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6" r:id="rId4"/>
    <p:sldMasterId id="2147484139" r:id="rId5"/>
  </p:sldMasterIdLst>
  <p:notesMasterIdLst>
    <p:notesMasterId r:id="rId129"/>
  </p:notesMasterIdLst>
  <p:handoutMasterIdLst>
    <p:handoutMasterId r:id="rId130"/>
  </p:handoutMasterIdLst>
  <p:sldIdLst>
    <p:sldId id="2585" r:id="rId6"/>
    <p:sldId id="1810" r:id="rId7"/>
    <p:sldId id="1812" r:id="rId8"/>
    <p:sldId id="2834" r:id="rId9"/>
    <p:sldId id="2835" r:id="rId10"/>
    <p:sldId id="1740" r:id="rId11"/>
    <p:sldId id="1827" r:id="rId12"/>
    <p:sldId id="2587" r:id="rId13"/>
    <p:sldId id="1831" r:id="rId14"/>
    <p:sldId id="2711" r:id="rId15"/>
    <p:sldId id="2592" r:id="rId16"/>
    <p:sldId id="2593" r:id="rId17"/>
    <p:sldId id="1693" r:id="rId18"/>
    <p:sldId id="2608" r:id="rId19"/>
    <p:sldId id="2609" r:id="rId20"/>
    <p:sldId id="2611" r:id="rId21"/>
    <p:sldId id="2635" r:id="rId22"/>
    <p:sldId id="2612" r:id="rId23"/>
    <p:sldId id="2613" r:id="rId24"/>
    <p:sldId id="2614" r:id="rId25"/>
    <p:sldId id="2615" r:id="rId26"/>
    <p:sldId id="2616" r:id="rId27"/>
    <p:sldId id="2617" r:id="rId28"/>
    <p:sldId id="2618" r:id="rId29"/>
    <p:sldId id="2619" r:id="rId30"/>
    <p:sldId id="2620" r:id="rId31"/>
    <p:sldId id="2621" r:id="rId32"/>
    <p:sldId id="2623" r:id="rId33"/>
    <p:sldId id="2629" r:id="rId34"/>
    <p:sldId id="2630" r:id="rId35"/>
    <p:sldId id="2631" r:id="rId36"/>
    <p:sldId id="2632" r:id="rId37"/>
    <p:sldId id="2633" r:id="rId38"/>
    <p:sldId id="2639" r:id="rId39"/>
    <p:sldId id="2640" r:id="rId40"/>
    <p:sldId id="2644" r:id="rId41"/>
    <p:sldId id="2645" r:id="rId42"/>
    <p:sldId id="2646" r:id="rId43"/>
    <p:sldId id="2652" r:id="rId44"/>
    <p:sldId id="2653" r:id="rId45"/>
    <p:sldId id="2654" r:id="rId46"/>
    <p:sldId id="2655" r:id="rId47"/>
    <p:sldId id="2660" r:id="rId48"/>
    <p:sldId id="2661" r:id="rId49"/>
    <p:sldId id="2662" r:id="rId50"/>
    <p:sldId id="2663" r:id="rId51"/>
    <p:sldId id="2666" r:id="rId52"/>
    <p:sldId id="2667" r:id="rId53"/>
    <p:sldId id="2672" r:id="rId54"/>
    <p:sldId id="2818" r:id="rId55"/>
    <p:sldId id="2674" r:id="rId56"/>
    <p:sldId id="2819" r:id="rId57"/>
    <p:sldId id="2682" r:id="rId58"/>
    <p:sldId id="2683" r:id="rId59"/>
    <p:sldId id="2684" r:id="rId60"/>
    <p:sldId id="2685" r:id="rId61"/>
    <p:sldId id="2686" r:id="rId62"/>
    <p:sldId id="2687" r:id="rId63"/>
    <p:sldId id="2689" r:id="rId64"/>
    <p:sldId id="2692" r:id="rId65"/>
    <p:sldId id="2693" r:id="rId66"/>
    <p:sldId id="2698" r:id="rId67"/>
    <p:sldId id="2706" r:id="rId68"/>
    <p:sldId id="2700" r:id="rId69"/>
    <p:sldId id="2701" r:id="rId70"/>
    <p:sldId id="2707" r:id="rId71"/>
    <p:sldId id="2708" r:id="rId72"/>
    <p:sldId id="2709" r:id="rId73"/>
    <p:sldId id="2712" r:id="rId74"/>
    <p:sldId id="2717" r:id="rId75"/>
    <p:sldId id="2718" r:id="rId76"/>
    <p:sldId id="2719" r:id="rId77"/>
    <p:sldId id="2720" r:id="rId78"/>
    <p:sldId id="2724" r:id="rId79"/>
    <p:sldId id="2725" r:id="rId80"/>
    <p:sldId id="2726" r:id="rId81"/>
    <p:sldId id="2732" r:id="rId82"/>
    <p:sldId id="2733" r:id="rId83"/>
    <p:sldId id="2734" r:id="rId84"/>
    <p:sldId id="2735" r:id="rId85"/>
    <p:sldId id="2736" r:id="rId86"/>
    <p:sldId id="2741" r:id="rId87"/>
    <p:sldId id="2742" r:id="rId88"/>
    <p:sldId id="2743" r:id="rId89"/>
    <p:sldId id="2744" r:id="rId90"/>
    <p:sldId id="2756" r:id="rId91"/>
    <p:sldId id="2758" r:id="rId92"/>
    <p:sldId id="2759" r:id="rId93"/>
    <p:sldId id="2814" r:id="rId94"/>
    <p:sldId id="2761" r:id="rId95"/>
    <p:sldId id="2762" r:id="rId96"/>
    <p:sldId id="2763" r:id="rId97"/>
    <p:sldId id="2764" r:id="rId98"/>
    <p:sldId id="2765" r:id="rId99"/>
    <p:sldId id="2766" r:id="rId100"/>
    <p:sldId id="2817" r:id="rId101"/>
    <p:sldId id="2792" r:id="rId102"/>
    <p:sldId id="2815" r:id="rId103"/>
    <p:sldId id="2794" r:id="rId104"/>
    <p:sldId id="2795" r:id="rId105"/>
    <p:sldId id="2796" r:id="rId106"/>
    <p:sldId id="2797" r:id="rId107"/>
    <p:sldId id="2798" r:id="rId108"/>
    <p:sldId id="2799" r:id="rId109"/>
    <p:sldId id="2800" r:id="rId110"/>
    <p:sldId id="2801" r:id="rId111"/>
    <p:sldId id="2802" r:id="rId112"/>
    <p:sldId id="2803" r:id="rId113"/>
    <p:sldId id="2804" r:id="rId114"/>
    <p:sldId id="2816" r:id="rId115"/>
    <p:sldId id="2806" r:id="rId116"/>
    <p:sldId id="2807" r:id="rId117"/>
    <p:sldId id="1808" r:id="rId118"/>
    <p:sldId id="1767" r:id="rId119"/>
    <p:sldId id="2813" r:id="rId120"/>
    <p:sldId id="2827" r:id="rId121"/>
    <p:sldId id="2829" r:id="rId122"/>
    <p:sldId id="2830" r:id="rId123"/>
    <p:sldId id="2831" r:id="rId124"/>
    <p:sldId id="2832" r:id="rId125"/>
    <p:sldId id="2833" r:id="rId126"/>
    <p:sldId id="298" r:id="rId127"/>
    <p:sldId id="1823" r:id="rId128"/>
  </p:sldIdLst>
  <p:sldSz cx="12188825" cy="6858000"/>
  <p:notesSz cx="7102475" cy="9388475"/>
  <p:defaultTex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QY5aqRITVwn52lY/Estvpg==" hashData="0PJ5aMatIXcP5iRogjGKUSVipdl83Sv2S4oqBb5wpapJzbr7zoLPMFyLIewmf80OOHrLjuSCed051XERZDf/TA=="/>
  <p:extLst>
    <p:ext uri="{521415D9-36F7-43E2-AB2F-B90AF26B5E84}">
      <p14:sectionLst xmlns:p14="http://schemas.microsoft.com/office/powerpoint/2010/main">
        <p14:section name="TN-DOE PPT Instructions" id="{52F0172A-7C0E-4A5D-994F-26DCD67746BE}">
          <p14:sldIdLst/>
        </p14:section>
        <p14:section name="Opening Slides" id="{D52EB3A6-929C-4204-8951-83518AE4CDA2}">
          <p14:sldIdLst>
            <p14:sldId id="2585"/>
            <p14:sldId id="1810"/>
            <p14:sldId id="1812"/>
            <p14:sldId id="2834"/>
            <p14:sldId id="2835"/>
            <p14:sldId id="1740"/>
            <p14:sldId id="1827"/>
            <p14:sldId id="2587"/>
            <p14:sldId id="1831"/>
            <p14:sldId id="2711"/>
            <p14:sldId id="2592"/>
            <p14:sldId id="2593"/>
            <p14:sldId id="1693"/>
          </p14:sldIdLst>
        </p14:section>
        <p14:section name="Standard Content Slides" id="{EAC6A532-CE99-429D-8F9A-F3A7E9F605CA}">
          <p14:sldIdLst>
            <p14:sldId id="2608"/>
            <p14:sldId id="2609"/>
            <p14:sldId id="2611"/>
            <p14:sldId id="2635"/>
            <p14:sldId id="2612"/>
            <p14:sldId id="2613"/>
            <p14:sldId id="2614"/>
            <p14:sldId id="2615"/>
            <p14:sldId id="2616"/>
            <p14:sldId id="2617"/>
            <p14:sldId id="2618"/>
            <p14:sldId id="2619"/>
            <p14:sldId id="2620"/>
            <p14:sldId id="2621"/>
            <p14:sldId id="2623"/>
            <p14:sldId id="2629"/>
            <p14:sldId id="2630"/>
            <p14:sldId id="2631"/>
            <p14:sldId id="2632"/>
            <p14:sldId id="2633"/>
            <p14:sldId id="2639"/>
            <p14:sldId id="2640"/>
            <p14:sldId id="2644"/>
            <p14:sldId id="2645"/>
            <p14:sldId id="2646"/>
            <p14:sldId id="2652"/>
            <p14:sldId id="2653"/>
            <p14:sldId id="2654"/>
            <p14:sldId id="2655"/>
            <p14:sldId id="2660"/>
            <p14:sldId id="2661"/>
            <p14:sldId id="2662"/>
            <p14:sldId id="2663"/>
            <p14:sldId id="2666"/>
            <p14:sldId id="2667"/>
            <p14:sldId id="2672"/>
            <p14:sldId id="2818"/>
            <p14:sldId id="2674"/>
            <p14:sldId id="2819"/>
            <p14:sldId id="2682"/>
            <p14:sldId id="2683"/>
            <p14:sldId id="2684"/>
            <p14:sldId id="2685"/>
            <p14:sldId id="2686"/>
            <p14:sldId id="2687"/>
            <p14:sldId id="2689"/>
            <p14:sldId id="2692"/>
            <p14:sldId id="2693"/>
            <p14:sldId id="2698"/>
            <p14:sldId id="2706"/>
            <p14:sldId id="2700"/>
            <p14:sldId id="2701"/>
            <p14:sldId id="2707"/>
            <p14:sldId id="2708"/>
            <p14:sldId id="2709"/>
            <p14:sldId id="2712"/>
            <p14:sldId id="2717"/>
            <p14:sldId id="2718"/>
            <p14:sldId id="2719"/>
            <p14:sldId id="2720"/>
            <p14:sldId id="2724"/>
            <p14:sldId id="2725"/>
            <p14:sldId id="2726"/>
            <p14:sldId id="2732"/>
            <p14:sldId id="2733"/>
            <p14:sldId id="2734"/>
            <p14:sldId id="2735"/>
            <p14:sldId id="2736"/>
            <p14:sldId id="2741"/>
            <p14:sldId id="2742"/>
            <p14:sldId id="2743"/>
            <p14:sldId id="2744"/>
            <p14:sldId id="2756"/>
            <p14:sldId id="2758"/>
            <p14:sldId id="2759"/>
            <p14:sldId id="2814"/>
            <p14:sldId id="2761"/>
            <p14:sldId id="2762"/>
            <p14:sldId id="2763"/>
            <p14:sldId id="2764"/>
            <p14:sldId id="2765"/>
            <p14:sldId id="2766"/>
            <p14:sldId id="2817"/>
            <p14:sldId id="2792"/>
            <p14:sldId id="2815"/>
            <p14:sldId id="2794"/>
            <p14:sldId id="2795"/>
            <p14:sldId id="2796"/>
            <p14:sldId id="2797"/>
            <p14:sldId id="2798"/>
            <p14:sldId id="2799"/>
            <p14:sldId id="2800"/>
            <p14:sldId id="2801"/>
            <p14:sldId id="2802"/>
            <p14:sldId id="2803"/>
            <p14:sldId id="2804"/>
            <p14:sldId id="2816"/>
            <p14:sldId id="2806"/>
            <p14:sldId id="2807"/>
            <p14:sldId id="1808"/>
            <p14:sldId id="1767"/>
            <p14:sldId id="2813"/>
            <p14:sldId id="2827"/>
            <p14:sldId id="2829"/>
            <p14:sldId id="2830"/>
            <p14:sldId id="2831"/>
            <p14:sldId id="2832"/>
            <p14:sldId id="2833"/>
          </p14:sldIdLst>
        </p14:section>
        <p14:section name="Bonus Layouts" id="{55C4AB45-FF0F-40C4-82B2-5015DC5A1465}">
          <p14:sldIdLst/>
        </p14:section>
        <p14:section name="Break and Lunch" id="{B4CE1DAA-E0B0-43B2-8E70-7209120E1882}">
          <p14:sldIdLst>
            <p14:sldId id="298"/>
            <p14:sldId id="1823"/>
          </p14:sldIdLst>
        </p14:section>
        <p14:section name="Closing Slides" id="{1C638BEA-922A-41CF-85C6-4F5C587573CA}">
          <p14:sldIdLst/>
        </p14:section>
      </p14:sectionLst>
    </p:ext>
    <p:ext uri="{EFAFB233-063F-42B5-8137-9DF3F51BA10A}">
      <p15:sldGuideLst xmlns:p15="http://schemas.microsoft.com/office/powerpoint/2012/main">
        <p15:guide id="1" orient="horz" pos="2184" userDrawn="1">
          <p15:clr>
            <a:srgbClr val="A4A3A4"/>
          </p15:clr>
        </p15:guide>
        <p15:guide id="2" pos="383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4C810B-CA2F-52D3-42D5-CADBCF6C1436}" name="Shaundraya Hersey" initials="SH" userId="S::shaundraya.hersey@tnedu.gov::b9a57a70-f8e1-4c73-93aa-fe18278b7b6b" providerId="AD"/>
  <p188:author id="{ED32FE12-B33B-427E-E987-FE1D3250A8CC}" name="Amanda  Duvall" initials="AD" userId="S::amanda.duvall@tnedu.gov::41699b31-3f29-4396-a833-0453722523d0" providerId="AD"/>
  <p188:author id="{71CF2126-BCC9-02FC-91F7-95C30EA2DAF7}" name="Alexis Bishop" initials="AB" userId="0c2c6215aa2b1380" providerId="Windows Live"/>
  <p188:author id="{52FAA82A-361C-E985-F45D-70987483CA49}" name="Hine, Melissa" initials="HM" userId="S::melissa.hine@vanderbilt.edu::6369873a-5f2c-4b62-b69d-e52718b7f0de" providerId="AD"/>
  <p188:author id="{91E5596B-9648-ED7B-6B48-6F287B271B09}" name="Katrina Dubree" initials="KD" userId="ec592ee0999c3983" providerId="Windows Live"/>
  <p188:author id="{D4312493-445C-01E4-4887-28CC7C5D09DB}" name="Donegan, Rachel Elizabeth" initials="DRE" userId="S::rachel.e.donegan@vanderbilt.edu::3a30134c-cf97-4e73-a785-048bc4ffeeed" providerId="AD"/>
  <p188:author id="{7148FA93-1BF3-4625-158E-AE52830AF9C7}" name="Taylor, Lisa" initials="TL" userId="S::ltaylo78@utk.edu::c51146d8-32ee-4cdc-91b9-9cc76ecd2627" providerId="AD"/>
  <p188:author id="{79D9F1A6-A876-DCC2-B487-59559C019E1D}" name="Boyce, Kelly" initials="BK" userId="S::kboyce@utk.edu::cef7cb3e-c1b4-4b92-b427-52e1464973e0" providerId="AD"/>
  <p188:author id="{D97F8EB1-6F8A-45BB-0763-8B5C155CA661}" name="Jennifer Jordan" initials="" userId="S::jennifer.jordan26@tnedu.gov::da7db54e-048e-4abc-b2cd-c4c845a4aacd" providerId="AD"/>
  <p188:author id="{AE0AADB7-CF1D-AC92-BA9A-92F1F2CCEC88}" name="Therese Sandomierski" initials="TS" userId="Therese Sandomierski" providerId="None"/>
  <p188:author id="{684CB8C1-BC95-308E-1969-67A98C977446}" name="Jessica Dainty" initials="JD" userId="S::jessica.dainty56@tnedu.gov::3d6bf6a8-105f-4dd5-88b1-0ca17612dd55" providerId="AD"/>
  <p188:author id="{6CEFCACA-D638-C377-048E-6D1DFCA84089}" name="Higgs, Jennifer" initials="HJ" userId="S::jennifer.higgs@vanderbilt.edu::51f3254c-229c-4f7d-a8d5-543cb844cac7" providerId="AD"/>
  <p188:author id="{034F1AD4-6A91-213B-203D-FE7F44D8A570}" name="abisho33" initials="a" userId="S::abisho33@utk.edu::e13d4f10-4eaa-42dd-919f-5cb3ea459b8d" providerId="AD"/>
  <p188:author id="{53C844E4-C618-4F51-166B-216D0781626B}" name="kblitz4@gmail.com" initials="kb" userId="S::urn:spo:guest#kblitz4@gmail.com::" providerId="AD"/>
  <p188:author id="{DDCD0DED-4B8B-D262-B79E-A0967E2246DF}" name="Dubree, Katrina G" initials="KD" userId="S::katrina.g.dubree@vanderbilt.edu::814bd962-8a99-4d58-bfe1-8ef1d6ecfdba" providerId="AD"/>
  <p188:author id="{F8B0FDED-7399-085D-5BB4-0E3EE7C5B83C}" name="Haley Richardson" initials="HR" userId="S::haley.richardson81@tnedu.gov::6f0dc042-eb36-473f-b5f7-0cea4ea9186f" providerId="AD"/>
  <p188:author id="{0F5760F7-B5D8-B503-9BE1-6DC74D0CB979}" name="Robertson, Emily Allen" initials="RE" userId="S::erober91@utk.edu::99667443-f0cb-4ff6-985d-20c1db9883c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lizabeth Fiveash" initials="EF" lastIdx="3" clrIdx="0">
    <p:extLst>
      <p:ext uri="{19B8F6BF-5375-455C-9EA6-DF929625EA0E}">
        <p15:presenceInfo xmlns:p15="http://schemas.microsoft.com/office/powerpoint/2012/main" userId="S-1-5-21-2149558826-3324038498-27948981-252498" providerId="AD"/>
      </p:ext>
    </p:extLst>
  </p:cmAuthor>
  <p:cmAuthor id="2" name="Victoria  Robinson" initials="VR" lastIdx="1" clrIdx="1">
    <p:extLst>
      <p:ext uri="{19B8F6BF-5375-455C-9EA6-DF929625EA0E}">
        <p15:presenceInfo xmlns:p15="http://schemas.microsoft.com/office/powerpoint/2012/main" userId="S::victoria.robinson16@tnedu.gov::179a221d-4a85-4670-bf20-e277157108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0E2A5A"/>
    <a:srgbClr val="3D3E40"/>
    <a:srgbClr val="A7A9AC"/>
    <a:srgbClr val="D1D3D4"/>
    <a:srgbClr val="D1D314"/>
    <a:srgbClr val="EEEEEE"/>
    <a:srgbClr val="EEEEED"/>
    <a:srgbClr val="174A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A3D721-524B-5680-404D-05FD1E43CC1D}" v="1" dt="2026-04-27T15:10:14.278"/>
    <p1510:client id="{D487ED22-0489-7C44-87D9-4CC95C47290B}" v="434" dt="2026-04-27T13:53:44.9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86408"/>
  </p:normalViewPr>
  <p:slideViewPr>
    <p:cSldViewPr snapToGrid="0">
      <p:cViewPr varScale="1">
        <p:scale>
          <a:sx n="139" d="100"/>
          <a:sy n="139" d="100"/>
        </p:scale>
        <p:origin x="600" y="80"/>
      </p:cViewPr>
      <p:guideLst>
        <p:guide orient="horz" pos="2184"/>
        <p:guide pos="3839"/>
      </p:guideLst>
    </p:cSldViewPr>
  </p:slideViewPr>
  <p:outlineViewPr>
    <p:cViewPr>
      <p:scale>
        <a:sx n="33" d="100"/>
        <a:sy n="33" d="100"/>
      </p:scale>
      <p:origin x="0" y="-31632"/>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microsoft.com/office/2018/10/relationships/authors" Target="author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theme" Target="theme/theme1.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notesMaster" Target="notesMasters/notesMaster1.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handoutMaster" Target="handoutMasters/handoutMaster1.xml"/><Relationship Id="rId135" Type="http://schemas.openxmlformats.org/officeDocument/2006/relationships/tableStyles" Target="tableStyle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commentAuthors" Target="commentAuthors.xml"/><Relationship Id="rId136" Type="http://schemas.microsoft.com/office/2016/11/relationships/changesInfo" Target="changesInfos/changesInfo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presProps" Target="presProps.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ggs, Jennifer" userId="51f3254c-229c-4f7d-a8d5-543cb844cac7" providerId="ADAL" clId="{05C62C1B-A1D8-58ED-A6AE-655E1340D9B5}"/>
    <pc:docChg chg="undo custSel addSld delSld modSld modSection">
      <pc:chgData name="Higgs, Jennifer" userId="51f3254c-229c-4f7d-a8d5-543cb844cac7" providerId="ADAL" clId="{05C62C1B-A1D8-58ED-A6AE-655E1340D9B5}" dt="2026-04-27T15:23:34.478" v="11314" actId="14100"/>
      <pc:docMkLst>
        <pc:docMk/>
      </pc:docMkLst>
      <pc:sldChg chg="modSp mod">
        <pc:chgData name="Higgs, Jennifer" userId="51f3254c-229c-4f7d-a8d5-543cb844cac7" providerId="ADAL" clId="{05C62C1B-A1D8-58ED-A6AE-655E1340D9B5}" dt="2026-04-24T17:39:51.573" v="148" actId="962"/>
        <pc:sldMkLst>
          <pc:docMk/>
          <pc:sldMk cId="4155756774" sldId="2592"/>
        </pc:sldMkLst>
        <pc:picChg chg="mod">
          <ac:chgData name="Higgs, Jennifer" userId="51f3254c-229c-4f7d-a8d5-543cb844cac7" providerId="ADAL" clId="{05C62C1B-A1D8-58ED-A6AE-655E1340D9B5}" dt="2026-04-24T17:39:42.850" v="144" actId="962"/>
          <ac:picMkLst>
            <pc:docMk/>
            <pc:sldMk cId="4155756774" sldId="2592"/>
            <ac:picMk id="5" creationId="{450EB4E0-02DD-7818-4032-EE822EF17579}"/>
          </ac:picMkLst>
        </pc:picChg>
        <pc:picChg chg="mod">
          <ac:chgData name="Higgs, Jennifer" userId="51f3254c-229c-4f7d-a8d5-543cb844cac7" providerId="ADAL" clId="{05C62C1B-A1D8-58ED-A6AE-655E1340D9B5}" dt="2026-04-24T17:39:47.710" v="146" actId="962"/>
          <ac:picMkLst>
            <pc:docMk/>
            <pc:sldMk cId="4155756774" sldId="2592"/>
            <ac:picMk id="6" creationId="{BEC03AE3-085D-CBB2-928E-5F78DB5608D5}"/>
          </ac:picMkLst>
        </pc:picChg>
        <pc:picChg chg="mod">
          <ac:chgData name="Higgs, Jennifer" userId="51f3254c-229c-4f7d-a8d5-543cb844cac7" providerId="ADAL" clId="{05C62C1B-A1D8-58ED-A6AE-655E1340D9B5}" dt="2026-04-24T17:39:51.573" v="148" actId="962"/>
          <ac:picMkLst>
            <pc:docMk/>
            <pc:sldMk cId="4155756774" sldId="2592"/>
            <ac:picMk id="7" creationId="{E2490B3B-BA04-8A7E-D818-23B63C4C04CB}"/>
          </ac:picMkLst>
        </pc:picChg>
      </pc:sldChg>
      <pc:sldChg chg="modSp mod">
        <pc:chgData name="Higgs, Jennifer" userId="51f3254c-229c-4f7d-a8d5-543cb844cac7" providerId="ADAL" clId="{05C62C1B-A1D8-58ED-A6AE-655E1340D9B5}" dt="2026-04-24T17:50:41.844" v="1082" actId="962"/>
        <pc:sldMkLst>
          <pc:docMk/>
          <pc:sldMk cId="3438134809" sldId="2611"/>
        </pc:sldMkLst>
        <pc:spChg chg="mod">
          <ac:chgData name="Higgs, Jennifer" userId="51f3254c-229c-4f7d-a8d5-543cb844cac7" providerId="ADAL" clId="{05C62C1B-A1D8-58ED-A6AE-655E1340D9B5}" dt="2026-04-24T17:40:25.669" v="149" actId="207"/>
          <ac:spMkLst>
            <pc:docMk/>
            <pc:sldMk cId="3438134809" sldId="2611"/>
            <ac:spMk id="2" creationId="{0B98B02F-5C70-00BD-5838-7E2780CB10EE}"/>
          </ac:spMkLst>
        </pc:spChg>
        <pc:spChg chg="mod">
          <ac:chgData name="Higgs, Jennifer" userId="51f3254c-229c-4f7d-a8d5-543cb844cac7" providerId="ADAL" clId="{05C62C1B-A1D8-58ED-A6AE-655E1340D9B5}" dt="2026-04-24T17:40:30.957" v="150" actId="207"/>
          <ac:spMkLst>
            <pc:docMk/>
            <pc:sldMk cId="3438134809" sldId="2611"/>
            <ac:spMk id="3" creationId="{D2F18D7D-27E3-568F-2F84-628A1043FBC8}"/>
          </ac:spMkLst>
        </pc:spChg>
        <pc:spChg chg="mod">
          <ac:chgData name="Higgs, Jennifer" userId="51f3254c-229c-4f7d-a8d5-543cb844cac7" providerId="ADAL" clId="{05C62C1B-A1D8-58ED-A6AE-655E1340D9B5}" dt="2026-04-24T17:40:35.028" v="151" actId="207"/>
          <ac:spMkLst>
            <pc:docMk/>
            <pc:sldMk cId="3438134809" sldId="2611"/>
            <ac:spMk id="4" creationId="{76B274D3-5896-5BE3-583F-90640251412E}"/>
          </ac:spMkLst>
        </pc:spChg>
        <pc:spChg chg="mod">
          <ac:chgData name="Higgs, Jennifer" userId="51f3254c-229c-4f7d-a8d5-543cb844cac7" providerId="ADAL" clId="{05C62C1B-A1D8-58ED-A6AE-655E1340D9B5}" dt="2026-04-24T17:40:39.349" v="152" actId="207"/>
          <ac:spMkLst>
            <pc:docMk/>
            <pc:sldMk cId="3438134809" sldId="2611"/>
            <ac:spMk id="6" creationId="{7258EA20-A969-EA47-5C5A-095B56D88A5A}"/>
          </ac:spMkLst>
        </pc:spChg>
        <pc:spChg chg="mod">
          <ac:chgData name="Higgs, Jennifer" userId="51f3254c-229c-4f7d-a8d5-543cb844cac7" providerId="ADAL" clId="{05C62C1B-A1D8-58ED-A6AE-655E1340D9B5}" dt="2026-04-24T17:40:43.200" v="153" actId="207"/>
          <ac:spMkLst>
            <pc:docMk/>
            <pc:sldMk cId="3438134809" sldId="2611"/>
            <ac:spMk id="7" creationId="{7C822F1E-B5AD-87E9-5531-4CE848790D79}"/>
          </ac:spMkLst>
        </pc:spChg>
        <pc:spChg chg="mod">
          <ac:chgData name="Higgs, Jennifer" userId="51f3254c-229c-4f7d-a8d5-543cb844cac7" providerId="ADAL" clId="{05C62C1B-A1D8-58ED-A6AE-655E1340D9B5}" dt="2026-04-24T17:40:47.799" v="154" actId="207"/>
          <ac:spMkLst>
            <pc:docMk/>
            <pc:sldMk cId="3438134809" sldId="2611"/>
            <ac:spMk id="8" creationId="{7919E353-5B05-7CC4-DC9D-61555E4B8569}"/>
          </ac:spMkLst>
        </pc:spChg>
        <pc:spChg chg="mod">
          <ac:chgData name="Higgs, Jennifer" userId="51f3254c-229c-4f7d-a8d5-543cb844cac7" providerId="ADAL" clId="{05C62C1B-A1D8-58ED-A6AE-655E1340D9B5}" dt="2026-04-24T17:40:51.590" v="155" actId="207"/>
          <ac:spMkLst>
            <pc:docMk/>
            <pc:sldMk cId="3438134809" sldId="2611"/>
            <ac:spMk id="9" creationId="{E06FC513-BEAB-807B-ED20-1634044AE9D5}"/>
          </ac:spMkLst>
        </pc:spChg>
        <pc:spChg chg="mod">
          <ac:chgData name="Higgs, Jennifer" userId="51f3254c-229c-4f7d-a8d5-543cb844cac7" providerId="ADAL" clId="{05C62C1B-A1D8-58ED-A6AE-655E1340D9B5}" dt="2026-04-24T17:40:55.497" v="156" actId="207"/>
          <ac:spMkLst>
            <pc:docMk/>
            <pc:sldMk cId="3438134809" sldId="2611"/>
            <ac:spMk id="10" creationId="{E28E9D5B-BFD4-8A56-7F8D-8A4B10BEAD81}"/>
          </ac:spMkLst>
        </pc:spChg>
        <pc:spChg chg="mod">
          <ac:chgData name="Higgs, Jennifer" userId="51f3254c-229c-4f7d-a8d5-543cb844cac7" providerId="ADAL" clId="{05C62C1B-A1D8-58ED-A6AE-655E1340D9B5}" dt="2026-04-24T17:48:52.274" v="976" actId="962"/>
          <ac:spMkLst>
            <pc:docMk/>
            <pc:sldMk cId="3438134809" sldId="2611"/>
            <ac:spMk id="25" creationId="{87AD7105-2B8B-B4A2-C4C3-A98CCBD56EE3}"/>
          </ac:spMkLst>
        </pc:spChg>
        <pc:spChg chg="mod">
          <ac:chgData name="Higgs, Jennifer" userId="51f3254c-229c-4f7d-a8d5-543cb844cac7" providerId="ADAL" clId="{05C62C1B-A1D8-58ED-A6AE-655E1340D9B5}" dt="2026-04-24T17:44:46.532" v="453" actId="962"/>
          <ac:spMkLst>
            <pc:docMk/>
            <pc:sldMk cId="3438134809" sldId="2611"/>
            <ac:spMk id="26" creationId="{9A1BCE01-156D-7551-9302-FC34A473D1DF}"/>
          </ac:spMkLst>
        </pc:spChg>
        <pc:spChg chg="mod">
          <ac:chgData name="Higgs, Jennifer" userId="51f3254c-229c-4f7d-a8d5-543cb844cac7" providerId="ADAL" clId="{05C62C1B-A1D8-58ED-A6AE-655E1340D9B5}" dt="2026-04-24T17:49:17.049" v="980" actId="962"/>
          <ac:spMkLst>
            <pc:docMk/>
            <pc:sldMk cId="3438134809" sldId="2611"/>
            <ac:spMk id="28" creationId="{4F7D8669-C907-54D2-9970-689B6A3056C3}"/>
          </ac:spMkLst>
        </pc:spChg>
        <pc:spChg chg="mod">
          <ac:chgData name="Higgs, Jennifer" userId="51f3254c-229c-4f7d-a8d5-543cb844cac7" providerId="ADAL" clId="{05C62C1B-A1D8-58ED-A6AE-655E1340D9B5}" dt="2026-04-24T17:49:34.481" v="982" actId="962"/>
          <ac:spMkLst>
            <pc:docMk/>
            <pc:sldMk cId="3438134809" sldId="2611"/>
            <ac:spMk id="29" creationId="{67D928E7-39B7-52F6-8979-0B4A7632ABD5}"/>
          </ac:spMkLst>
        </pc:spChg>
        <pc:spChg chg="mod">
          <ac:chgData name="Higgs, Jennifer" userId="51f3254c-229c-4f7d-a8d5-543cb844cac7" providerId="ADAL" clId="{05C62C1B-A1D8-58ED-A6AE-655E1340D9B5}" dt="2026-04-24T17:50:41.844" v="1082" actId="962"/>
          <ac:spMkLst>
            <pc:docMk/>
            <pc:sldMk cId="3438134809" sldId="2611"/>
            <ac:spMk id="30" creationId="{010D73A6-90EA-7824-8DCD-299AC8187AF0}"/>
          </ac:spMkLst>
        </pc:spChg>
        <pc:spChg chg="mod">
          <ac:chgData name="Higgs, Jennifer" userId="51f3254c-229c-4f7d-a8d5-543cb844cac7" providerId="ADAL" clId="{05C62C1B-A1D8-58ED-A6AE-655E1340D9B5}" dt="2026-04-24T17:48:56.910" v="978" actId="962"/>
          <ac:spMkLst>
            <pc:docMk/>
            <pc:sldMk cId="3438134809" sldId="2611"/>
            <ac:spMk id="31" creationId="{926CD5AE-C6E0-4130-D666-A67277CD93EA}"/>
          </ac:spMkLst>
        </pc:spChg>
      </pc:sldChg>
      <pc:sldChg chg="modSp mod">
        <pc:chgData name="Higgs, Jennifer" userId="51f3254c-229c-4f7d-a8d5-543cb844cac7" providerId="ADAL" clId="{05C62C1B-A1D8-58ED-A6AE-655E1340D9B5}" dt="2026-04-24T18:05:31.535" v="2420" actId="962"/>
        <pc:sldMkLst>
          <pc:docMk/>
          <pc:sldMk cId="2513268438" sldId="2614"/>
        </pc:sldMkLst>
        <pc:spChg chg="mod">
          <ac:chgData name="Higgs, Jennifer" userId="51f3254c-229c-4f7d-a8d5-543cb844cac7" providerId="ADAL" clId="{05C62C1B-A1D8-58ED-A6AE-655E1340D9B5}" dt="2026-04-24T18:05:31.535" v="2420" actId="962"/>
          <ac:spMkLst>
            <pc:docMk/>
            <pc:sldMk cId="2513268438" sldId="2614"/>
            <ac:spMk id="13" creationId="{C06938EC-B4B0-C457-2CC6-9AB8CE64E5D8}"/>
          </ac:spMkLst>
        </pc:spChg>
      </pc:sldChg>
      <pc:sldChg chg="modSp mod">
        <pc:chgData name="Higgs, Jennifer" userId="51f3254c-229c-4f7d-a8d5-543cb844cac7" providerId="ADAL" clId="{05C62C1B-A1D8-58ED-A6AE-655E1340D9B5}" dt="2026-04-24T18:20:33.030" v="5341" actId="962"/>
        <pc:sldMkLst>
          <pc:docMk/>
          <pc:sldMk cId="2425746171" sldId="2616"/>
        </pc:sldMkLst>
        <pc:spChg chg="mod">
          <ac:chgData name="Higgs, Jennifer" userId="51f3254c-229c-4f7d-a8d5-543cb844cac7" providerId="ADAL" clId="{05C62C1B-A1D8-58ED-A6AE-655E1340D9B5}" dt="2026-04-24T18:07:58.775" v="2879" actId="962"/>
          <ac:spMkLst>
            <pc:docMk/>
            <pc:sldMk cId="2425746171" sldId="2616"/>
            <ac:spMk id="9" creationId="{4089290A-E377-BCFF-F42E-9BCE83C33C93}"/>
          </ac:spMkLst>
        </pc:spChg>
        <pc:spChg chg="mod">
          <ac:chgData name="Higgs, Jennifer" userId="51f3254c-229c-4f7d-a8d5-543cb844cac7" providerId="ADAL" clId="{05C62C1B-A1D8-58ED-A6AE-655E1340D9B5}" dt="2026-04-24T18:09:42.611" v="3184" actId="962"/>
          <ac:spMkLst>
            <pc:docMk/>
            <pc:sldMk cId="2425746171" sldId="2616"/>
            <ac:spMk id="10" creationId="{14549953-0323-C2AA-E2EE-3D3EDDA0B283}"/>
          </ac:spMkLst>
        </pc:spChg>
        <pc:spChg chg="mod">
          <ac:chgData name="Higgs, Jennifer" userId="51f3254c-229c-4f7d-a8d5-543cb844cac7" providerId="ADAL" clId="{05C62C1B-A1D8-58ED-A6AE-655E1340D9B5}" dt="2026-04-24T18:15:11.053" v="4210" actId="962"/>
          <ac:spMkLst>
            <pc:docMk/>
            <pc:sldMk cId="2425746171" sldId="2616"/>
            <ac:spMk id="11" creationId="{1BD2B969-75CF-ADE5-4952-FB06524A6E6B}"/>
          </ac:spMkLst>
        </pc:spChg>
        <pc:spChg chg="mod">
          <ac:chgData name="Higgs, Jennifer" userId="51f3254c-229c-4f7d-a8d5-543cb844cac7" providerId="ADAL" clId="{05C62C1B-A1D8-58ED-A6AE-655E1340D9B5}" dt="2026-04-24T18:13:52.698" v="4096" actId="962"/>
          <ac:spMkLst>
            <pc:docMk/>
            <pc:sldMk cId="2425746171" sldId="2616"/>
            <ac:spMk id="12" creationId="{6960B655-0AEE-074F-A812-13B82955A2DA}"/>
          </ac:spMkLst>
        </pc:spChg>
        <pc:spChg chg="mod">
          <ac:chgData name="Higgs, Jennifer" userId="51f3254c-229c-4f7d-a8d5-543cb844cac7" providerId="ADAL" clId="{05C62C1B-A1D8-58ED-A6AE-655E1340D9B5}" dt="2026-04-24T18:17:42.946" v="4727" actId="962"/>
          <ac:spMkLst>
            <pc:docMk/>
            <pc:sldMk cId="2425746171" sldId="2616"/>
            <ac:spMk id="13" creationId="{62F0A88D-C9A8-D64D-B064-B6770093A4D0}"/>
          </ac:spMkLst>
        </pc:spChg>
        <pc:spChg chg="mod">
          <ac:chgData name="Higgs, Jennifer" userId="51f3254c-229c-4f7d-a8d5-543cb844cac7" providerId="ADAL" clId="{05C62C1B-A1D8-58ED-A6AE-655E1340D9B5}" dt="2026-04-24T18:19:21.293" v="4954" actId="962"/>
          <ac:spMkLst>
            <pc:docMk/>
            <pc:sldMk cId="2425746171" sldId="2616"/>
            <ac:spMk id="14" creationId="{D0E57046-1CDF-47FF-4AE1-148001408880}"/>
          </ac:spMkLst>
        </pc:spChg>
        <pc:spChg chg="mod">
          <ac:chgData name="Higgs, Jennifer" userId="51f3254c-229c-4f7d-a8d5-543cb844cac7" providerId="ADAL" clId="{05C62C1B-A1D8-58ED-A6AE-655E1340D9B5}" dt="2026-04-24T18:20:33.030" v="5341" actId="962"/>
          <ac:spMkLst>
            <pc:docMk/>
            <pc:sldMk cId="2425746171" sldId="2616"/>
            <ac:spMk id="15" creationId="{67123F15-2131-7F7E-857F-306247EDE1D5}"/>
          </ac:spMkLst>
        </pc:spChg>
      </pc:sldChg>
      <pc:sldChg chg="modSp mod">
        <pc:chgData name="Higgs, Jennifer" userId="51f3254c-229c-4f7d-a8d5-543cb844cac7" providerId="ADAL" clId="{05C62C1B-A1D8-58ED-A6AE-655E1340D9B5}" dt="2026-04-24T18:21:59.278" v="5348" actId="14100"/>
        <pc:sldMkLst>
          <pc:docMk/>
          <pc:sldMk cId="3884478714" sldId="2618"/>
        </pc:sldMkLst>
        <pc:spChg chg="mod">
          <ac:chgData name="Higgs, Jennifer" userId="51f3254c-229c-4f7d-a8d5-543cb844cac7" providerId="ADAL" clId="{05C62C1B-A1D8-58ED-A6AE-655E1340D9B5}" dt="2026-04-24T18:21:10.619" v="5342" actId="207"/>
          <ac:spMkLst>
            <pc:docMk/>
            <pc:sldMk cId="3884478714" sldId="2618"/>
            <ac:spMk id="4" creationId="{B608149C-8CE9-1879-E84F-112137218AFC}"/>
          </ac:spMkLst>
        </pc:spChg>
        <pc:spChg chg="mod">
          <ac:chgData name="Higgs, Jennifer" userId="51f3254c-229c-4f7d-a8d5-543cb844cac7" providerId="ADAL" clId="{05C62C1B-A1D8-58ED-A6AE-655E1340D9B5}" dt="2026-04-24T18:21:59.278" v="5348" actId="14100"/>
          <ac:spMkLst>
            <pc:docMk/>
            <pc:sldMk cId="3884478714" sldId="2618"/>
            <ac:spMk id="5" creationId="{5D0A6327-AC4B-885D-CA63-45BC739E2B45}"/>
          </ac:spMkLst>
        </pc:spChg>
      </pc:sldChg>
      <pc:sldChg chg="modSp mod">
        <pc:chgData name="Higgs, Jennifer" userId="51f3254c-229c-4f7d-a8d5-543cb844cac7" providerId="ADAL" clId="{05C62C1B-A1D8-58ED-A6AE-655E1340D9B5}" dt="2026-04-24T18:27:20.291" v="5368" actId="1076"/>
        <pc:sldMkLst>
          <pc:docMk/>
          <pc:sldMk cId="2884491362" sldId="2619"/>
        </pc:sldMkLst>
        <pc:spChg chg="mod">
          <ac:chgData name="Higgs, Jennifer" userId="51f3254c-229c-4f7d-a8d5-543cb844cac7" providerId="ADAL" clId="{05C62C1B-A1D8-58ED-A6AE-655E1340D9B5}" dt="2026-04-24T18:25:30.410" v="5360" actId="1076"/>
          <ac:spMkLst>
            <pc:docMk/>
            <pc:sldMk cId="2884491362" sldId="2619"/>
            <ac:spMk id="2" creationId="{A77B02DB-BEEA-027E-98DC-39C0350DE817}"/>
          </ac:spMkLst>
        </pc:spChg>
        <pc:spChg chg="mod">
          <ac:chgData name="Higgs, Jennifer" userId="51f3254c-229c-4f7d-a8d5-543cb844cac7" providerId="ADAL" clId="{05C62C1B-A1D8-58ED-A6AE-655E1340D9B5}" dt="2026-04-24T18:27:20.291" v="5368" actId="1076"/>
          <ac:spMkLst>
            <pc:docMk/>
            <pc:sldMk cId="2884491362" sldId="2619"/>
            <ac:spMk id="4" creationId="{AEF1E88F-4420-B902-CE07-BAED71A6F004}"/>
          </ac:spMkLst>
        </pc:spChg>
        <pc:spChg chg="mod">
          <ac:chgData name="Higgs, Jennifer" userId="51f3254c-229c-4f7d-a8d5-543cb844cac7" providerId="ADAL" clId="{05C62C1B-A1D8-58ED-A6AE-655E1340D9B5}" dt="2026-04-24T18:26:33.609" v="5367" actId="1076"/>
          <ac:spMkLst>
            <pc:docMk/>
            <pc:sldMk cId="2884491362" sldId="2619"/>
            <ac:spMk id="5" creationId="{DEE39C65-2773-78A0-B122-930AC9FFFC3F}"/>
          </ac:spMkLst>
        </pc:spChg>
        <pc:picChg chg="mod">
          <ac:chgData name="Higgs, Jennifer" userId="51f3254c-229c-4f7d-a8d5-543cb844cac7" providerId="ADAL" clId="{05C62C1B-A1D8-58ED-A6AE-655E1340D9B5}" dt="2026-04-24T18:25:37.876" v="5362" actId="1076"/>
          <ac:picMkLst>
            <pc:docMk/>
            <pc:sldMk cId="2884491362" sldId="2619"/>
            <ac:picMk id="7" creationId="{9BF049DC-B1F9-1562-7397-B9F83154E436}"/>
          </ac:picMkLst>
        </pc:picChg>
      </pc:sldChg>
      <pc:sldChg chg="modSp mod">
        <pc:chgData name="Higgs, Jennifer" userId="51f3254c-229c-4f7d-a8d5-543cb844cac7" providerId="ADAL" clId="{05C62C1B-A1D8-58ED-A6AE-655E1340D9B5}" dt="2026-04-24T18:28:16.549" v="5375" actId="14100"/>
        <pc:sldMkLst>
          <pc:docMk/>
          <pc:sldMk cId="376642836" sldId="2620"/>
        </pc:sldMkLst>
        <pc:spChg chg="mod">
          <ac:chgData name="Higgs, Jennifer" userId="51f3254c-229c-4f7d-a8d5-543cb844cac7" providerId="ADAL" clId="{05C62C1B-A1D8-58ED-A6AE-655E1340D9B5}" dt="2026-04-24T18:27:32.728" v="5369" actId="207"/>
          <ac:spMkLst>
            <pc:docMk/>
            <pc:sldMk cId="376642836" sldId="2620"/>
            <ac:spMk id="4" creationId="{81C25E87-1815-DC5B-F569-EA9459B68621}"/>
          </ac:spMkLst>
        </pc:spChg>
        <pc:spChg chg="mod">
          <ac:chgData name="Higgs, Jennifer" userId="51f3254c-229c-4f7d-a8d5-543cb844cac7" providerId="ADAL" clId="{05C62C1B-A1D8-58ED-A6AE-655E1340D9B5}" dt="2026-04-24T18:28:16.549" v="5375" actId="14100"/>
          <ac:spMkLst>
            <pc:docMk/>
            <pc:sldMk cId="376642836" sldId="2620"/>
            <ac:spMk id="5" creationId="{605874DB-5725-8CD5-F278-2B12D5170362}"/>
          </ac:spMkLst>
        </pc:spChg>
      </pc:sldChg>
      <pc:sldChg chg="modSp mod">
        <pc:chgData name="Higgs, Jennifer" userId="51f3254c-229c-4f7d-a8d5-543cb844cac7" providerId="ADAL" clId="{05C62C1B-A1D8-58ED-A6AE-655E1340D9B5}" dt="2026-04-24T18:29:48.274" v="5387" actId="1076"/>
        <pc:sldMkLst>
          <pc:docMk/>
          <pc:sldMk cId="1921651698" sldId="2621"/>
        </pc:sldMkLst>
        <pc:spChg chg="mod">
          <ac:chgData name="Higgs, Jennifer" userId="51f3254c-229c-4f7d-a8d5-543cb844cac7" providerId="ADAL" clId="{05C62C1B-A1D8-58ED-A6AE-655E1340D9B5}" dt="2026-04-24T18:29:25.586" v="5383" actId="14100"/>
          <ac:spMkLst>
            <pc:docMk/>
            <pc:sldMk cId="1921651698" sldId="2621"/>
            <ac:spMk id="2" creationId="{300113E5-DFB7-20B9-3237-BF570CE26590}"/>
          </ac:spMkLst>
        </pc:spChg>
        <pc:spChg chg="mod">
          <ac:chgData name="Higgs, Jennifer" userId="51f3254c-229c-4f7d-a8d5-543cb844cac7" providerId="ADAL" clId="{05C62C1B-A1D8-58ED-A6AE-655E1340D9B5}" dt="2026-04-24T18:29:38.452" v="5385" actId="1076"/>
          <ac:spMkLst>
            <pc:docMk/>
            <pc:sldMk cId="1921651698" sldId="2621"/>
            <ac:spMk id="4" creationId="{33BABBF8-469B-8E7B-7A67-61FD3C065E84}"/>
          </ac:spMkLst>
        </pc:spChg>
        <pc:spChg chg="mod">
          <ac:chgData name="Higgs, Jennifer" userId="51f3254c-229c-4f7d-a8d5-543cb844cac7" providerId="ADAL" clId="{05C62C1B-A1D8-58ED-A6AE-655E1340D9B5}" dt="2026-04-24T18:29:48.274" v="5387" actId="1076"/>
          <ac:spMkLst>
            <pc:docMk/>
            <pc:sldMk cId="1921651698" sldId="2621"/>
            <ac:spMk id="5" creationId="{6F7C2C49-C53F-354A-5B54-361F058E92CB}"/>
          </ac:spMkLst>
        </pc:spChg>
        <pc:picChg chg="mod">
          <ac:chgData name="Higgs, Jennifer" userId="51f3254c-229c-4f7d-a8d5-543cb844cac7" providerId="ADAL" clId="{05C62C1B-A1D8-58ED-A6AE-655E1340D9B5}" dt="2026-04-24T18:29:34.427" v="5384" actId="1076"/>
          <ac:picMkLst>
            <pc:docMk/>
            <pc:sldMk cId="1921651698" sldId="2621"/>
            <ac:picMk id="7" creationId="{02C97FF2-B7C9-B4D7-792C-6F81FBB2914E}"/>
          </ac:picMkLst>
        </pc:picChg>
      </pc:sldChg>
      <pc:sldChg chg="modSp mod">
        <pc:chgData name="Higgs, Jennifer" userId="51f3254c-229c-4f7d-a8d5-543cb844cac7" providerId="ADAL" clId="{05C62C1B-A1D8-58ED-A6AE-655E1340D9B5}" dt="2026-04-24T18:42:22.178" v="6612" actId="962"/>
        <pc:sldMkLst>
          <pc:docMk/>
          <pc:sldMk cId="1555988511" sldId="2635"/>
        </pc:sldMkLst>
        <pc:spChg chg="mod">
          <ac:chgData name="Higgs, Jennifer" userId="51f3254c-229c-4f7d-a8d5-543cb844cac7" providerId="ADAL" clId="{05C62C1B-A1D8-58ED-A6AE-655E1340D9B5}" dt="2026-04-24T18:42:22.178" v="6612" actId="962"/>
          <ac:spMkLst>
            <pc:docMk/>
            <pc:sldMk cId="1555988511" sldId="2635"/>
            <ac:spMk id="3" creationId="{5EAA1DB0-C571-F91C-D1CE-22B3640D0666}"/>
          </ac:spMkLst>
        </pc:spChg>
        <pc:spChg chg="mod">
          <ac:chgData name="Higgs, Jennifer" userId="51f3254c-229c-4f7d-a8d5-543cb844cac7" providerId="ADAL" clId="{05C62C1B-A1D8-58ED-A6AE-655E1340D9B5}" dt="2026-04-24T18:42:10.378" v="6610" actId="962"/>
          <ac:spMkLst>
            <pc:docMk/>
            <pc:sldMk cId="1555988511" sldId="2635"/>
            <ac:spMk id="4" creationId="{1C954CB5-2D9E-D747-2F44-A53CE8111A55}"/>
          </ac:spMkLst>
        </pc:spChg>
        <pc:spChg chg="mod">
          <ac:chgData name="Higgs, Jennifer" userId="51f3254c-229c-4f7d-a8d5-543cb844cac7" providerId="ADAL" clId="{05C62C1B-A1D8-58ED-A6AE-655E1340D9B5}" dt="2026-04-24T18:42:05.003" v="6609" actId="962"/>
          <ac:spMkLst>
            <pc:docMk/>
            <pc:sldMk cId="1555988511" sldId="2635"/>
            <ac:spMk id="5" creationId="{AD4A760F-D697-CF6E-B0EA-4E72518D6A2E}"/>
          </ac:spMkLst>
        </pc:spChg>
        <pc:spChg chg="mod">
          <ac:chgData name="Higgs, Jennifer" userId="51f3254c-229c-4f7d-a8d5-543cb844cac7" providerId="ADAL" clId="{05C62C1B-A1D8-58ED-A6AE-655E1340D9B5}" dt="2026-04-24T18:42:14.432" v="6611" actId="962"/>
          <ac:spMkLst>
            <pc:docMk/>
            <pc:sldMk cId="1555988511" sldId="2635"/>
            <ac:spMk id="6" creationId="{634A5675-BAA5-114A-28AE-11F20F132E44}"/>
          </ac:spMkLst>
        </pc:spChg>
        <pc:spChg chg="mod">
          <ac:chgData name="Higgs, Jennifer" userId="51f3254c-229c-4f7d-a8d5-543cb844cac7" providerId="ADAL" clId="{05C62C1B-A1D8-58ED-A6AE-655E1340D9B5}" dt="2026-04-24T17:53:26.340" v="1089" actId="208"/>
          <ac:spMkLst>
            <pc:docMk/>
            <pc:sldMk cId="1555988511" sldId="2635"/>
            <ac:spMk id="8" creationId="{66695216-0726-92B0-612D-809C0D2B2E42}"/>
          </ac:spMkLst>
        </pc:spChg>
        <pc:spChg chg="mod">
          <ac:chgData name="Higgs, Jennifer" userId="51f3254c-229c-4f7d-a8d5-543cb844cac7" providerId="ADAL" clId="{05C62C1B-A1D8-58ED-A6AE-655E1340D9B5}" dt="2026-04-24T17:53:18.646" v="1088" actId="208"/>
          <ac:spMkLst>
            <pc:docMk/>
            <pc:sldMk cId="1555988511" sldId="2635"/>
            <ac:spMk id="10" creationId="{D9A7C329-5CA0-367E-4788-DDDB1A1749DB}"/>
          </ac:spMkLst>
        </pc:spChg>
        <pc:spChg chg="mod">
          <ac:chgData name="Higgs, Jennifer" userId="51f3254c-229c-4f7d-a8d5-543cb844cac7" providerId="ADAL" clId="{05C62C1B-A1D8-58ED-A6AE-655E1340D9B5}" dt="2026-04-24T18:00:05.386" v="1278" actId="962"/>
          <ac:spMkLst>
            <pc:docMk/>
            <pc:sldMk cId="1555988511" sldId="2635"/>
            <ac:spMk id="12" creationId="{F2A073C7-234E-F9C5-97E1-F106A749809E}"/>
          </ac:spMkLst>
        </pc:spChg>
        <pc:spChg chg="mod">
          <ac:chgData name="Higgs, Jennifer" userId="51f3254c-229c-4f7d-a8d5-543cb844cac7" providerId="ADAL" clId="{05C62C1B-A1D8-58ED-A6AE-655E1340D9B5}" dt="2026-04-24T18:01:09.306" v="1537" actId="962"/>
          <ac:spMkLst>
            <pc:docMk/>
            <pc:sldMk cId="1555988511" sldId="2635"/>
            <ac:spMk id="13" creationId="{7A88A2D1-C5A2-B3D0-4D5E-80F1563A3A02}"/>
          </ac:spMkLst>
        </pc:spChg>
        <pc:spChg chg="mod">
          <ac:chgData name="Higgs, Jennifer" userId="51f3254c-229c-4f7d-a8d5-543cb844cac7" providerId="ADAL" clId="{05C62C1B-A1D8-58ED-A6AE-655E1340D9B5}" dt="2026-04-24T18:02:40.002" v="1986" actId="962"/>
          <ac:spMkLst>
            <pc:docMk/>
            <pc:sldMk cId="1555988511" sldId="2635"/>
            <ac:spMk id="14" creationId="{6AA640C2-D9B2-DD08-6697-06D0A8057A82}"/>
          </ac:spMkLst>
        </pc:spChg>
      </pc:sldChg>
      <pc:sldChg chg="modSp mod">
        <pc:chgData name="Higgs, Jennifer" userId="51f3254c-229c-4f7d-a8d5-543cb844cac7" providerId="ADAL" clId="{05C62C1B-A1D8-58ED-A6AE-655E1340D9B5}" dt="2026-04-24T18:38:16.330" v="6358" actId="962"/>
        <pc:sldMkLst>
          <pc:docMk/>
          <pc:sldMk cId="959709217" sldId="2644"/>
        </pc:sldMkLst>
        <pc:spChg chg="mod">
          <ac:chgData name="Higgs, Jennifer" userId="51f3254c-229c-4f7d-a8d5-543cb844cac7" providerId="ADAL" clId="{05C62C1B-A1D8-58ED-A6AE-655E1340D9B5}" dt="2026-04-24T18:30:11.844" v="5388" actId="207"/>
          <ac:spMkLst>
            <pc:docMk/>
            <pc:sldMk cId="959709217" sldId="2644"/>
            <ac:spMk id="2" creationId="{E3476985-5DFD-A796-4C51-D6F834D0C0C7}"/>
          </ac:spMkLst>
        </pc:spChg>
        <pc:spChg chg="mod">
          <ac:chgData name="Higgs, Jennifer" userId="51f3254c-229c-4f7d-a8d5-543cb844cac7" providerId="ADAL" clId="{05C62C1B-A1D8-58ED-A6AE-655E1340D9B5}" dt="2026-04-24T18:30:17.524" v="5389" actId="207"/>
          <ac:spMkLst>
            <pc:docMk/>
            <pc:sldMk cId="959709217" sldId="2644"/>
            <ac:spMk id="3" creationId="{0D1FEF68-948F-C968-F029-CF2FF7E51F5E}"/>
          </ac:spMkLst>
        </pc:spChg>
        <pc:spChg chg="mod">
          <ac:chgData name="Higgs, Jennifer" userId="51f3254c-229c-4f7d-a8d5-543cb844cac7" providerId="ADAL" clId="{05C62C1B-A1D8-58ED-A6AE-655E1340D9B5}" dt="2026-04-24T18:38:16.330" v="6358" actId="962"/>
          <ac:spMkLst>
            <pc:docMk/>
            <pc:sldMk cId="959709217" sldId="2644"/>
            <ac:spMk id="6" creationId="{C938A1B0-5C75-6FCB-02A6-C56EC33B9A52}"/>
          </ac:spMkLst>
        </pc:spChg>
      </pc:sldChg>
      <pc:sldChg chg="modSp mod">
        <pc:chgData name="Higgs, Jennifer" userId="51f3254c-229c-4f7d-a8d5-543cb844cac7" providerId="ADAL" clId="{05C62C1B-A1D8-58ED-A6AE-655E1340D9B5}" dt="2026-04-24T18:38:03.367" v="6344" actId="962"/>
        <pc:sldMkLst>
          <pc:docMk/>
          <pc:sldMk cId="2765998773" sldId="2645"/>
        </pc:sldMkLst>
        <pc:spChg chg="mod">
          <ac:chgData name="Higgs, Jennifer" userId="51f3254c-229c-4f7d-a8d5-543cb844cac7" providerId="ADAL" clId="{05C62C1B-A1D8-58ED-A6AE-655E1340D9B5}" dt="2026-04-24T18:31:44.018" v="5705" actId="207"/>
          <ac:spMkLst>
            <pc:docMk/>
            <pc:sldMk cId="2765998773" sldId="2645"/>
            <ac:spMk id="2" creationId="{8BEEA0A7-6324-4689-85C9-C17170D0D36C}"/>
          </ac:spMkLst>
        </pc:spChg>
        <pc:spChg chg="mod">
          <ac:chgData name="Higgs, Jennifer" userId="51f3254c-229c-4f7d-a8d5-543cb844cac7" providerId="ADAL" clId="{05C62C1B-A1D8-58ED-A6AE-655E1340D9B5}" dt="2026-04-24T18:32:56.260" v="5888" actId="962"/>
          <ac:spMkLst>
            <pc:docMk/>
            <pc:sldMk cId="2765998773" sldId="2645"/>
            <ac:spMk id="3" creationId="{F97FF1ED-4427-391F-F415-004E3C0D0CF4}"/>
          </ac:spMkLst>
        </pc:spChg>
        <pc:spChg chg="mod">
          <ac:chgData name="Higgs, Jennifer" userId="51f3254c-229c-4f7d-a8d5-543cb844cac7" providerId="ADAL" clId="{05C62C1B-A1D8-58ED-A6AE-655E1340D9B5}" dt="2026-04-24T18:38:03.367" v="6344" actId="962"/>
          <ac:spMkLst>
            <pc:docMk/>
            <pc:sldMk cId="2765998773" sldId="2645"/>
            <ac:spMk id="8" creationId="{3EC479AD-076D-B68B-8C44-22B9F15EDBD3}"/>
          </ac:spMkLst>
        </pc:spChg>
      </pc:sldChg>
      <pc:sldChg chg="modSp mod">
        <pc:chgData name="Higgs, Jennifer" userId="51f3254c-229c-4f7d-a8d5-543cb844cac7" providerId="ADAL" clId="{05C62C1B-A1D8-58ED-A6AE-655E1340D9B5}" dt="2026-04-24T18:40:16.064" v="6593" actId="962"/>
        <pc:sldMkLst>
          <pc:docMk/>
          <pc:sldMk cId="1313033719" sldId="2646"/>
        </pc:sldMkLst>
        <pc:spChg chg="mod">
          <ac:chgData name="Higgs, Jennifer" userId="51f3254c-229c-4f7d-a8d5-543cb844cac7" providerId="ADAL" clId="{05C62C1B-A1D8-58ED-A6AE-655E1340D9B5}" dt="2026-04-24T18:33:20.982" v="5889" actId="207"/>
          <ac:spMkLst>
            <pc:docMk/>
            <pc:sldMk cId="1313033719" sldId="2646"/>
            <ac:spMk id="2" creationId="{6CADE612-13E3-0FD1-5354-7108C041C81A}"/>
          </ac:spMkLst>
        </pc:spChg>
        <pc:spChg chg="mod">
          <ac:chgData name="Higgs, Jennifer" userId="51f3254c-229c-4f7d-a8d5-543cb844cac7" providerId="ADAL" clId="{05C62C1B-A1D8-58ED-A6AE-655E1340D9B5}" dt="2026-04-24T18:35:43.518" v="6130" actId="962"/>
          <ac:spMkLst>
            <pc:docMk/>
            <pc:sldMk cId="1313033719" sldId="2646"/>
            <ac:spMk id="3" creationId="{D7A36909-8E88-3584-F3F0-FCDE02E4B04F}"/>
          </ac:spMkLst>
        </pc:spChg>
        <pc:spChg chg="mod">
          <ac:chgData name="Higgs, Jennifer" userId="51f3254c-229c-4f7d-a8d5-543cb844cac7" providerId="ADAL" clId="{05C62C1B-A1D8-58ED-A6AE-655E1340D9B5}" dt="2026-04-24T18:40:16.064" v="6593" actId="962"/>
          <ac:spMkLst>
            <pc:docMk/>
            <pc:sldMk cId="1313033719" sldId="2646"/>
            <ac:spMk id="6" creationId="{11CAE26C-B97A-FC14-39DF-3A1B29EC2A73}"/>
          </ac:spMkLst>
        </pc:spChg>
      </pc:sldChg>
      <pc:sldChg chg="modSp mod">
        <pc:chgData name="Higgs, Jennifer" userId="51f3254c-229c-4f7d-a8d5-543cb844cac7" providerId="ADAL" clId="{05C62C1B-A1D8-58ED-A6AE-655E1340D9B5}" dt="2026-04-24T19:00:08.472" v="8954" actId="962"/>
        <pc:sldMkLst>
          <pc:docMk/>
          <pc:sldMk cId="4287806612" sldId="2653"/>
        </pc:sldMkLst>
        <pc:spChg chg="mod">
          <ac:chgData name="Higgs, Jennifer" userId="51f3254c-229c-4f7d-a8d5-543cb844cac7" providerId="ADAL" clId="{05C62C1B-A1D8-58ED-A6AE-655E1340D9B5}" dt="2026-04-24T18:40:49.119" v="6596" actId="207"/>
          <ac:spMkLst>
            <pc:docMk/>
            <pc:sldMk cId="4287806612" sldId="2653"/>
            <ac:spMk id="3" creationId="{AFD7B65B-860A-CC5C-D4CD-631D665FC678}"/>
          </ac:spMkLst>
        </pc:spChg>
        <pc:spChg chg="mod">
          <ac:chgData name="Higgs, Jennifer" userId="51f3254c-229c-4f7d-a8d5-543cb844cac7" providerId="ADAL" clId="{05C62C1B-A1D8-58ED-A6AE-655E1340D9B5}" dt="2026-04-24T18:40:52.756" v="6597" actId="207"/>
          <ac:spMkLst>
            <pc:docMk/>
            <pc:sldMk cId="4287806612" sldId="2653"/>
            <ac:spMk id="6" creationId="{B9407493-3CD2-841F-C4BA-AC4FE7707297}"/>
          </ac:spMkLst>
        </pc:spChg>
        <pc:spChg chg="mod">
          <ac:chgData name="Higgs, Jennifer" userId="51f3254c-229c-4f7d-a8d5-543cb844cac7" providerId="ADAL" clId="{05C62C1B-A1D8-58ED-A6AE-655E1340D9B5}" dt="2026-04-24T18:40:59.894" v="6599" actId="207"/>
          <ac:spMkLst>
            <pc:docMk/>
            <pc:sldMk cId="4287806612" sldId="2653"/>
            <ac:spMk id="7" creationId="{CBDC0CE9-7431-6896-CA8D-E95BFB4B432D}"/>
          </ac:spMkLst>
        </pc:spChg>
        <pc:spChg chg="mod">
          <ac:chgData name="Higgs, Jennifer" userId="51f3254c-229c-4f7d-a8d5-543cb844cac7" providerId="ADAL" clId="{05C62C1B-A1D8-58ED-A6AE-655E1340D9B5}" dt="2026-04-24T18:41:03.570" v="6600" actId="207"/>
          <ac:spMkLst>
            <pc:docMk/>
            <pc:sldMk cId="4287806612" sldId="2653"/>
            <ac:spMk id="8" creationId="{8EA825FD-4321-FFF3-41F4-0CE572E57A07}"/>
          </ac:spMkLst>
        </pc:spChg>
        <pc:spChg chg="mod">
          <ac:chgData name="Higgs, Jennifer" userId="51f3254c-229c-4f7d-a8d5-543cb844cac7" providerId="ADAL" clId="{05C62C1B-A1D8-58ED-A6AE-655E1340D9B5}" dt="2026-04-24T18:41:07.253" v="6601" actId="207"/>
          <ac:spMkLst>
            <pc:docMk/>
            <pc:sldMk cId="4287806612" sldId="2653"/>
            <ac:spMk id="9" creationId="{1FA92601-60C2-1A2A-5C5B-405EB48A3CEF}"/>
          </ac:spMkLst>
        </pc:spChg>
        <pc:spChg chg="mod">
          <ac:chgData name="Higgs, Jennifer" userId="51f3254c-229c-4f7d-a8d5-543cb844cac7" providerId="ADAL" clId="{05C62C1B-A1D8-58ED-A6AE-655E1340D9B5}" dt="2026-04-24T18:40:45.316" v="6595" actId="208"/>
          <ac:spMkLst>
            <pc:docMk/>
            <pc:sldMk cId="4287806612" sldId="2653"/>
            <ac:spMk id="10" creationId="{9FD98A2C-F244-A49F-1E3F-653C1360ED06}"/>
          </ac:spMkLst>
        </pc:spChg>
        <pc:spChg chg="mod">
          <ac:chgData name="Higgs, Jennifer" userId="51f3254c-229c-4f7d-a8d5-543cb844cac7" providerId="ADAL" clId="{05C62C1B-A1D8-58ED-A6AE-655E1340D9B5}" dt="2026-04-24T18:41:14.818" v="6602" actId="208"/>
          <ac:spMkLst>
            <pc:docMk/>
            <pc:sldMk cId="4287806612" sldId="2653"/>
            <ac:spMk id="14" creationId="{91FA30D7-ED07-7B84-9434-E70C0AC5A848}"/>
          </ac:spMkLst>
        </pc:spChg>
        <pc:spChg chg="mod">
          <ac:chgData name="Higgs, Jennifer" userId="51f3254c-229c-4f7d-a8d5-543cb844cac7" providerId="ADAL" clId="{05C62C1B-A1D8-58ED-A6AE-655E1340D9B5}" dt="2026-04-24T18:41:19.054" v="6603" actId="208"/>
          <ac:spMkLst>
            <pc:docMk/>
            <pc:sldMk cId="4287806612" sldId="2653"/>
            <ac:spMk id="16" creationId="{1B9F5834-9267-2E12-06A3-578469E04003}"/>
          </ac:spMkLst>
        </pc:spChg>
        <pc:spChg chg="mod">
          <ac:chgData name="Higgs, Jennifer" userId="51f3254c-229c-4f7d-a8d5-543cb844cac7" providerId="ADAL" clId="{05C62C1B-A1D8-58ED-A6AE-655E1340D9B5}" dt="2026-04-24T18:56:29.556" v="8560" actId="962"/>
          <ac:spMkLst>
            <pc:docMk/>
            <pc:sldMk cId="4287806612" sldId="2653"/>
            <ac:spMk id="17" creationId="{1A160F71-B112-CFE4-5C12-F68AAD979784}"/>
          </ac:spMkLst>
        </pc:spChg>
        <pc:spChg chg="mod">
          <ac:chgData name="Higgs, Jennifer" userId="51f3254c-229c-4f7d-a8d5-543cb844cac7" providerId="ADAL" clId="{05C62C1B-A1D8-58ED-A6AE-655E1340D9B5}" dt="2026-04-24T18:58:48.996" v="8892" actId="962"/>
          <ac:spMkLst>
            <pc:docMk/>
            <pc:sldMk cId="4287806612" sldId="2653"/>
            <ac:spMk id="18" creationId="{078FEF70-3671-C8DD-3F00-DEB766EC68FD}"/>
          </ac:spMkLst>
        </pc:spChg>
        <pc:spChg chg="mod">
          <ac:chgData name="Higgs, Jennifer" userId="51f3254c-229c-4f7d-a8d5-543cb844cac7" providerId="ADAL" clId="{05C62C1B-A1D8-58ED-A6AE-655E1340D9B5}" dt="2026-04-24T19:00:08.472" v="8954" actId="962"/>
          <ac:spMkLst>
            <pc:docMk/>
            <pc:sldMk cId="4287806612" sldId="2653"/>
            <ac:spMk id="19" creationId="{772441B2-78CD-6295-52AB-C1C5EEC00545}"/>
          </ac:spMkLst>
        </pc:spChg>
        <pc:spChg chg="mod">
          <ac:chgData name="Higgs, Jennifer" userId="51f3254c-229c-4f7d-a8d5-543cb844cac7" providerId="ADAL" clId="{05C62C1B-A1D8-58ED-A6AE-655E1340D9B5}" dt="2026-04-24T18:46:32.220" v="6910" actId="962"/>
          <ac:spMkLst>
            <pc:docMk/>
            <pc:sldMk cId="4287806612" sldId="2653"/>
            <ac:spMk id="20" creationId="{ABBCDAE7-08C0-BC87-FF15-63E1BA781E50}"/>
          </ac:spMkLst>
        </pc:spChg>
      </pc:sldChg>
      <pc:sldChg chg="modSp mod">
        <pc:chgData name="Higgs, Jennifer" userId="51f3254c-229c-4f7d-a8d5-543cb844cac7" providerId="ADAL" clId="{05C62C1B-A1D8-58ED-A6AE-655E1340D9B5}" dt="2026-04-24T19:00:29.586" v="8956" actId="962"/>
        <pc:sldMkLst>
          <pc:docMk/>
          <pc:sldMk cId="2319080216" sldId="2654"/>
        </pc:sldMkLst>
        <pc:spChg chg="mod">
          <ac:chgData name="Higgs, Jennifer" userId="51f3254c-229c-4f7d-a8d5-543cb844cac7" providerId="ADAL" clId="{05C62C1B-A1D8-58ED-A6AE-655E1340D9B5}" dt="2026-04-24T18:47:20.145" v="6913" actId="207"/>
          <ac:spMkLst>
            <pc:docMk/>
            <pc:sldMk cId="2319080216" sldId="2654"/>
            <ac:spMk id="3" creationId="{9414C002-E23E-8D13-11DE-174EC3DD20D7}"/>
          </ac:spMkLst>
        </pc:spChg>
        <pc:spChg chg="mod">
          <ac:chgData name="Higgs, Jennifer" userId="51f3254c-229c-4f7d-a8d5-543cb844cac7" providerId="ADAL" clId="{05C62C1B-A1D8-58ED-A6AE-655E1340D9B5}" dt="2026-04-24T18:50:07.721" v="7217" actId="962"/>
          <ac:spMkLst>
            <pc:docMk/>
            <pc:sldMk cId="2319080216" sldId="2654"/>
            <ac:spMk id="5" creationId="{25A8E787-3B8D-83FD-CE82-EC31278F0B33}"/>
          </ac:spMkLst>
        </pc:spChg>
        <pc:spChg chg="mod">
          <ac:chgData name="Higgs, Jennifer" userId="51f3254c-229c-4f7d-a8d5-543cb844cac7" providerId="ADAL" clId="{05C62C1B-A1D8-58ED-A6AE-655E1340D9B5}" dt="2026-04-24T18:47:23.932" v="6914" actId="207"/>
          <ac:spMkLst>
            <pc:docMk/>
            <pc:sldMk cId="2319080216" sldId="2654"/>
            <ac:spMk id="6" creationId="{102C75FD-84B2-4FC7-A599-BFDB44D9A146}"/>
          </ac:spMkLst>
        </pc:spChg>
        <pc:spChg chg="mod">
          <ac:chgData name="Higgs, Jennifer" userId="51f3254c-229c-4f7d-a8d5-543cb844cac7" providerId="ADAL" clId="{05C62C1B-A1D8-58ED-A6AE-655E1340D9B5}" dt="2026-04-24T18:47:27.409" v="6915" actId="207"/>
          <ac:spMkLst>
            <pc:docMk/>
            <pc:sldMk cId="2319080216" sldId="2654"/>
            <ac:spMk id="7" creationId="{694AE937-91EB-C29A-999F-41245E1FAC63}"/>
          </ac:spMkLst>
        </pc:spChg>
        <pc:spChg chg="mod">
          <ac:chgData name="Higgs, Jennifer" userId="51f3254c-229c-4f7d-a8d5-543cb844cac7" providerId="ADAL" clId="{05C62C1B-A1D8-58ED-A6AE-655E1340D9B5}" dt="2026-04-24T18:47:31.046" v="6916" actId="207"/>
          <ac:spMkLst>
            <pc:docMk/>
            <pc:sldMk cId="2319080216" sldId="2654"/>
            <ac:spMk id="8" creationId="{13E632EC-E84C-C3F6-5670-3ECA5582A09A}"/>
          </ac:spMkLst>
        </pc:spChg>
        <pc:spChg chg="mod">
          <ac:chgData name="Higgs, Jennifer" userId="51f3254c-229c-4f7d-a8d5-543cb844cac7" providerId="ADAL" clId="{05C62C1B-A1D8-58ED-A6AE-655E1340D9B5}" dt="2026-04-24T18:47:34.911" v="6917" actId="207"/>
          <ac:spMkLst>
            <pc:docMk/>
            <pc:sldMk cId="2319080216" sldId="2654"/>
            <ac:spMk id="9" creationId="{0126BC31-8C76-5525-BBBA-41E8F993AF1E}"/>
          </ac:spMkLst>
        </pc:spChg>
        <pc:spChg chg="mod">
          <ac:chgData name="Higgs, Jennifer" userId="51f3254c-229c-4f7d-a8d5-543cb844cac7" providerId="ADAL" clId="{05C62C1B-A1D8-58ED-A6AE-655E1340D9B5}" dt="2026-04-24T18:48:19.606" v="6930" actId="208"/>
          <ac:spMkLst>
            <pc:docMk/>
            <pc:sldMk cId="2319080216" sldId="2654"/>
            <ac:spMk id="10" creationId="{45500330-95DE-036A-C4BD-34C68CF549CC}"/>
          </ac:spMkLst>
        </pc:spChg>
        <pc:spChg chg="mod">
          <ac:chgData name="Higgs, Jennifer" userId="51f3254c-229c-4f7d-a8d5-543cb844cac7" providerId="ADAL" clId="{05C62C1B-A1D8-58ED-A6AE-655E1340D9B5}" dt="2026-04-24T18:52:42.731" v="7922" actId="962"/>
          <ac:spMkLst>
            <pc:docMk/>
            <pc:sldMk cId="2319080216" sldId="2654"/>
            <ac:spMk id="11" creationId="{5396CE30-411D-0CE5-D39D-71FC2F55E3D4}"/>
          </ac:spMkLst>
        </pc:spChg>
        <pc:spChg chg="mod">
          <ac:chgData name="Higgs, Jennifer" userId="51f3254c-229c-4f7d-a8d5-543cb844cac7" providerId="ADAL" clId="{05C62C1B-A1D8-58ED-A6AE-655E1340D9B5}" dt="2026-04-24T18:46:52.638" v="6911" actId="208"/>
          <ac:spMkLst>
            <pc:docMk/>
            <pc:sldMk cId="2319080216" sldId="2654"/>
            <ac:spMk id="13" creationId="{6DD3EBD5-E10A-4F6E-EC86-951AA2FEADBA}"/>
          </ac:spMkLst>
        </pc:spChg>
        <pc:spChg chg="mod">
          <ac:chgData name="Higgs, Jennifer" userId="51f3254c-229c-4f7d-a8d5-543cb844cac7" providerId="ADAL" clId="{05C62C1B-A1D8-58ED-A6AE-655E1340D9B5}" dt="2026-04-24T18:46:55.748" v="6912" actId="208"/>
          <ac:spMkLst>
            <pc:docMk/>
            <pc:sldMk cId="2319080216" sldId="2654"/>
            <ac:spMk id="15" creationId="{BED17129-D0EC-0055-CCCE-BC3E729DEA98}"/>
          </ac:spMkLst>
        </pc:spChg>
        <pc:spChg chg="mod">
          <ac:chgData name="Higgs, Jennifer" userId="51f3254c-229c-4f7d-a8d5-543cb844cac7" providerId="ADAL" clId="{05C62C1B-A1D8-58ED-A6AE-655E1340D9B5}" dt="2026-04-24T18:54:19.076" v="8151" actId="962"/>
          <ac:spMkLst>
            <pc:docMk/>
            <pc:sldMk cId="2319080216" sldId="2654"/>
            <ac:spMk id="16" creationId="{755A9F79-4A29-232F-50F3-F0E5EDB81C9D}"/>
          </ac:spMkLst>
        </pc:spChg>
        <pc:spChg chg="mod">
          <ac:chgData name="Higgs, Jennifer" userId="51f3254c-229c-4f7d-a8d5-543cb844cac7" providerId="ADAL" clId="{05C62C1B-A1D8-58ED-A6AE-655E1340D9B5}" dt="2026-04-24T19:00:29.586" v="8956" actId="962"/>
          <ac:spMkLst>
            <pc:docMk/>
            <pc:sldMk cId="2319080216" sldId="2654"/>
            <ac:spMk id="17" creationId="{A072ACA2-EA6B-3098-93CD-0378A2AEDCC7}"/>
          </ac:spMkLst>
        </pc:spChg>
      </pc:sldChg>
      <pc:sldChg chg="addSp delSp modSp mod">
        <pc:chgData name="Higgs, Jennifer" userId="51f3254c-229c-4f7d-a8d5-543cb844cac7" providerId="ADAL" clId="{05C62C1B-A1D8-58ED-A6AE-655E1340D9B5}" dt="2026-04-24T19:06:05.681" v="9670" actId="962"/>
        <pc:sldMkLst>
          <pc:docMk/>
          <pc:sldMk cId="3327710935" sldId="2655"/>
        </pc:sldMkLst>
        <pc:spChg chg="mod">
          <ac:chgData name="Higgs, Jennifer" userId="51f3254c-229c-4f7d-a8d5-543cb844cac7" providerId="ADAL" clId="{05C62C1B-A1D8-58ED-A6AE-655E1340D9B5}" dt="2026-04-24T18:47:56.339" v="6922" actId="1076"/>
          <ac:spMkLst>
            <pc:docMk/>
            <pc:sldMk cId="3327710935" sldId="2655"/>
            <ac:spMk id="3" creationId="{A7634610-F297-05F4-6FF1-743C5D5D833A}"/>
          </ac:spMkLst>
        </pc:spChg>
        <pc:spChg chg="mod">
          <ac:chgData name="Higgs, Jennifer" userId="51f3254c-229c-4f7d-a8d5-543cb844cac7" providerId="ADAL" clId="{05C62C1B-A1D8-58ED-A6AE-655E1340D9B5}" dt="2026-04-24T18:48:01.297" v="6924" actId="207"/>
          <ac:spMkLst>
            <pc:docMk/>
            <pc:sldMk cId="3327710935" sldId="2655"/>
            <ac:spMk id="6" creationId="{5117F73A-DA23-51AF-43C4-1F953506B005}"/>
          </ac:spMkLst>
        </pc:spChg>
        <pc:spChg chg="mod">
          <ac:chgData name="Higgs, Jennifer" userId="51f3254c-229c-4f7d-a8d5-543cb844cac7" providerId="ADAL" clId="{05C62C1B-A1D8-58ED-A6AE-655E1340D9B5}" dt="2026-04-24T18:48:04.927" v="6925" actId="207"/>
          <ac:spMkLst>
            <pc:docMk/>
            <pc:sldMk cId="3327710935" sldId="2655"/>
            <ac:spMk id="7" creationId="{E8E92DBA-305D-11EF-966F-7FA37C56919F}"/>
          </ac:spMkLst>
        </pc:spChg>
        <pc:spChg chg="mod">
          <ac:chgData name="Higgs, Jennifer" userId="51f3254c-229c-4f7d-a8d5-543cb844cac7" providerId="ADAL" clId="{05C62C1B-A1D8-58ED-A6AE-655E1340D9B5}" dt="2026-04-24T18:48:08.768" v="6926" actId="207"/>
          <ac:spMkLst>
            <pc:docMk/>
            <pc:sldMk cId="3327710935" sldId="2655"/>
            <ac:spMk id="8" creationId="{518CC307-8AE1-3F9C-94EA-7861E2326096}"/>
          </ac:spMkLst>
        </pc:spChg>
        <pc:spChg chg="mod">
          <ac:chgData name="Higgs, Jennifer" userId="51f3254c-229c-4f7d-a8d5-543cb844cac7" providerId="ADAL" clId="{05C62C1B-A1D8-58ED-A6AE-655E1340D9B5}" dt="2026-04-24T18:48:12.405" v="6927" actId="207"/>
          <ac:spMkLst>
            <pc:docMk/>
            <pc:sldMk cId="3327710935" sldId="2655"/>
            <ac:spMk id="9" creationId="{DDD516E3-9669-31AD-518E-58C9E8C08137}"/>
          </ac:spMkLst>
        </pc:spChg>
        <pc:spChg chg="mod">
          <ac:chgData name="Higgs, Jennifer" userId="51f3254c-229c-4f7d-a8d5-543cb844cac7" providerId="ADAL" clId="{05C62C1B-A1D8-58ED-A6AE-655E1340D9B5}" dt="2026-04-24T18:47:40.656" v="6918" actId="208"/>
          <ac:spMkLst>
            <pc:docMk/>
            <pc:sldMk cId="3327710935" sldId="2655"/>
            <ac:spMk id="10" creationId="{A623BA0B-5FA6-8CD7-1E11-974F12C7F248}"/>
          </ac:spMkLst>
        </pc:spChg>
        <pc:spChg chg="mod">
          <ac:chgData name="Higgs, Jennifer" userId="51f3254c-229c-4f7d-a8d5-543cb844cac7" providerId="ADAL" clId="{05C62C1B-A1D8-58ED-A6AE-655E1340D9B5}" dt="2026-04-24T18:47:43.563" v="6919" actId="208"/>
          <ac:spMkLst>
            <pc:docMk/>
            <pc:sldMk cId="3327710935" sldId="2655"/>
            <ac:spMk id="14" creationId="{74CACBF0-CB48-DD57-04AA-B979A3DE56B8}"/>
          </ac:spMkLst>
        </pc:spChg>
        <pc:spChg chg="mod">
          <ac:chgData name="Higgs, Jennifer" userId="51f3254c-229c-4f7d-a8d5-543cb844cac7" providerId="ADAL" clId="{05C62C1B-A1D8-58ED-A6AE-655E1340D9B5}" dt="2026-04-24T18:47:46.882" v="6920" actId="208"/>
          <ac:spMkLst>
            <pc:docMk/>
            <pc:sldMk cId="3327710935" sldId="2655"/>
            <ac:spMk id="17" creationId="{FCA4CB0D-03BF-86A6-33EE-E9EB17993A68}"/>
          </ac:spMkLst>
        </pc:spChg>
        <pc:spChg chg="mod">
          <ac:chgData name="Higgs, Jennifer" userId="51f3254c-229c-4f7d-a8d5-543cb844cac7" providerId="ADAL" clId="{05C62C1B-A1D8-58ED-A6AE-655E1340D9B5}" dt="2026-04-24T19:02:49.102" v="9162" actId="962"/>
          <ac:spMkLst>
            <pc:docMk/>
            <pc:sldMk cId="3327710935" sldId="2655"/>
            <ac:spMk id="18" creationId="{A960424F-0715-E4AD-EFA0-5AA8E294049B}"/>
          </ac:spMkLst>
        </pc:spChg>
        <pc:spChg chg="mod">
          <ac:chgData name="Higgs, Jennifer" userId="51f3254c-229c-4f7d-a8d5-543cb844cac7" providerId="ADAL" clId="{05C62C1B-A1D8-58ED-A6AE-655E1340D9B5}" dt="2026-04-24T19:04:09.926" v="9302" actId="962"/>
          <ac:spMkLst>
            <pc:docMk/>
            <pc:sldMk cId="3327710935" sldId="2655"/>
            <ac:spMk id="19" creationId="{86AC0851-962C-572A-6C94-ADD5566E8A5E}"/>
          </ac:spMkLst>
        </pc:spChg>
        <pc:spChg chg="mod">
          <ac:chgData name="Higgs, Jennifer" userId="51f3254c-229c-4f7d-a8d5-543cb844cac7" providerId="ADAL" clId="{05C62C1B-A1D8-58ED-A6AE-655E1340D9B5}" dt="2026-04-24T19:05:10.827" v="9532" actId="962"/>
          <ac:spMkLst>
            <pc:docMk/>
            <pc:sldMk cId="3327710935" sldId="2655"/>
            <ac:spMk id="20" creationId="{7F82564B-4533-5F6E-C6E2-4AE3DD71B5D8}"/>
          </ac:spMkLst>
        </pc:spChg>
        <pc:spChg chg="mod">
          <ac:chgData name="Higgs, Jennifer" userId="51f3254c-229c-4f7d-a8d5-543cb844cac7" providerId="ADAL" clId="{05C62C1B-A1D8-58ED-A6AE-655E1340D9B5}" dt="2026-04-24T19:06:05.681" v="9670" actId="962"/>
          <ac:spMkLst>
            <pc:docMk/>
            <pc:sldMk cId="3327710935" sldId="2655"/>
            <ac:spMk id="21" creationId="{194DB91C-1390-8E93-6629-D2DDC4C2AC01}"/>
          </ac:spMkLst>
        </pc:spChg>
      </pc:sldChg>
      <pc:sldChg chg="modSp mod">
        <pc:chgData name="Higgs, Jennifer" userId="51f3254c-229c-4f7d-a8d5-543cb844cac7" providerId="ADAL" clId="{05C62C1B-A1D8-58ED-A6AE-655E1340D9B5}" dt="2026-04-24T19:06:37.451" v="9673" actId="255"/>
        <pc:sldMkLst>
          <pc:docMk/>
          <pc:sldMk cId="4119910071" sldId="2666"/>
        </pc:sldMkLst>
        <pc:spChg chg="mod">
          <ac:chgData name="Higgs, Jennifer" userId="51f3254c-229c-4f7d-a8d5-543cb844cac7" providerId="ADAL" clId="{05C62C1B-A1D8-58ED-A6AE-655E1340D9B5}" dt="2026-04-24T19:06:37.451" v="9673" actId="255"/>
          <ac:spMkLst>
            <pc:docMk/>
            <pc:sldMk cId="4119910071" sldId="2666"/>
            <ac:spMk id="5" creationId="{A3D37026-AE93-9A3A-9E2C-A48F6130BB83}"/>
          </ac:spMkLst>
        </pc:spChg>
      </pc:sldChg>
      <pc:sldChg chg="modSp mod">
        <pc:chgData name="Higgs, Jennifer" userId="51f3254c-229c-4f7d-a8d5-543cb844cac7" providerId="ADAL" clId="{05C62C1B-A1D8-58ED-A6AE-655E1340D9B5}" dt="2026-04-24T19:07:11.601" v="9680" actId="14100"/>
        <pc:sldMkLst>
          <pc:docMk/>
          <pc:sldMk cId="3750331502" sldId="2667"/>
        </pc:sldMkLst>
        <pc:spChg chg="mod">
          <ac:chgData name="Higgs, Jennifer" userId="51f3254c-229c-4f7d-a8d5-543cb844cac7" providerId="ADAL" clId="{05C62C1B-A1D8-58ED-A6AE-655E1340D9B5}" dt="2026-04-24T19:07:11.601" v="9680" actId="14100"/>
          <ac:spMkLst>
            <pc:docMk/>
            <pc:sldMk cId="3750331502" sldId="2667"/>
            <ac:spMk id="5" creationId="{652419F7-CBEA-35C9-5B49-A3840EDF51A8}"/>
          </ac:spMkLst>
        </pc:spChg>
      </pc:sldChg>
      <pc:sldChg chg="modSp mod">
        <pc:chgData name="Higgs, Jennifer" userId="51f3254c-229c-4f7d-a8d5-543cb844cac7" providerId="ADAL" clId="{05C62C1B-A1D8-58ED-A6AE-655E1340D9B5}" dt="2026-04-27T15:23:34.478" v="11314" actId="14100"/>
        <pc:sldMkLst>
          <pc:docMk/>
          <pc:sldMk cId="1090773441" sldId="2706"/>
        </pc:sldMkLst>
        <pc:spChg chg="ord">
          <ac:chgData name="Higgs, Jennifer" userId="51f3254c-229c-4f7d-a8d5-543cb844cac7" providerId="ADAL" clId="{05C62C1B-A1D8-58ED-A6AE-655E1340D9B5}" dt="2026-04-27T15:22:38.763" v="11306" actId="13244"/>
          <ac:spMkLst>
            <pc:docMk/>
            <pc:sldMk cId="1090773441" sldId="2706"/>
            <ac:spMk id="4" creationId="{B734C3FA-F116-4734-D23F-F474A003E178}"/>
          </ac:spMkLst>
        </pc:spChg>
        <pc:spChg chg="ord">
          <ac:chgData name="Higgs, Jennifer" userId="51f3254c-229c-4f7d-a8d5-543cb844cac7" providerId="ADAL" clId="{05C62C1B-A1D8-58ED-A6AE-655E1340D9B5}" dt="2026-04-27T15:22:49.015" v="11308" actId="13244"/>
          <ac:spMkLst>
            <pc:docMk/>
            <pc:sldMk cId="1090773441" sldId="2706"/>
            <ac:spMk id="5" creationId="{32736AFD-BCBC-9C59-B314-9362E88CEF4B}"/>
          </ac:spMkLst>
        </pc:spChg>
        <pc:spChg chg="mod ord">
          <ac:chgData name="Higgs, Jennifer" userId="51f3254c-229c-4f7d-a8d5-543cb844cac7" providerId="ADAL" clId="{05C62C1B-A1D8-58ED-A6AE-655E1340D9B5}" dt="2026-04-27T15:23:34.478" v="11314" actId="14100"/>
          <ac:spMkLst>
            <pc:docMk/>
            <pc:sldMk cId="1090773441" sldId="2706"/>
            <ac:spMk id="7" creationId="{837A6A81-1824-1D9A-CB96-FE7C8E7D589B}"/>
          </ac:spMkLst>
        </pc:spChg>
        <pc:spChg chg="ord">
          <ac:chgData name="Higgs, Jennifer" userId="51f3254c-229c-4f7d-a8d5-543cb844cac7" providerId="ADAL" clId="{05C62C1B-A1D8-58ED-A6AE-655E1340D9B5}" dt="2026-04-27T15:23:08.777" v="11313" actId="13244"/>
          <ac:spMkLst>
            <pc:docMk/>
            <pc:sldMk cId="1090773441" sldId="2706"/>
            <ac:spMk id="8" creationId="{68FA81BD-C1F0-5A23-CF70-2AAC12DA5BF6}"/>
          </ac:spMkLst>
        </pc:spChg>
        <pc:spChg chg="ord">
          <ac:chgData name="Higgs, Jennifer" userId="51f3254c-229c-4f7d-a8d5-543cb844cac7" providerId="ADAL" clId="{05C62C1B-A1D8-58ED-A6AE-655E1340D9B5}" dt="2026-04-27T15:21:50.485" v="11297" actId="13244"/>
          <ac:spMkLst>
            <pc:docMk/>
            <pc:sldMk cId="1090773441" sldId="2706"/>
            <ac:spMk id="9" creationId="{2769F3B6-DB4C-19AA-D9B3-D02F89920428}"/>
          </ac:spMkLst>
        </pc:spChg>
        <pc:picChg chg="ord">
          <ac:chgData name="Higgs, Jennifer" userId="51f3254c-229c-4f7d-a8d5-543cb844cac7" providerId="ADAL" clId="{05C62C1B-A1D8-58ED-A6AE-655E1340D9B5}" dt="2026-04-27T15:21:47.390" v="11296" actId="13244"/>
          <ac:picMkLst>
            <pc:docMk/>
            <pc:sldMk cId="1090773441" sldId="2706"/>
            <ac:picMk id="12" creationId="{B253462D-6FBC-5151-A841-CD7E8AD4AC2C}"/>
          </ac:picMkLst>
        </pc:picChg>
        <pc:picChg chg="mod ord">
          <ac:chgData name="Higgs, Jennifer" userId="51f3254c-229c-4f7d-a8d5-543cb844cac7" providerId="ADAL" clId="{05C62C1B-A1D8-58ED-A6AE-655E1340D9B5}" dt="2026-04-27T15:21:55.638" v="11299" actId="13244"/>
          <ac:picMkLst>
            <pc:docMk/>
            <pc:sldMk cId="1090773441" sldId="2706"/>
            <ac:picMk id="13" creationId="{5D88178B-855A-DF5C-9F9A-EF33526A965E}"/>
          </ac:picMkLst>
        </pc:picChg>
        <pc:picChg chg="mod ord">
          <ac:chgData name="Higgs, Jennifer" userId="51f3254c-229c-4f7d-a8d5-543cb844cac7" providerId="ADAL" clId="{05C62C1B-A1D8-58ED-A6AE-655E1340D9B5}" dt="2026-04-27T15:22:36.812" v="11305" actId="13244"/>
          <ac:picMkLst>
            <pc:docMk/>
            <pc:sldMk cId="1090773441" sldId="2706"/>
            <ac:picMk id="14" creationId="{C1064534-EBBA-F442-8A0A-7DF525E3231E}"/>
          </ac:picMkLst>
        </pc:picChg>
        <pc:picChg chg="mod ord">
          <ac:chgData name="Higgs, Jennifer" userId="51f3254c-229c-4f7d-a8d5-543cb844cac7" providerId="ADAL" clId="{05C62C1B-A1D8-58ED-A6AE-655E1340D9B5}" dt="2026-04-27T15:22:47.108" v="11307" actId="13244"/>
          <ac:picMkLst>
            <pc:docMk/>
            <pc:sldMk cId="1090773441" sldId="2706"/>
            <ac:picMk id="15" creationId="{DFCA30D1-BCB9-EF33-2F4A-E320FB772AB1}"/>
          </ac:picMkLst>
        </pc:picChg>
        <pc:picChg chg="mod ord">
          <ac:chgData name="Higgs, Jennifer" userId="51f3254c-229c-4f7d-a8d5-543cb844cac7" providerId="ADAL" clId="{05C62C1B-A1D8-58ED-A6AE-655E1340D9B5}" dt="2026-04-27T15:22:58.241" v="11310" actId="13244"/>
          <ac:picMkLst>
            <pc:docMk/>
            <pc:sldMk cId="1090773441" sldId="2706"/>
            <ac:picMk id="16" creationId="{3DE63E1F-14A1-5274-8771-D2CF28BFAE43}"/>
          </ac:picMkLst>
        </pc:picChg>
        <pc:picChg chg="mod ord">
          <ac:chgData name="Higgs, Jennifer" userId="51f3254c-229c-4f7d-a8d5-543cb844cac7" providerId="ADAL" clId="{05C62C1B-A1D8-58ED-A6AE-655E1340D9B5}" dt="2026-04-27T15:23:04.919" v="11312" actId="13244"/>
          <ac:picMkLst>
            <pc:docMk/>
            <pc:sldMk cId="1090773441" sldId="2706"/>
            <ac:picMk id="17" creationId="{C8135413-A34A-EF85-DC14-E1334CB4FCA8}"/>
          </ac:picMkLst>
        </pc:picChg>
      </pc:sldChg>
      <pc:sldChg chg="modSp mod">
        <pc:chgData name="Higgs, Jennifer" userId="51f3254c-229c-4f7d-a8d5-543cb844cac7" providerId="ADAL" clId="{05C62C1B-A1D8-58ED-A6AE-655E1340D9B5}" dt="2026-04-24T19:38:31.492" v="11287" actId="962"/>
        <pc:sldMkLst>
          <pc:docMk/>
          <pc:sldMk cId="578941812" sldId="2712"/>
        </pc:sldMkLst>
        <pc:picChg chg="mod">
          <ac:chgData name="Higgs, Jennifer" userId="51f3254c-229c-4f7d-a8d5-543cb844cac7" providerId="ADAL" clId="{05C62C1B-A1D8-58ED-A6AE-655E1340D9B5}" dt="2026-04-24T19:13:22.182" v="11239" actId="962"/>
          <ac:picMkLst>
            <pc:docMk/>
            <pc:sldMk cId="578941812" sldId="2712"/>
            <ac:picMk id="11" creationId="{376EA979-0851-2AB0-8BA2-CACA43900358}"/>
          </ac:picMkLst>
        </pc:picChg>
        <pc:picChg chg="mod">
          <ac:chgData name="Higgs, Jennifer" userId="51f3254c-229c-4f7d-a8d5-543cb844cac7" providerId="ADAL" clId="{05C62C1B-A1D8-58ED-A6AE-655E1340D9B5}" dt="2026-04-24T19:13:39.431" v="11265" actId="962"/>
          <ac:picMkLst>
            <pc:docMk/>
            <pc:sldMk cId="578941812" sldId="2712"/>
            <ac:picMk id="12" creationId="{B21831D4-9516-E020-F950-64011E09D782}"/>
          </ac:picMkLst>
        </pc:picChg>
        <pc:picChg chg="mod">
          <ac:chgData name="Higgs, Jennifer" userId="51f3254c-229c-4f7d-a8d5-543cb844cac7" providerId="ADAL" clId="{05C62C1B-A1D8-58ED-A6AE-655E1340D9B5}" dt="2026-04-24T19:38:31.492" v="11287" actId="962"/>
          <ac:picMkLst>
            <pc:docMk/>
            <pc:sldMk cId="578941812" sldId="2712"/>
            <ac:picMk id="13" creationId="{2F8724A4-105F-E725-E2DB-CFB0DA4FA404}"/>
          </ac:picMkLst>
        </pc:picChg>
      </pc:sldChg>
      <pc:sldChg chg="modSp mod">
        <pc:chgData name="Higgs, Jennifer" userId="51f3254c-229c-4f7d-a8d5-543cb844cac7" providerId="ADAL" clId="{05C62C1B-A1D8-58ED-A6AE-655E1340D9B5}" dt="2026-04-24T19:39:08.345" v="11290" actId="14100"/>
        <pc:sldMkLst>
          <pc:docMk/>
          <pc:sldMk cId="4152878825" sldId="2717"/>
        </pc:sldMkLst>
        <pc:spChg chg="mod">
          <ac:chgData name="Higgs, Jennifer" userId="51f3254c-229c-4f7d-a8d5-543cb844cac7" providerId="ADAL" clId="{05C62C1B-A1D8-58ED-A6AE-655E1340D9B5}" dt="2026-04-24T19:39:08.345" v="11290" actId="14100"/>
          <ac:spMkLst>
            <pc:docMk/>
            <pc:sldMk cId="4152878825" sldId="2717"/>
            <ac:spMk id="5" creationId="{09530A58-2DB3-33E2-090E-83AD83CAC8E0}"/>
          </ac:spMkLst>
        </pc:spChg>
      </pc:sldChg>
      <pc:sldChg chg="addSp delSp modSp new mod">
        <pc:chgData name="Higgs, Jennifer" userId="51f3254c-229c-4f7d-a8d5-543cb844cac7" providerId="ADAL" clId="{05C62C1B-A1D8-58ED-A6AE-655E1340D9B5}" dt="2026-04-24T17:36:23.129" v="104" actId="207"/>
        <pc:sldMkLst>
          <pc:docMk/>
          <pc:sldMk cId="142003512" sldId="2834"/>
        </pc:sldMkLst>
        <pc:spChg chg="mod">
          <ac:chgData name="Higgs, Jennifer" userId="51f3254c-229c-4f7d-a8d5-543cb844cac7" providerId="ADAL" clId="{05C62C1B-A1D8-58ED-A6AE-655E1340D9B5}" dt="2026-04-24T17:34:25.158" v="92" actId="1076"/>
          <ac:spMkLst>
            <pc:docMk/>
            <pc:sldMk cId="142003512" sldId="2834"/>
            <ac:spMk id="2" creationId="{C91E260C-B29B-074E-A0C7-155CC705691F}"/>
          </ac:spMkLst>
        </pc:spChg>
        <pc:spChg chg="mod">
          <ac:chgData name="Higgs, Jennifer" userId="51f3254c-229c-4f7d-a8d5-543cb844cac7" providerId="ADAL" clId="{05C62C1B-A1D8-58ED-A6AE-655E1340D9B5}" dt="2026-04-24T17:35:02.439" v="97" actId="113"/>
          <ac:spMkLst>
            <pc:docMk/>
            <pc:sldMk cId="142003512" sldId="2834"/>
            <ac:spMk id="3" creationId="{495ED7D2-32B6-BF74-1D60-52856F5DFF7C}"/>
          </ac:spMkLst>
        </pc:spChg>
        <pc:spChg chg="mod">
          <ac:chgData name="Higgs, Jennifer" userId="51f3254c-229c-4f7d-a8d5-543cb844cac7" providerId="ADAL" clId="{05C62C1B-A1D8-58ED-A6AE-655E1340D9B5}" dt="2026-04-24T17:36:23.129" v="104" actId="207"/>
          <ac:spMkLst>
            <pc:docMk/>
            <pc:sldMk cId="142003512" sldId="2834"/>
            <ac:spMk id="5" creationId="{AE063A44-A764-A3D9-0216-9A615EEBD1FE}"/>
          </ac:spMkLst>
        </pc:spChg>
        <pc:picChg chg="add mod">
          <ac:chgData name="Higgs, Jennifer" userId="51f3254c-229c-4f7d-a8d5-543cb844cac7" providerId="ADAL" clId="{05C62C1B-A1D8-58ED-A6AE-655E1340D9B5}" dt="2026-04-24T17:35:28.380" v="102" actId="1076"/>
          <ac:picMkLst>
            <pc:docMk/>
            <pc:sldMk cId="142003512" sldId="2834"/>
            <ac:picMk id="6" creationId="{2AAB8C9B-A5C3-ED7E-DB38-B14E2B0EF6B7}"/>
          </ac:picMkLst>
        </pc:picChg>
      </pc:sldChg>
      <pc:sldChg chg="delSp modSp new mod">
        <pc:chgData name="Higgs, Jennifer" userId="51f3254c-229c-4f7d-a8d5-543cb844cac7" providerId="ADAL" clId="{05C62C1B-A1D8-58ED-A6AE-655E1340D9B5}" dt="2026-04-24T17:38:51.045" v="121" actId="478"/>
        <pc:sldMkLst>
          <pc:docMk/>
          <pc:sldMk cId="3544484722" sldId="2835"/>
        </pc:sldMkLst>
        <pc:spChg chg="mod">
          <ac:chgData name="Higgs, Jennifer" userId="51f3254c-229c-4f7d-a8d5-543cb844cac7" providerId="ADAL" clId="{05C62C1B-A1D8-58ED-A6AE-655E1340D9B5}" dt="2026-04-24T17:38:45.253" v="120" actId="20577"/>
          <ac:spMkLst>
            <pc:docMk/>
            <pc:sldMk cId="3544484722" sldId="2835"/>
            <ac:spMk id="2" creationId="{A7E2DBA4-0418-5BB5-F119-9F1EF7202ACA}"/>
          </ac:spMkLst>
        </pc:spChg>
      </pc:sldChg>
    </pc:docChg>
  </pc:docChgLst>
  <pc:docChgLst>
    <pc:chgData name="abisho33" userId="e13d4f10-4eaa-42dd-919f-5cb3ea459b8d" providerId="ADAL" clId="{122B9823-B589-5366-9903-91929796904D}"/>
    <pc:docChg chg="custSel modSld modMainMaster">
      <pc:chgData name="abisho33" userId="e13d4f10-4eaa-42dd-919f-5cb3ea459b8d" providerId="ADAL" clId="{122B9823-B589-5366-9903-91929796904D}" dt="2026-04-27T15:02:15.261" v="105" actId="207"/>
      <pc:docMkLst>
        <pc:docMk/>
      </pc:docMkLst>
      <pc:sldChg chg="modSp mod">
        <pc:chgData name="abisho33" userId="e13d4f10-4eaa-42dd-919f-5cb3ea459b8d" providerId="ADAL" clId="{122B9823-B589-5366-9903-91929796904D}" dt="2026-04-27T14:58:23.333" v="65" actId="1038"/>
        <pc:sldMkLst>
          <pc:docMk/>
          <pc:sldMk cId="2884491362" sldId="2619"/>
        </pc:sldMkLst>
        <pc:spChg chg="mod">
          <ac:chgData name="abisho33" userId="e13d4f10-4eaa-42dd-919f-5cb3ea459b8d" providerId="ADAL" clId="{122B9823-B589-5366-9903-91929796904D}" dt="2026-04-27T14:57:43.652" v="19" actId="1035"/>
          <ac:spMkLst>
            <pc:docMk/>
            <pc:sldMk cId="2884491362" sldId="2619"/>
            <ac:spMk id="4" creationId="{AEF1E88F-4420-B902-CE07-BAED71A6F004}"/>
          </ac:spMkLst>
        </pc:spChg>
        <pc:spChg chg="mod">
          <ac:chgData name="abisho33" userId="e13d4f10-4eaa-42dd-919f-5cb3ea459b8d" providerId="ADAL" clId="{122B9823-B589-5366-9903-91929796904D}" dt="2026-04-27T14:58:23.333" v="65" actId="1038"/>
          <ac:spMkLst>
            <pc:docMk/>
            <pc:sldMk cId="2884491362" sldId="2619"/>
            <ac:spMk id="5" creationId="{DEE39C65-2773-78A0-B122-930AC9FFFC3F}"/>
          </ac:spMkLst>
        </pc:spChg>
      </pc:sldChg>
      <pc:sldChg chg="modSp mod">
        <pc:chgData name="abisho33" userId="e13d4f10-4eaa-42dd-919f-5cb3ea459b8d" providerId="ADAL" clId="{122B9823-B589-5366-9903-91929796904D}" dt="2026-04-27T14:59:01.613" v="82" actId="403"/>
        <pc:sldMkLst>
          <pc:docMk/>
          <pc:sldMk cId="1921651698" sldId="2621"/>
        </pc:sldMkLst>
        <pc:spChg chg="mod">
          <ac:chgData name="abisho33" userId="e13d4f10-4eaa-42dd-919f-5cb3ea459b8d" providerId="ADAL" clId="{122B9823-B589-5366-9903-91929796904D}" dt="2026-04-27T14:59:01.613" v="82" actId="403"/>
          <ac:spMkLst>
            <pc:docMk/>
            <pc:sldMk cId="1921651698" sldId="2621"/>
            <ac:spMk id="4" creationId="{33BABBF8-469B-8E7B-7A67-61FD3C065E84}"/>
          </ac:spMkLst>
        </pc:spChg>
        <pc:spChg chg="mod">
          <ac:chgData name="abisho33" userId="e13d4f10-4eaa-42dd-919f-5cb3ea459b8d" providerId="ADAL" clId="{122B9823-B589-5366-9903-91929796904D}" dt="2026-04-27T14:58:46.246" v="75" actId="1038"/>
          <ac:spMkLst>
            <pc:docMk/>
            <pc:sldMk cId="1921651698" sldId="2621"/>
            <ac:spMk id="5" creationId="{6F7C2C49-C53F-354A-5B54-361F058E92CB}"/>
          </ac:spMkLst>
        </pc:spChg>
      </pc:sldChg>
      <pc:sldChg chg="modSp mod">
        <pc:chgData name="abisho33" userId="e13d4f10-4eaa-42dd-919f-5cb3ea459b8d" providerId="ADAL" clId="{122B9823-B589-5366-9903-91929796904D}" dt="2026-04-27T14:56:29.538" v="8" actId="14100"/>
        <pc:sldMkLst>
          <pc:docMk/>
          <pc:sldMk cId="1555988511" sldId="2635"/>
        </pc:sldMkLst>
        <pc:spChg chg="mod">
          <ac:chgData name="abisho33" userId="e13d4f10-4eaa-42dd-919f-5cb3ea459b8d" providerId="ADAL" clId="{122B9823-B589-5366-9903-91929796904D}" dt="2026-04-27T14:56:05.065" v="1" actId="14100"/>
          <ac:spMkLst>
            <pc:docMk/>
            <pc:sldMk cId="1555988511" sldId="2635"/>
            <ac:spMk id="3" creationId="{5EAA1DB0-C571-F91C-D1CE-22B3640D0666}"/>
          </ac:spMkLst>
        </pc:spChg>
        <pc:spChg chg="mod">
          <ac:chgData name="abisho33" userId="e13d4f10-4eaa-42dd-919f-5cb3ea459b8d" providerId="ADAL" clId="{122B9823-B589-5366-9903-91929796904D}" dt="2026-04-27T14:56:07.631" v="2" actId="14100"/>
          <ac:spMkLst>
            <pc:docMk/>
            <pc:sldMk cId="1555988511" sldId="2635"/>
            <ac:spMk id="4" creationId="{1C954CB5-2D9E-D747-2F44-A53CE8111A55}"/>
          </ac:spMkLst>
        </pc:spChg>
        <pc:spChg chg="mod">
          <ac:chgData name="abisho33" userId="e13d4f10-4eaa-42dd-919f-5cb3ea459b8d" providerId="ADAL" clId="{122B9823-B589-5366-9903-91929796904D}" dt="2026-04-27T14:56:09.969" v="3" actId="14100"/>
          <ac:spMkLst>
            <pc:docMk/>
            <pc:sldMk cId="1555988511" sldId="2635"/>
            <ac:spMk id="5" creationId="{AD4A760F-D697-CF6E-B0EA-4E72518D6A2E}"/>
          </ac:spMkLst>
        </pc:spChg>
        <pc:spChg chg="mod">
          <ac:chgData name="abisho33" userId="e13d4f10-4eaa-42dd-919f-5cb3ea459b8d" providerId="ADAL" clId="{122B9823-B589-5366-9903-91929796904D}" dt="2026-04-27T14:56:23.300" v="7" actId="27636"/>
          <ac:spMkLst>
            <pc:docMk/>
            <pc:sldMk cId="1555988511" sldId="2635"/>
            <ac:spMk id="6" creationId="{634A5675-BAA5-114A-28AE-11F20F132E44}"/>
          </ac:spMkLst>
        </pc:spChg>
        <pc:spChg chg="mod">
          <ac:chgData name="abisho33" userId="e13d4f10-4eaa-42dd-919f-5cb3ea459b8d" providerId="ADAL" clId="{122B9823-B589-5366-9903-91929796904D}" dt="2026-04-27T14:56:29.538" v="8" actId="14100"/>
          <ac:spMkLst>
            <pc:docMk/>
            <pc:sldMk cId="1555988511" sldId="2635"/>
            <ac:spMk id="11" creationId="{DA73BE35-5FF1-341D-6BB8-23D308C123A4}"/>
          </ac:spMkLst>
        </pc:spChg>
      </pc:sldChg>
      <pc:sldChg chg="modSp mod">
        <pc:chgData name="abisho33" userId="e13d4f10-4eaa-42dd-919f-5cb3ea459b8d" providerId="ADAL" clId="{122B9823-B589-5366-9903-91929796904D}" dt="2026-04-27T15:00:14.573" v="97" actId="962"/>
        <pc:sldMkLst>
          <pc:docMk/>
          <pc:sldMk cId="2319080216" sldId="2654"/>
        </pc:sldMkLst>
        <pc:spChg chg="mod">
          <ac:chgData name="abisho33" userId="e13d4f10-4eaa-42dd-919f-5cb3ea459b8d" providerId="ADAL" clId="{122B9823-B589-5366-9903-91929796904D}" dt="2026-04-27T14:59:51.138" v="87" actId="1035"/>
          <ac:spMkLst>
            <pc:docMk/>
            <pc:sldMk cId="2319080216" sldId="2654"/>
            <ac:spMk id="7" creationId="{694AE937-91EB-C29A-999F-41245E1FAC63}"/>
          </ac:spMkLst>
        </pc:spChg>
        <pc:spChg chg="mod">
          <ac:chgData name="abisho33" userId="e13d4f10-4eaa-42dd-919f-5cb3ea459b8d" providerId="ADAL" clId="{122B9823-B589-5366-9903-91929796904D}" dt="2026-04-27T14:59:43.063" v="85" actId="1035"/>
          <ac:spMkLst>
            <pc:docMk/>
            <pc:sldMk cId="2319080216" sldId="2654"/>
            <ac:spMk id="9" creationId="{0126BC31-8C76-5525-BBBA-41E8F993AF1E}"/>
          </ac:spMkLst>
        </pc:spChg>
        <pc:spChg chg="mod">
          <ac:chgData name="abisho33" userId="e13d4f10-4eaa-42dd-919f-5cb3ea459b8d" providerId="ADAL" clId="{122B9823-B589-5366-9903-91929796904D}" dt="2026-04-27T15:00:14.573" v="97" actId="962"/>
          <ac:spMkLst>
            <pc:docMk/>
            <pc:sldMk cId="2319080216" sldId="2654"/>
            <ac:spMk id="11" creationId="{5396CE30-411D-0CE5-D39D-71FC2F55E3D4}"/>
          </ac:spMkLst>
        </pc:spChg>
      </pc:sldChg>
      <pc:sldChg chg="modSp mod">
        <pc:chgData name="abisho33" userId="e13d4f10-4eaa-42dd-919f-5cb3ea459b8d" providerId="ADAL" clId="{122B9823-B589-5366-9903-91929796904D}" dt="2026-04-27T15:00:35.677" v="98" actId="207"/>
        <pc:sldMkLst>
          <pc:docMk/>
          <pc:sldMk cId="4119910071" sldId="2666"/>
        </pc:sldMkLst>
        <pc:spChg chg="mod">
          <ac:chgData name="abisho33" userId="e13d4f10-4eaa-42dd-919f-5cb3ea459b8d" providerId="ADAL" clId="{122B9823-B589-5366-9903-91929796904D}" dt="2026-04-27T15:00:35.677" v="98" actId="207"/>
          <ac:spMkLst>
            <pc:docMk/>
            <pc:sldMk cId="4119910071" sldId="2666"/>
            <ac:spMk id="4" creationId="{1F95E492-F944-22D9-6E8D-D2ED68E7DB93}"/>
          </ac:spMkLst>
        </pc:spChg>
      </pc:sldChg>
      <pc:sldChg chg="modSp mod">
        <pc:chgData name="abisho33" userId="e13d4f10-4eaa-42dd-919f-5cb3ea459b8d" providerId="ADAL" clId="{122B9823-B589-5366-9903-91929796904D}" dt="2026-04-27T15:00:43.790" v="100" actId="207"/>
        <pc:sldMkLst>
          <pc:docMk/>
          <pc:sldMk cId="3750331502" sldId="2667"/>
        </pc:sldMkLst>
        <pc:spChg chg="mod">
          <ac:chgData name="abisho33" userId="e13d4f10-4eaa-42dd-919f-5cb3ea459b8d" providerId="ADAL" clId="{122B9823-B589-5366-9903-91929796904D}" dt="2026-04-27T15:00:41.406" v="99" actId="207"/>
          <ac:spMkLst>
            <pc:docMk/>
            <pc:sldMk cId="3750331502" sldId="2667"/>
            <ac:spMk id="4" creationId="{9ECF900D-CAB3-3093-7A7D-A318142D652F}"/>
          </ac:spMkLst>
        </pc:spChg>
        <pc:spChg chg="mod">
          <ac:chgData name="abisho33" userId="e13d4f10-4eaa-42dd-919f-5cb3ea459b8d" providerId="ADAL" clId="{122B9823-B589-5366-9903-91929796904D}" dt="2026-04-27T15:00:43.790" v="100" actId="207"/>
          <ac:spMkLst>
            <pc:docMk/>
            <pc:sldMk cId="3750331502" sldId="2667"/>
            <ac:spMk id="5" creationId="{652419F7-CBEA-35C9-5B49-A3840EDF51A8}"/>
          </ac:spMkLst>
        </pc:spChg>
      </pc:sldChg>
      <pc:sldChg chg="modSp mod">
        <pc:chgData name="abisho33" userId="e13d4f10-4eaa-42dd-919f-5cb3ea459b8d" providerId="ADAL" clId="{122B9823-B589-5366-9903-91929796904D}" dt="2026-04-27T15:01:15.526" v="101" actId="207"/>
        <pc:sldMkLst>
          <pc:docMk/>
          <pc:sldMk cId="4152878825" sldId="2717"/>
        </pc:sldMkLst>
        <pc:spChg chg="mod">
          <ac:chgData name="abisho33" userId="e13d4f10-4eaa-42dd-919f-5cb3ea459b8d" providerId="ADAL" clId="{122B9823-B589-5366-9903-91929796904D}" dt="2026-04-27T15:01:15.526" v="101" actId="207"/>
          <ac:spMkLst>
            <pc:docMk/>
            <pc:sldMk cId="4152878825" sldId="2717"/>
            <ac:spMk id="4" creationId="{E270DC99-11F5-D85F-FA36-6E1087186341}"/>
          </ac:spMkLst>
        </pc:spChg>
      </pc:sldChg>
      <pc:sldChg chg="modSp mod">
        <pc:chgData name="abisho33" userId="e13d4f10-4eaa-42dd-919f-5cb3ea459b8d" providerId="ADAL" clId="{122B9823-B589-5366-9903-91929796904D}" dt="2026-04-27T15:01:37.583" v="102" actId="207"/>
        <pc:sldMkLst>
          <pc:docMk/>
          <pc:sldMk cId="1448744757" sldId="2720"/>
        </pc:sldMkLst>
        <pc:spChg chg="mod">
          <ac:chgData name="abisho33" userId="e13d4f10-4eaa-42dd-919f-5cb3ea459b8d" providerId="ADAL" clId="{122B9823-B589-5366-9903-91929796904D}" dt="2026-04-27T15:01:37.583" v="102" actId="207"/>
          <ac:spMkLst>
            <pc:docMk/>
            <pc:sldMk cId="1448744757" sldId="2720"/>
            <ac:spMk id="10" creationId="{D2847C40-AFDE-5986-42F6-1D0E9871252D}"/>
          </ac:spMkLst>
        </pc:spChg>
      </pc:sldChg>
      <pc:sldChg chg="modSp mod">
        <pc:chgData name="abisho33" userId="e13d4f10-4eaa-42dd-919f-5cb3ea459b8d" providerId="ADAL" clId="{122B9823-B589-5366-9903-91929796904D}" dt="2026-04-27T15:01:42.296" v="103" actId="207"/>
        <pc:sldMkLst>
          <pc:docMk/>
          <pc:sldMk cId="984007494" sldId="2724"/>
        </pc:sldMkLst>
        <pc:spChg chg="mod">
          <ac:chgData name="abisho33" userId="e13d4f10-4eaa-42dd-919f-5cb3ea459b8d" providerId="ADAL" clId="{122B9823-B589-5366-9903-91929796904D}" dt="2026-04-27T15:01:42.296" v="103" actId="207"/>
          <ac:spMkLst>
            <pc:docMk/>
            <pc:sldMk cId="984007494" sldId="2724"/>
            <ac:spMk id="4" creationId="{F5B350EC-B438-C8E8-934D-CF1058C7C931}"/>
          </ac:spMkLst>
        </pc:spChg>
      </pc:sldChg>
      <pc:sldChg chg="modSp mod">
        <pc:chgData name="abisho33" userId="e13d4f10-4eaa-42dd-919f-5cb3ea459b8d" providerId="ADAL" clId="{122B9823-B589-5366-9903-91929796904D}" dt="2026-04-27T15:02:07.160" v="104" actId="207"/>
        <pc:sldMkLst>
          <pc:docMk/>
          <pc:sldMk cId="1859221863" sldId="2734"/>
        </pc:sldMkLst>
        <pc:spChg chg="mod">
          <ac:chgData name="abisho33" userId="e13d4f10-4eaa-42dd-919f-5cb3ea459b8d" providerId="ADAL" clId="{122B9823-B589-5366-9903-91929796904D}" dt="2026-04-27T15:02:07.160" v="104" actId="207"/>
          <ac:spMkLst>
            <pc:docMk/>
            <pc:sldMk cId="1859221863" sldId="2734"/>
            <ac:spMk id="4" creationId="{D01DFC21-1876-BEC1-8C95-EC050AABA5EC}"/>
          </ac:spMkLst>
        </pc:spChg>
      </pc:sldChg>
      <pc:sldChg chg="modSp mod">
        <pc:chgData name="abisho33" userId="e13d4f10-4eaa-42dd-919f-5cb3ea459b8d" providerId="ADAL" clId="{122B9823-B589-5366-9903-91929796904D}" dt="2026-04-27T15:02:15.261" v="105" actId="207"/>
        <pc:sldMkLst>
          <pc:docMk/>
          <pc:sldMk cId="2037476397" sldId="2735"/>
        </pc:sldMkLst>
        <pc:spChg chg="mod">
          <ac:chgData name="abisho33" userId="e13d4f10-4eaa-42dd-919f-5cb3ea459b8d" providerId="ADAL" clId="{122B9823-B589-5366-9903-91929796904D}" dt="2026-04-27T15:02:15.261" v="105" actId="207"/>
          <ac:spMkLst>
            <pc:docMk/>
            <pc:sldMk cId="2037476397" sldId="2735"/>
            <ac:spMk id="4" creationId="{FC4C6625-0CF2-70F5-4435-559D89A0414E}"/>
          </ac:spMkLst>
        </pc:spChg>
      </pc:sldChg>
      <pc:sldMasterChg chg="modSldLayout">
        <pc:chgData name="abisho33" userId="e13d4f10-4eaa-42dd-919f-5cb3ea459b8d" providerId="ADAL" clId="{122B9823-B589-5366-9903-91929796904D}" dt="2026-04-27T14:58:13.961" v="56" actId="1038"/>
        <pc:sldMasterMkLst>
          <pc:docMk/>
          <pc:sldMasterMk cId="1870394707" sldId="2147483986"/>
        </pc:sldMasterMkLst>
        <pc:sldLayoutChg chg="modSp mod">
          <pc:chgData name="abisho33" userId="e13d4f10-4eaa-42dd-919f-5cb3ea459b8d" providerId="ADAL" clId="{122B9823-B589-5366-9903-91929796904D}" dt="2026-04-27T14:58:13.961" v="56" actId="1038"/>
          <pc:sldLayoutMkLst>
            <pc:docMk/>
            <pc:sldMasterMk cId="1870394707" sldId="2147483986"/>
            <pc:sldLayoutMk cId="3402215164" sldId="2147484126"/>
          </pc:sldLayoutMkLst>
          <pc:picChg chg="mod">
            <ac:chgData name="abisho33" userId="e13d4f10-4eaa-42dd-919f-5cb3ea459b8d" providerId="ADAL" clId="{122B9823-B589-5366-9903-91929796904D}" dt="2026-04-27T14:58:13.961" v="56" actId="1038"/>
            <ac:picMkLst>
              <pc:docMk/>
              <pc:sldMasterMk cId="1870394707" sldId="2147483986"/>
              <pc:sldLayoutMk cId="3402215164" sldId="2147484126"/>
              <ac:picMk id="6" creationId="{4C7CED1C-38D7-F6BB-AEB8-114074152589}"/>
            </ac:picMkLst>
          </pc:picChg>
          <pc:picChg chg="mod">
            <ac:chgData name="abisho33" userId="e13d4f10-4eaa-42dd-919f-5cb3ea459b8d" providerId="ADAL" clId="{122B9823-B589-5366-9903-91929796904D}" dt="2026-04-27T14:58:11.684" v="47" actId="1038"/>
            <ac:picMkLst>
              <pc:docMk/>
              <pc:sldMasterMk cId="1870394707" sldId="2147483986"/>
              <pc:sldLayoutMk cId="3402215164" sldId="2147484126"/>
              <ac:picMk id="7" creationId="{04EC6A30-1EDE-3257-6FED-4CE136C9594A}"/>
            </ac:picMkLst>
          </pc:picChg>
        </pc:sldLayoutChg>
      </pc:sldMasterChg>
    </pc:docChg>
  </pc:docChgLst>
  <pc:docChgLst>
    <pc:chgData name="Bishop, Alexis" userId="e13d4f10-4eaa-42dd-919f-5cb3ea459b8d" providerId="ADAL" clId="{122B9823-B589-5366-9903-91929796904D}"/>
    <pc:docChg chg="undo redo custSel addSld delSld modSld modMainMaster modSection">
      <pc:chgData name="Bishop, Alexis" userId="e13d4f10-4eaa-42dd-919f-5cb3ea459b8d" providerId="ADAL" clId="{122B9823-B589-5366-9903-91929796904D}" dt="2026-04-24T17:14:08.746" v="244" actId="2696"/>
      <pc:docMkLst>
        <pc:docMk/>
      </pc:docMkLst>
      <pc:sldChg chg="modSp add del mod">
        <pc:chgData name="Bishop, Alexis" userId="e13d4f10-4eaa-42dd-919f-5cb3ea459b8d" providerId="ADAL" clId="{122B9823-B589-5366-9903-91929796904D}" dt="2026-04-24T17:14:01.656" v="243" actId="20577"/>
        <pc:sldMkLst>
          <pc:docMk/>
          <pc:sldMk cId="1513780362" sldId="1767"/>
        </pc:sldMkLst>
        <pc:spChg chg="mod">
          <ac:chgData name="Bishop, Alexis" userId="e13d4f10-4eaa-42dd-919f-5cb3ea459b8d" providerId="ADAL" clId="{122B9823-B589-5366-9903-91929796904D}" dt="2026-04-24T17:13:46.499" v="228" actId="1076"/>
          <ac:spMkLst>
            <pc:docMk/>
            <pc:sldMk cId="1513780362" sldId="1767"/>
            <ac:spMk id="2" creationId="{5B426FA6-7325-0085-9E1F-D06283BFD9F2}"/>
          </ac:spMkLst>
        </pc:spChg>
        <pc:spChg chg="mod">
          <ac:chgData name="Bishop, Alexis" userId="e13d4f10-4eaa-42dd-919f-5cb3ea459b8d" providerId="ADAL" clId="{122B9823-B589-5366-9903-91929796904D}" dt="2026-04-24T17:14:01.656" v="243" actId="20577"/>
          <ac:spMkLst>
            <pc:docMk/>
            <pc:sldMk cId="1513780362" sldId="1767"/>
            <ac:spMk id="3" creationId="{38F34F77-C849-B694-EF70-31E5EC19D8E7}"/>
          </ac:spMkLst>
        </pc:spChg>
        <pc:spChg chg="mod">
          <ac:chgData name="Bishop, Alexis" userId="e13d4f10-4eaa-42dd-919f-5cb3ea459b8d" providerId="ADAL" clId="{122B9823-B589-5366-9903-91929796904D}" dt="2026-04-24T17:10:58.484" v="151"/>
          <ac:spMkLst>
            <pc:docMk/>
            <pc:sldMk cId="1513780362" sldId="1767"/>
            <ac:spMk id="4" creationId="{28696F3A-68F2-B989-1400-B79DE7F2B4C9}"/>
          </ac:spMkLst>
        </pc:spChg>
        <pc:picChg chg="mod">
          <ac:chgData name="Bishop, Alexis" userId="e13d4f10-4eaa-42dd-919f-5cb3ea459b8d" providerId="ADAL" clId="{122B9823-B589-5366-9903-91929796904D}" dt="2026-04-24T17:13:48.380" v="229" actId="1076"/>
          <ac:picMkLst>
            <pc:docMk/>
            <pc:sldMk cId="1513780362" sldId="1767"/>
            <ac:picMk id="5" creationId="{D6BB28CA-F57B-A092-16CD-D9EF66372BE7}"/>
          </ac:picMkLst>
        </pc:picChg>
      </pc:sldChg>
      <pc:sldChg chg="addSp delSp modSp mod">
        <pc:chgData name="Bishop, Alexis" userId="e13d4f10-4eaa-42dd-919f-5cb3ea459b8d" providerId="ADAL" clId="{122B9823-B589-5366-9903-91929796904D}" dt="2026-04-23T13:20:49.353" v="114"/>
        <pc:sldMkLst>
          <pc:docMk/>
          <pc:sldMk cId="1061446329" sldId="1810"/>
        </pc:sldMkLst>
        <pc:spChg chg="ord">
          <ac:chgData name="Bishop, Alexis" userId="e13d4f10-4eaa-42dd-919f-5cb3ea459b8d" providerId="ADAL" clId="{122B9823-B589-5366-9903-91929796904D}" dt="2026-04-23T13:20:49.353" v="114"/>
          <ac:spMkLst>
            <pc:docMk/>
            <pc:sldMk cId="1061446329" sldId="1810"/>
            <ac:spMk id="4" creationId="{8983FD00-E3BF-E4C0-2FEC-EB03F29536CA}"/>
          </ac:spMkLst>
        </pc:spChg>
        <pc:spChg chg="ord">
          <ac:chgData name="Bishop, Alexis" userId="e13d4f10-4eaa-42dd-919f-5cb3ea459b8d" providerId="ADAL" clId="{122B9823-B589-5366-9903-91929796904D}" dt="2026-04-23T13:20:49.353" v="114"/>
          <ac:spMkLst>
            <pc:docMk/>
            <pc:sldMk cId="1061446329" sldId="1810"/>
            <ac:spMk id="10" creationId="{EAEC6BFE-FFAB-824C-56DC-07907A20C446}"/>
          </ac:spMkLst>
        </pc:spChg>
        <pc:spChg chg="ord">
          <ac:chgData name="Bishop, Alexis" userId="e13d4f10-4eaa-42dd-919f-5cb3ea459b8d" providerId="ADAL" clId="{122B9823-B589-5366-9903-91929796904D}" dt="2026-04-23T13:20:49.353" v="114"/>
          <ac:spMkLst>
            <pc:docMk/>
            <pc:sldMk cId="1061446329" sldId="1810"/>
            <ac:spMk id="11" creationId="{621E2160-0930-5B79-1FEC-46B386CDF8B1}"/>
          </ac:spMkLst>
        </pc:spChg>
        <pc:spChg chg="mod ord">
          <ac:chgData name="Bishop, Alexis" userId="e13d4f10-4eaa-42dd-919f-5cb3ea459b8d" providerId="ADAL" clId="{122B9823-B589-5366-9903-91929796904D}" dt="2026-04-23T13:20:49.353" v="114"/>
          <ac:spMkLst>
            <pc:docMk/>
            <pc:sldMk cId="1061446329" sldId="1810"/>
            <ac:spMk id="12" creationId="{758CFF41-9EAA-312B-12E4-C35645E9BB3A}"/>
          </ac:spMkLst>
        </pc:spChg>
        <pc:picChg chg="ord">
          <ac:chgData name="Bishop, Alexis" userId="e13d4f10-4eaa-42dd-919f-5cb3ea459b8d" providerId="ADAL" clId="{122B9823-B589-5366-9903-91929796904D}" dt="2026-04-23T13:20:49.353" v="114"/>
          <ac:picMkLst>
            <pc:docMk/>
            <pc:sldMk cId="1061446329" sldId="1810"/>
            <ac:picMk id="6" creationId="{B648394E-D55A-3238-610C-D08AD244B902}"/>
          </ac:picMkLst>
        </pc:picChg>
        <pc:picChg chg="add del mod ord">
          <ac:chgData name="Bishop, Alexis" userId="e13d4f10-4eaa-42dd-919f-5cb3ea459b8d" providerId="ADAL" clId="{122B9823-B589-5366-9903-91929796904D}" dt="2026-04-23T13:20:49.353" v="114"/>
          <ac:picMkLst>
            <pc:docMk/>
            <pc:sldMk cId="1061446329" sldId="1810"/>
            <ac:picMk id="7" creationId="{ED2DDF6E-0E31-1D2F-C82A-F75EE68528A8}"/>
          </ac:picMkLst>
        </pc:picChg>
        <pc:picChg chg="add del mod ord">
          <ac:chgData name="Bishop, Alexis" userId="e13d4f10-4eaa-42dd-919f-5cb3ea459b8d" providerId="ADAL" clId="{122B9823-B589-5366-9903-91929796904D}" dt="2026-04-23T13:20:49.353" v="114"/>
          <ac:picMkLst>
            <pc:docMk/>
            <pc:sldMk cId="1061446329" sldId="1810"/>
            <ac:picMk id="8" creationId="{F20A353E-9FF2-4A11-1A01-9A63097C451E}"/>
          </ac:picMkLst>
        </pc:picChg>
      </pc:sldChg>
      <pc:sldChg chg="addSp delSp modSp mod">
        <pc:chgData name="Bishop, Alexis" userId="e13d4f10-4eaa-42dd-919f-5cb3ea459b8d" providerId="ADAL" clId="{122B9823-B589-5366-9903-91929796904D}" dt="2026-04-23T13:12:26.434" v="110" actId="478"/>
        <pc:sldMkLst>
          <pc:docMk/>
          <pc:sldMk cId="3678209359" sldId="1827"/>
        </pc:sldMkLst>
      </pc:sldChg>
      <pc:sldChg chg="modSp mod">
        <pc:chgData name="Bishop, Alexis" userId="e13d4f10-4eaa-42dd-919f-5cb3ea459b8d" providerId="ADAL" clId="{122B9823-B589-5366-9903-91929796904D}" dt="2026-04-22T19:43:42.983" v="97" actId="207"/>
        <pc:sldMkLst>
          <pc:docMk/>
          <pc:sldMk cId="1084227444" sldId="1831"/>
        </pc:sldMkLst>
        <pc:spChg chg="mod">
          <ac:chgData name="Bishop, Alexis" userId="e13d4f10-4eaa-42dd-919f-5cb3ea459b8d" providerId="ADAL" clId="{122B9823-B589-5366-9903-91929796904D}" dt="2026-04-22T19:43:40.307" v="96" actId="1076"/>
          <ac:spMkLst>
            <pc:docMk/>
            <pc:sldMk cId="1084227444" sldId="1831"/>
            <ac:spMk id="2" creationId="{CEBE1F5F-8E96-4541-FB75-F3A92C75B373}"/>
          </ac:spMkLst>
        </pc:spChg>
        <pc:spChg chg="mod">
          <ac:chgData name="Bishop, Alexis" userId="e13d4f10-4eaa-42dd-919f-5cb3ea459b8d" providerId="ADAL" clId="{122B9823-B589-5366-9903-91929796904D}" dt="2026-04-22T19:43:42.983" v="97" actId="207"/>
          <ac:spMkLst>
            <pc:docMk/>
            <pc:sldMk cId="1084227444" sldId="1831"/>
            <ac:spMk id="3" creationId="{C1A4AEC5-2FCB-8EA7-06F1-DAF09378DD15}"/>
          </ac:spMkLst>
        </pc:spChg>
      </pc:sldChg>
      <pc:sldChg chg="modSp">
        <pc:chgData name="Bishop, Alexis" userId="e13d4f10-4eaa-42dd-919f-5cb3ea459b8d" providerId="ADAL" clId="{122B9823-B589-5366-9903-91929796904D}" dt="2026-04-23T13:44:36.187" v="116" actId="962"/>
        <pc:sldMkLst>
          <pc:docMk/>
          <pc:sldMk cId="3772370456" sldId="2608"/>
        </pc:sldMkLst>
        <pc:picChg chg="mod">
          <ac:chgData name="Bishop, Alexis" userId="e13d4f10-4eaa-42dd-919f-5cb3ea459b8d" providerId="ADAL" clId="{122B9823-B589-5366-9903-91929796904D}" dt="2026-04-23T13:44:36.187" v="116" actId="962"/>
          <ac:picMkLst>
            <pc:docMk/>
            <pc:sldMk cId="3772370456" sldId="2608"/>
            <ac:picMk id="6" creationId="{99C8847C-DC1D-00DB-EE50-C492A984FDAD}"/>
          </ac:picMkLst>
        </pc:picChg>
      </pc:sldChg>
      <pc:sldChg chg="modSp mod">
        <pc:chgData name="Bishop, Alexis" userId="e13d4f10-4eaa-42dd-919f-5cb3ea459b8d" providerId="ADAL" clId="{122B9823-B589-5366-9903-91929796904D}" dt="2026-04-22T19:44:41.669" v="101" actId="207"/>
        <pc:sldMkLst>
          <pc:docMk/>
          <pc:sldMk cId="3438134809" sldId="2611"/>
        </pc:sldMkLst>
        <pc:spChg chg="mod">
          <ac:chgData name="Bishop, Alexis" userId="e13d4f10-4eaa-42dd-919f-5cb3ea459b8d" providerId="ADAL" clId="{122B9823-B589-5366-9903-91929796904D}" dt="2026-04-22T19:44:41.669" v="101" actId="207"/>
          <ac:spMkLst>
            <pc:docMk/>
            <pc:sldMk cId="3438134809" sldId="2611"/>
            <ac:spMk id="2" creationId="{0B98B02F-5C70-00BD-5838-7E2780CB10EE}"/>
          </ac:spMkLst>
        </pc:spChg>
      </pc:sldChg>
      <pc:sldChg chg="modSp mod">
        <pc:chgData name="Bishop, Alexis" userId="e13d4f10-4eaa-42dd-919f-5cb3ea459b8d" providerId="ADAL" clId="{122B9823-B589-5366-9903-91929796904D}" dt="2026-04-22T19:56:23.569" v="103" actId="207"/>
        <pc:sldMkLst>
          <pc:docMk/>
          <pc:sldMk cId="3884478714" sldId="2618"/>
        </pc:sldMkLst>
        <pc:spChg chg="mod">
          <ac:chgData name="Bishop, Alexis" userId="e13d4f10-4eaa-42dd-919f-5cb3ea459b8d" providerId="ADAL" clId="{122B9823-B589-5366-9903-91929796904D}" dt="2026-04-22T19:56:23.569" v="103" actId="207"/>
          <ac:spMkLst>
            <pc:docMk/>
            <pc:sldMk cId="3884478714" sldId="2618"/>
            <ac:spMk id="4" creationId="{B608149C-8CE9-1879-E84F-112137218AFC}"/>
          </ac:spMkLst>
        </pc:spChg>
      </pc:sldChg>
      <pc:sldChg chg="modSp mod">
        <pc:chgData name="Bishop, Alexis" userId="e13d4f10-4eaa-42dd-919f-5cb3ea459b8d" providerId="ADAL" clId="{122B9823-B589-5366-9903-91929796904D}" dt="2026-04-23T17:31:57.586" v="117" actId="207"/>
        <pc:sldMkLst>
          <pc:docMk/>
          <pc:sldMk cId="3224106201" sldId="2687"/>
        </pc:sldMkLst>
        <pc:spChg chg="mod">
          <ac:chgData name="Bishop, Alexis" userId="e13d4f10-4eaa-42dd-919f-5cb3ea459b8d" providerId="ADAL" clId="{122B9823-B589-5366-9903-91929796904D}" dt="2026-04-23T17:31:57.586" v="117" actId="207"/>
          <ac:spMkLst>
            <pc:docMk/>
            <pc:sldMk cId="3224106201" sldId="2687"/>
            <ac:spMk id="5" creationId="{54A46492-1250-92D9-F43D-D4D2215474C3}"/>
          </ac:spMkLst>
        </pc:spChg>
      </pc:sldChg>
      <pc:sldChg chg="modSp mod">
        <pc:chgData name="Bishop, Alexis" userId="e13d4f10-4eaa-42dd-919f-5cb3ea459b8d" providerId="ADAL" clId="{122B9823-B589-5366-9903-91929796904D}" dt="2026-04-23T17:32:18.202" v="119" actId="962"/>
        <pc:sldMkLst>
          <pc:docMk/>
          <pc:sldMk cId="4279325012" sldId="2698"/>
        </pc:sldMkLst>
        <pc:picChg chg="mod">
          <ac:chgData name="Bishop, Alexis" userId="e13d4f10-4eaa-42dd-919f-5cb3ea459b8d" providerId="ADAL" clId="{122B9823-B589-5366-9903-91929796904D}" dt="2026-04-23T17:32:18.202" v="119" actId="962"/>
          <ac:picMkLst>
            <pc:docMk/>
            <pc:sldMk cId="4279325012" sldId="2698"/>
            <ac:picMk id="12" creationId="{BD0D5B54-05DC-E199-AA58-2088484FCA57}"/>
          </ac:picMkLst>
        </pc:picChg>
      </pc:sldChg>
      <pc:sldChg chg="modSp mod">
        <pc:chgData name="Bishop, Alexis" userId="e13d4f10-4eaa-42dd-919f-5cb3ea459b8d" providerId="ADAL" clId="{122B9823-B589-5366-9903-91929796904D}" dt="2026-04-22T19:41:34.018" v="81"/>
        <pc:sldMkLst>
          <pc:docMk/>
          <pc:sldMk cId="1090773441" sldId="2706"/>
        </pc:sldMkLst>
        <pc:spChg chg="ord">
          <ac:chgData name="Bishop, Alexis" userId="e13d4f10-4eaa-42dd-919f-5cb3ea459b8d" providerId="ADAL" clId="{122B9823-B589-5366-9903-91929796904D}" dt="2026-04-22T19:41:34.018" v="81"/>
          <ac:spMkLst>
            <pc:docMk/>
            <pc:sldMk cId="1090773441" sldId="2706"/>
            <ac:spMk id="2" creationId="{77798AF6-0B94-1433-A249-35FEAD041082}"/>
          </ac:spMkLst>
        </pc:spChg>
        <pc:spChg chg="ord">
          <ac:chgData name="Bishop, Alexis" userId="e13d4f10-4eaa-42dd-919f-5cb3ea459b8d" providerId="ADAL" clId="{122B9823-B589-5366-9903-91929796904D}" dt="2026-04-22T19:41:34.018" v="81"/>
          <ac:spMkLst>
            <pc:docMk/>
            <pc:sldMk cId="1090773441" sldId="2706"/>
            <ac:spMk id="3" creationId="{021FA86C-D5C9-B2DF-B16C-14357CADE7C6}"/>
          </ac:spMkLst>
        </pc:spChg>
        <pc:spChg chg="ord">
          <ac:chgData name="Bishop, Alexis" userId="e13d4f10-4eaa-42dd-919f-5cb3ea459b8d" providerId="ADAL" clId="{122B9823-B589-5366-9903-91929796904D}" dt="2026-04-22T19:41:34.018" v="81"/>
          <ac:spMkLst>
            <pc:docMk/>
            <pc:sldMk cId="1090773441" sldId="2706"/>
            <ac:spMk id="4" creationId="{B734C3FA-F116-4734-D23F-F474A003E178}"/>
          </ac:spMkLst>
        </pc:spChg>
        <pc:spChg chg="ord">
          <ac:chgData name="Bishop, Alexis" userId="e13d4f10-4eaa-42dd-919f-5cb3ea459b8d" providerId="ADAL" clId="{122B9823-B589-5366-9903-91929796904D}" dt="2026-04-22T19:41:34.018" v="81"/>
          <ac:spMkLst>
            <pc:docMk/>
            <pc:sldMk cId="1090773441" sldId="2706"/>
            <ac:spMk id="5" creationId="{32736AFD-BCBC-9C59-B314-9362E88CEF4B}"/>
          </ac:spMkLst>
        </pc:spChg>
        <pc:spChg chg="ord">
          <ac:chgData name="Bishop, Alexis" userId="e13d4f10-4eaa-42dd-919f-5cb3ea459b8d" providerId="ADAL" clId="{122B9823-B589-5366-9903-91929796904D}" dt="2026-04-22T19:41:34.018" v="81"/>
          <ac:spMkLst>
            <pc:docMk/>
            <pc:sldMk cId="1090773441" sldId="2706"/>
            <ac:spMk id="6" creationId="{DA1C92BD-7733-D4B5-4C5C-0DF86826B4B6}"/>
          </ac:spMkLst>
        </pc:spChg>
        <pc:spChg chg="ord">
          <ac:chgData name="Bishop, Alexis" userId="e13d4f10-4eaa-42dd-919f-5cb3ea459b8d" providerId="ADAL" clId="{122B9823-B589-5366-9903-91929796904D}" dt="2026-04-22T19:41:34.018" v="81"/>
          <ac:spMkLst>
            <pc:docMk/>
            <pc:sldMk cId="1090773441" sldId="2706"/>
            <ac:spMk id="7" creationId="{837A6A81-1824-1D9A-CB96-FE7C8E7D589B}"/>
          </ac:spMkLst>
        </pc:spChg>
        <pc:spChg chg="ord">
          <ac:chgData name="Bishop, Alexis" userId="e13d4f10-4eaa-42dd-919f-5cb3ea459b8d" providerId="ADAL" clId="{122B9823-B589-5366-9903-91929796904D}" dt="2026-04-22T19:41:34.018" v="81"/>
          <ac:spMkLst>
            <pc:docMk/>
            <pc:sldMk cId="1090773441" sldId="2706"/>
            <ac:spMk id="8" creationId="{68FA81BD-C1F0-5A23-CF70-2AAC12DA5BF6}"/>
          </ac:spMkLst>
        </pc:spChg>
        <pc:spChg chg="ord">
          <ac:chgData name="Bishop, Alexis" userId="e13d4f10-4eaa-42dd-919f-5cb3ea459b8d" providerId="ADAL" clId="{122B9823-B589-5366-9903-91929796904D}" dt="2026-04-22T19:41:34.018" v="81"/>
          <ac:spMkLst>
            <pc:docMk/>
            <pc:sldMk cId="1090773441" sldId="2706"/>
            <ac:spMk id="9" creationId="{2769F3B6-DB4C-19AA-D9B3-D02F89920428}"/>
          </ac:spMkLst>
        </pc:spChg>
        <pc:spChg chg="ord">
          <ac:chgData name="Bishop, Alexis" userId="e13d4f10-4eaa-42dd-919f-5cb3ea459b8d" providerId="ADAL" clId="{122B9823-B589-5366-9903-91929796904D}" dt="2026-04-22T19:41:34.018" v="81"/>
          <ac:spMkLst>
            <pc:docMk/>
            <pc:sldMk cId="1090773441" sldId="2706"/>
            <ac:spMk id="11" creationId="{BCE0C17C-4DD1-D88B-9314-9CA89E721C6F}"/>
          </ac:spMkLst>
        </pc:spChg>
        <pc:picChg chg="ord">
          <ac:chgData name="Bishop, Alexis" userId="e13d4f10-4eaa-42dd-919f-5cb3ea459b8d" providerId="ADAL" clId="{122B9823-B589-5366-9903-91929796904D}" dt="2026-04-22T19:41:34.018" v="81"/>
          <ac:picMkLst>
            <pc:docMk/>
            <pc:sldMk cId="1090773441" sldId="2706"/>
            <ac:picMk id="13" creationId="{5D88178B-855A-DF5C-9F9A-EF33526A965E}"/>
          </ac:picMkLst>
        </pc:picChg>
      </pc:sldChg>
      <pc:sldChg chg="modSp mod">
        <pc:chgData name="Bishop, Alexis" userId="e13d4f10-4eaa-42dd-919f-5cb3ea459b8d" providerId="ADAL" clId="{122B9823-B589-5366-9903-91929796904D}" dt="2026-04-23T17:33:41.081" v="123" actId="962"/>
        <pc:sldMkLst>
          <pc:docMk/>
          <pc:sldMk cId="1270810676" sldId="2707"/>
        </pc:sldMkLst>
        <pc:picChg chg="mod">
          <ac:chgData name="Bishop, Alexis" userId="e13d4f10-4eaa-42dd-919f-5cb3ea459b8d" providerId="ADAL" clId="{122B9823-B589-5366-9903-91929796904D}" dt="2026-04-23T17:33:38.616" v="121" actId="962"/>
          <ac:picMkLst>
            <pc:docMk/>
            <pc:sldMk cId="1270810676" sldId="2707"/>
            <ac:picMk id="5" creationId="{FBACD919-84DC-6F7F-2915-8F0CA9E7CD64}"/>
          </ac:picMkLst>
        </pc:picChg>
        <pc:picChg chg="mod">
          <ac:chgData name="Bishop, Alexis" userId="e13d4f10-4eaa-42dd-919f-5cb3ea459b8d" providerId="ADAL" clId="{122B9823-B589-5366-9903-91929796904D}" dt="2026-04-23T17:33:41.081" v="123" actId="962"/>
          <ac:picMkLst>
            <pc:docMk/>
            <pc:sldMk cId="1270810676" sldId="2707"/>
            <ac:picMk id="6" creationId="{071FDB4F-72D0-71D7-A979-F8DC38CD7173}"/>
          </ac:picMkLst>
        </pc:picChg>
      </pc:sldChg>
      <pc:sldChg chg="modSp mod">
        <pc:chgData name="Bishop, Alexis" userId="e13d4f10-4eaa-42dd-919f-5cb3ea459b8d" providerId="ADAL" clId="{122B9823-B589-5366-9903-91929796904D}" dt="2026-04-22T19:44:03.883" v="99" actId="962"/>
        <pc:sldMkLst>
          <pc:docMk/>
          <pc:sldMk cId="3356911271" sldId="2711"/>
        </pc:sldMkLst>
        <pc:picChg chg="mod">
          <ac:chgData name="Bishop, Alexis" userId="e13d4f10-4eaa-42dd-919f-5cb3ea459b8d" providerId="ADAL" clId="{122B9823-B589-5366-9903-91929796904D}" dt="2026-04-22T19:44:03.883" v="99" actId="962"/>
          <ac:picMkLst>
            <pc:docMk/>
            <pc:sldMk cId="3356911271" sldId="2711"/>
            <ac:picMk id="13" creationId="{B378EA3E-42E7-6E43-8119-8CAC2396E509}"/>
          </ac:picMkLst>
        </pc:picChg>
      </pc:sldChg>
      <pc:sldChg chg="modSp mod">
        <pc:chgData name="Bishop, Alexis" userId="e13d4f10-4eaa-42dd-919f-5cb3ea459b8d" providerId="ADAL" clId="{122B9823-B589-5366-9903-91929796904D}" dt="2026-04-24T17:03:16.809" v="128" actId="20577"/>
        <pc:sldMkLst>
          <pc:docMk/>
          <pc:sldMk cId="1859221863" sldId="2734"/>
        </pc:sldMkLst>
        <pc:spChg chg="mod">
          <ac:chgData name="Bishop, Alexis" userId="e13d4f10-4eaa-42dd-919f-5cb3ea459b8d" providerId="ADAL" clId="{122B9823-B589-5366-9903-91929796904D}" dt="2026-04-24T17:03:16.809" v="128" actId="20577"/>
          <ac:spMkLst>
            <pc:docMk/>
            <pc:sldMk cId="1859221863" sldId="2734"/>
            <ac:spMk id="4" creationId="{D01DFC21-1876-BEC1-8C95-EC050AABA5EC}"/>
          </ac:spMkLst>
        </pc:spChg>
      </pc:sldChg>
      <pc:sldChg chg="modSp mod">
        <pc:chgData name="Bishop, Alexis" userId="e13d4f10-4eaa-42dd-919f-5cb3ea459b8d" providerId="ADAL" clId="{122B9823-B589-5366-9903-91929796904D}" dt="2026-04-24T17:09:04.339" v="150" actId="962"/>
        <pc:sldMkLst>
          <pc:docMk/>
          <pc:sldMk cId="1195448712" sldId="2795"/>
        </pc:sldMkLst>
        <pc:picChg chg="mod">
          <ac:chgData name="Bishop, Alexis" userId="e13d4f10-4eaa-42dd-919f-5cb3ea459b8d" providerId="ADAL" clId="{122B9823-B589-5366-9903-91929796904D}" dt="2026-04-24T17:09:04.339" v="150" actId="962"/>
          <ac:picMkLst>
            <pc:docMk/>
            <pc:sldMk cId="1195448712" sldId="2795"/>
            <ac:picMk id="16" creationId="{545EA136-7425-E17C-61E3-C55634E3A733}"/>
          </ac:picMkLst>
        </pc:picChg>
      </pc:sldChg>
      <pc:sldMasterChg chg="modSldLayout">
        <pc:chgData name="Bishop, Alexis" userId="e13d4f10-4eaa-42dd-919f-5cb3ea459b8d" providerId="ADAL" clId="{122B9823-B589-5366-9903-91929796904D}" dt="2026-04-22T19:35:07.177" v="38" actId="13244"/>
        <pc:sldMasterMkLst>
          <pc:docMk/>
          <pc:sldMasterMk cId="1870394707" sldId="2147483986"/>
        </pc:sldMasterMkLst>
        <pc:sldLayoutChg chg="addSp modSp mod">
          <pc:chgData name="Bishop, Alexis" userId="e13d4f10-4eaa-42dd-919f-5cb3ea459b8d" providerId="ADAL" clId="{122B9823-B589-5366-9903-91929796904D}" dt="2026-04-22T19:35:07.177" v="38" actId="13244"/>
          <pc:sldLayoutMkLst>
            <pc:docMk/>
            <pc:sldMasterMk cId="1870394707" sldId="2147483986"/>
            <pc:sldLayoutMk cId="237047560" sldId="2147484015"/>
          </pc:sldLayoutMkLst>
          <pc:picChg chg="add mod ord">
            <ac:chgData name="Bishop, Alexis" userId="e13d4f10-4eaa-42dd-919f-5cb3ea459b8d" providerId="ADAL" clId="{122B9823-B589-5366-9903-91929796904D}" dt="2026-04-22T19:35:04.789" v="37" actId="13244"/>
            <ac:picMkLst>
              <pc:docMk/>
              <pc:sldMasterMk cId="1870394707" sldId="2147483986"/>
              <pc:sldLayoutMk cId="237047560" sldId="2147484015"/>
              <ac:picMk id="2" creationId="{9369D50C-37EF-DE7D-5B53-ADF560ECCE6B}"/>
            </ac:picMkLst>
          </pc:picChg>
          <pc:picChg chg="add mod ord">
            <ac:chgData name="Bishop, Alexis" userId="e13d4f10-4eaa-42dd-919f-5cb3ea459b8d" providerId="ADAL" clId="{122B9823-B589-5366-9903-91929796904D}" dt="2026-04-22T19:35:07.177" v="38" actId="13244"/>
            <ac:picMkLst>
              <pc:docMk/>
              <pc:sldMasterMk cId="1870394707" sldId="2147483986"/>
              <pc:sldLayoutMk cId="237047560" sldId="2147484015"/>
              <ac:picMk id="3" creationId="{41ED77A7-21BB-3842-03A9-244D35C093C7}"/>
            </ac:picMkLst>
          </pc:picChg>
        </pc:sldLayoutChg>
      </pc:sldMasterChg>
    </pc:docChg>
  </pc:docChgLst>
  <pc:docChgLst>
    <pc:chgData name="Donegan, Rachel Elizabeth" userId="3a30134c-cf97-4e73-a785-048bc4ffeeed" providerId="ADAL" clId="{F037FAA5-F82D-5E77-BFF9-A8AFFB462033}"/>
    <pc:docChg chg="modSld">
      <pc:chgData name="Donegan, Rachel Elizabeth" userId="3a30134c-cf97-4e73-a785-048bc4ffeeed" providerId="ADAL" clId="{F037FAA5-F82D-5E77-BFF9-A8AFFB462033}" dt="2026-04-27T13:53:51.970" v="431" actId="207"/>
      <pc:docMkLst>
        <pc:docMk/>
      </pc:docMkLst>
      <pc:sldChg chg="addSp modSp mod">
        <pc:chgData name="Donegan, Rachel Elizabeth" userId="3a30134c-cf97-4e73-a785-048bc4ffeeed" providerId="ADAL" clId="{F037FAA5-F82D-5E77-BFF9-A8AFFB462033}" dt="2026-04-27T13:26:13.312" v="4" actId="1076"/>
        <pc:sldMkLst>
          <pc:docMk/>
          <pc:sldMk cId="1596406401" sldId="1808"/>
        </pc:sldMkLst>
        <pc:spChg chg="add mod">
          <ac:chgData name="Donegan, Rachel Elizabeth" userId="3a30134c-cf97-4e73-a785-048bc4ffeeed" providerId="ADAL" clId="{F037FAA5-F82D-5E77-BFF9-A8AFFB462033}" dt="2026-04-27T13:26:13.312" v="4" actId="1076"/>
          <ac:spMkLst>
            <pc:docMk/>
            <pc:sldMk cId="1596406401" sldId="1808"/>
            <ac:spMk id="4" creationId="{31D83750-6312-9A63-6B60-BA9349F7D4A8}"/>
          </ac:spMkLst>
        </pc:spChg>
        <pc:picChg chg="mod">
          <ac:chgData name="Donegan, Rachel Elizabeth" userId="3a30134c-cf97-4e73-a785-048bc4ffeeed" providerId="ADAL" clId="{F037FAA5-F82D-5E77-BFF9-A8AFFB462033}" dt="2026-04-27T13:25:32.979" v="2" actId="962"/>
          <ac:picMkLst>
            <pc:docMk/>
            <pc:sldMk cId="1596406401" sldId="1808"/>
            <ac:picMk id="6" creationId="{D05B4113-65D4-6C02-2154-D7F565ADE27B}"/>
          </ac:picMkLst>
        </pc:picChg>
      </pc:sldChg>
      <pc:sldChg chg="modSp">
        <pc:chgData name="Donegan, Rachel Elizabeth" userId="3a30134c-cf97-4e73-a785-048bc4ffeeed" providerId="ADAL" clId="{F037FAA5-F82D-5E77-BFF9-A8AFFB462033}" dt="2026-04-27T13:28:52.901" v="13"/>
        <pc:sldMkLst>
          <pc:docMk/>
          <pc:sldMk cId="1061446329" sldId="1810"/>
        </pc:sldMkLst>
        <pc:picChg chg="mod">
          <ac:chgData name="Donegan, Rachel Elizabeth" userId="3a30134c-cf97-4e73-a785-048bc4ffeeed" providerId="ADAL" clId="{F037FAA5-F82D-5E77-BFF9-A8AFFB462033}" dt="2026-04-27T13:28:44.248" v="10"/>
          <ac:picMkLst>
            <pc:docMk/>
            <pc:sldMk cId="1061446329" sldId="1810"/>
            <ac:picMk id="7" creationId="{ED2DDF6E-0E31-1D2F-C82A-F75EE68528A8}"/>
          </ac:picMkLst>
        </pc:picChg>
        <pc:picChg chg="mod">
          <ac:chgData name="Donegan, Rachel Elizabeth" userId="3a30134c-cf97-4e73-a785-048bc4ffeeed" providerId="ADAL" clId="{F037FAA5-F82D-5E77-BFF9-A8AFFB462033}" dt="2026-04-27T13:28:52.901" v="13"/>
          <ac:picMkLst>
            <pc:docMk/>
            <pc:sldMk cId="1061446329" sldId="1810"/>
            <ac:picMk id="8" creationId="{F20A353E-9FF2-4A11-1A01-9A63097C451E}"/>
          </ac:picMkLst>
        </pc:picChg>
      </pc:sldChg>
      <pc:sldChg chg="modSp mod">
        <pc:chgData name="Donegan, Rachel Elizabeth" userId="3a30134c-cf97-4e73-a785-048bc4ffeeed" providerId="ADAL" clId="{F037FAA5-F82D-5E77-BFF9-A8AFFB462033}" dt="2026-04-27T13:33:11.052" v="112" actId="962"/>
        <pc:sldMkLst>
          <pc:docMk/>
          <pc:sldMk cId="3438134809" sldId="2611"/>
        </pc:sldMkLst>
        <pc:spChg chg="mod">
          <ac:chgData name="Donegan, Rachel Elizabeth" userId="3a30134c-cf97-4e73-a785-048bc4ffeeed" providerId="ADAL" clId="{F037FAA5-F82D-5E77-BFF9-A8AFFB462033}" dt="2026-04-27T13:32:28.443" v="95"/>
          <ac:spMkLst>
            <pc:docMk/>
            <pc:sldMk cId="3438134809" sldId="2611"/>
            <ac:spMk id="7" creationId="{7C822F1E-B5AD-87E9-5531-4CE848790D79}"/>
          </ac:spMkLst>
        </pc:spChg>
        <pc:spChg chg="mod">
          <ac:chgData name="Donegan, Rachel Elizabeth" userId="3a30134c-cf97-4e73-a785-048bc4ffeeed" providerId="ADAL" clId="{F037FAA5-F82D-5E77-BFF9-A8AFFB462033}" dt="2026-04-27T13:32:56.951" v="111"/>
          <ac:spMkLst>
            <pc:docMk/>
            <pc:sldMk cId="3438134809" sldId="2611"/>
            <ac:spMk id="8" creationId="{7919E353-5B05-7CC4-DC9D-61555E4B8569}"/>
          </ac:spMkLst>
        </pc:spChg>
        <pc:spChg chg="mod">
          <ac:chgData name="Donegan, Rachel Elizabeth" userId="3a30134c-cf97-4e73-a785-048bc4ffeeed" providerId="ADAL" clId="{F037FAA5-F82D-5E77-BFF9-A8AFFB462033}" dt="2026-04-27T13:32:17.901" v="94"/>
          <ac:spMkLst>
            <pc:docMk/>
            <pc:sldMk cId="3438134809" sldId="2611"/>
            <ac:spMk id="10" creationId="{E28E9D5B-BFD4-8A56-7F8D-8A4B10BEAD81}"/>
          </ac:spMkLst>
        </pc:spChg>
        <pc:spChg chg="mod">
          <ac:chgData name="Donegan, Rachel Elizabeth" userId="3a30134c-cf97-4e73-a785-048bc4ffeeed" providerId="ADAL" clId="{F037FAA5-F82D-5E77-BFF9-A8AFFB462033}" dt="2026-04-27T13:33:11.052" v="112" actId="962"/>
          <ac:spMkLst>
            <pc:docMk/>
            <pc:sldMk cId="3438134809" sldId="2611"/>
            <ac:spMk id="11" creationId="{05960F89-3B40-216E-AA6F-64CD9580EF2E}"/>
          </ac:spMkLst>
        </pc:spChg>
        <pc:spChg chg="mod">
          <ac:chgData name="Donegan, Rachel Elizabeth" userId="3a30134c-cf97-4e73-a785-048bc4ffeeed" providerId="ADAL" clId="{F037FAA5-F82D-5E77-BFF9-A8AFFB462033}" dt="2026-04-27T13:32:02.064" v="91" actId="1076"/>
          <ac:spMkLst>
            <pc:docMk/>
            <pc:sldMk cId="3438134809" sldId="2611"/>
            <ac:spMk id="17" creationId="{6345F872-20CA-B36C-0E96-5090B86D2272}"/>
          </ac:spMkLst>
        </pc:spChg>
        <pc:spChg chg="mod">
          <ac:chgData name="Donegan, Rachel Elizabeth" userId="3a30134c-cf97-4e73-a785-048bc4ffeeed" providerId="ADAL" clId="{F037FAA5-F82D-5E77-BFF9-A8AFFB462033}" dt="2026-04-27T13:30:28.715" v="29"/>
          <ac:spMkLst>
            <pc:docMk/>
            <pc:sldMk cId="3438134809" sldId="2611"/>
            <ac:spMk id="25" creationId="{87AD7105-2B8B-B4A2-C4C3-A98CCBD56EE3}"/>
          </ac:spMkLst>
        </pc:spChg>
        <pc:spChg chg="mod">
          <ac:chgData name="Donegan, Rachel Elizabeth" userId="3a30134c-cf97-4e73-a785-048bc4ffeeed" providerId="ADAL" clId="{F037FAA5-F82D-5E77-BFF9-A8AFFB462033}" dt="2026-04-27T13:31:02.139" v="62"/>
          <ac:spMkLst>
            <pc:docMk/>
            <pc:sldMk cId="3438134809" sldId="2611"/>
            <ac:spMk id="26" creationId="{9A1BCE01-156D-7551-9302-FC34A473D1DF}"/>
          </ac:spMkLst>
        </pc:spChg>
        <pc:spChg chg="mod">
          <ac:chgData name="Donegan, Rachel Elizabeth" userId="3a30134c-cf97-4e73-a785-048bc4ffeeed" providerId="ADAL" clId="{F037FAA5-F82D-5E77-BFF9-A8AFFB462033}" dt="2026-04-27T13:31:23.964" v="76"/>
          <ac:spMkLst>
            <pc:docMk/>
            <pc:sldMk cId="3438134809" sldId="2611"/>
            <ac:spMk id="28" creationId="{4F7D8669-C907-54D2-9970-689B6A3056C3}"/>
          </ac:spMkLst>
        </pc:spChg>
        <pc:spChg chg="mod">
          <ac:chgData name="Donegan, Rachel Elizabeth" userId="3a30134c-cf97-4e73-a785-048bc4ffeeed" providerId="ADAL" clId="{F037FAA5-F82D-5E77-BFF9-A8AFFB462033}" dt="2026-04-27T13:32:36.840" v="97"/>
          <ac:spMkLst>
            <pc:docMk/>
            <pc:sldMk cId="3438134809" sldId="2611"/>
            <ac:spMk id="29" creationId="{67D928E7-39B7-52F6-8979-0B4A7632ABD5}"/>
          </ac:spMkLst>
        </pc:spChg>
        <pc:spChg chg="mod">
          <ac:chgData name="Donegan, Rachel Elizabeth" userId="3a30134c-cf97-4e73-a785-048bc4ffeeed" providerId="ADAL" clId="{F037FAA5-F82D-5E77-BFF9-A8AFFB462033}" dt="2026-04-27T13:32:50.694" v="110"/>
          <ac:spMkLst>
            <pc:docMk/>
            <pc:sldMk cId="3438134809" sldId="2611"/>
            <ac:spMk id="30" creationId="{010D73A6-90EA-7824-8DCD-299AC8187AF0}"/>
          </ac:spMkLst>
        </pc:spChg>
        <pc:spChg chg="mod">
          <ac:chgData name="Donegan, Rachel Elizabeth" userId="3a30134c-cf97-4e73-a785-048bc4ffeeed" providerId="ADAL" clId="{F037FAA5-F82D-5E77-BFF9-A8AFFB462033}" dt="2026-04-27T13:30:47.169" v="48"/>
          <ac:spMkLst>
            <pc:docMk/>
            <pc:sldMk cId="3438134809" sldId="2611"/>
            <ac:spMk id="31" creationId="{926CD5AE-C6E0-4130-D666-A67277CD93EA}"/>
          </ac:spMkLst>
        </pc:spChg>
      </pc:sldChg>
      <pc:sldChg chg="modSp mod">
        <pc:chgData name="Donegan, Rachel Elizabeth" userId="3a30134c-cf97-4e73-a785-048bc4ffeeed" providerId="ADAL" clId="{F037FAA5-F82D-5E77-BFF9-A8AFFB462033}" dt="2026-04-27T13:39:19.665" v="259" actId="1076"/>
        <pc:sldMkLst>
          <pc:docMk/>
          <pc:sldMk cId="2513268438" sldId="2614"/>
        </pc:sldMkLst>
        <pc:spChg chg="mod">
          <ac:chgData name="Donegan, Rachel Elizabeth" userId="3a30134c-cf97-4e73-a785-048bc4ffeeed" providerId="ADAL" clId="{F037FAA5-F82D-5E77-BFF9-A8AFFB462033}" dt="2026-04-27T13:34:42.677" v="134"/>
          <ac:spMkLst>
            <pc:docMk/>
            <pc:sldMk cId="2513268438" sldId="2614"/>
            <ac:spMk id="2" creationId="{D0257CE9-7C0F-4FE2-0EEE-469739BB943C}"/>
          </ac:spMkLst>
        </pc:spChg>
        <pc:spChg chg="mod">
          <ac:chgData name="Donegan, Rachel Elizabeth" userId="3a30134c-cf97-4e73-a785-048bc4ffeeed" providerId="ADAL" clId="{F037FAA5-F82D-5E77-BFF9-A8AFFB462033}" dt="2026-04-27T13:39:14.187" v="258" actId="1076"/>
          <ac:spMkLst>
            <pc:docMk/>
            <pc:sldMk cId="2513268438" sldId="2614"/>
            <ac:spMk id="3" creationId="{6CDA1433-1993-3AEA-1BE9-A70D4D5F7634}"/>
          </ac:spMkLst>
        </pc:spChg>
        <pc:spChg chg="mod">
          <ac:chgData name="Donegan, Rachel Elizabeth" userId="3a30134c-cf97-4e73-a785-048bc4ffeeed" providerId="ADAL" clId="{F037FAA5-F82D-5E77-BFF9-A8AFFB462033}" dt="2026-04-27T13:39:19.665" v="259" actId="1076"/>
          <ac:spMkLst>
            <pc:docMk/>
            <pc:sldMk cId="2513268438" sldId="2614"/>
            <ac:spMk id="4" creationId="{B8543A00-900A-2069-C491-2D4D430105C0}"/>
          </ac:spMkLst>
        </pc:spChg>
        <pc:spChg chg="mod">
          <ac:chgData name="Donegan, Rachel Elizabeth" userId="3a30134c-cf97-4e73-a785-048bc4ffeeed" providerId="ADAL" clId="{F037FAA5-F82D-5E77-BFF9-A8AFFB462033}" dt="2026-04-27T13:34:33.868" v="131"/>
          <ac:spMkLst>
            <pc:docMk/>
            <pc:sldMk cId="2513268438" sldId="2614"/>
            <ac:spMk id="5" creationId="{D478C0F9-DB4D-BBE0-CCE3-2CB57324B492}"/>
          </ac:spMkLst>
        </pc:spChg>
        <pc:spChg chg="mod">
          <ac:chgData name="Donegan, Rachel Elizabeth" userId="3a30134c-cf97-4e73-a785-048bc4ffeeed" providerId="ADAL" clId="{F037FAA5-F82D-5E77-BFF9-A8AFFB462033}" dt="2026-04-27T13:36:06.872" v="144"/>
          <ac:spMkLst>
            <pc:docMk/>
            <pc:sldMk cId="2513268438" sldId="2614"/>
            <ac:spMk id="6" creationId="{C3C08B50-2D08-AD10-EC12-DE76055DBE0E}"/>
          </ac:spMkLst>
        </pc:spChg>
        <pc:spChg chg="mod">
          <ac:chgData name="Donegan, Rachel Elizabeth" userId="3a30134c-cf97-4e73-a785-048bc4ffeeed" providerId="ADAL" clId="{F037FAA5-F82D-5E77-BFF9-A8AFFB462033}" dt="2026-04-27T13:36:06.872" v="144"/>
          <ac:spMkLst>
            <pc:docMk/>
            <pc:sldMk cId="2513268438" sldId="2614"/>
            <ac:spMk id="7" creationId="{2339B759-1FD7-CDAA-DB08-E80E35C06A95}"/>
          </ac:spMkLst>
        </pc:spChg>
        <pc:spChg chg="mod">
          <ac:chgData name="Donegan, Rachel Elizabeth" userId="3a30134c-cf97-4e73-a785-048bc4ffeeed" providerId="ADAL" clId="{F037FAA5-F82D-5E77-BFF9-A8AFFB462033}" dt="2026-04-27T13:36:06.872" v="144"/>
          <ac:spMkLst>
            <pc:docMk/>
            <pc:sldMk cId="2513268438" sldId="2614"/>
            <ac:spMk id="8" creationId="{B3E12E50-C910-6B8B-A44F-A37FCC65B554}"/>
          </ac:spMkLst>
        </pc:spChg>
        <pc:spChg chg="mod">
          <ac:chgData name="Donegan, Rachel Elizabeth" userId="3a30134c-cf97-4e73-a785-048bc4ffeeed" providerId="ADAL" clId="{F037FAA5-F82D-5E77-BFF9-A8AFFB462033}" dt="2026-04-27T13:38:56.254" v="257" actId="1076"/>
          <ac:spMkLst>
            <pc:docMk/>
            <pc:sldMk cId="2513268438" sldId="2614"/>
            <ac:spMk id="13" creationId="{C06938EC-B4B0-C457-2CC6-9AB8CE64E5D8}"/>
          </ac:spMkLst>
        </pc:spChg>
      </pc:sldChg>
      <pc:sldChg chg="modSp">
        <pc:chgData name="Donegan, Rachel Elizabeth" userId="3a30134c-cf97-4e73-a785-048bc4ffeeed" providerId="ADAL" clId="{F037FAA5-F82D-5E77-BFF9-A8AFFB462033}" dt="2026-04-27T13:42:11.890" v="266"/>
        <pc:sldMkLst>
          <pc:docMk/>
          <pc:sldMk cId="2425746171" sldId="2616"/>
        </pc:sldMkLst>
        <pc:spChg chg="mod">
          <ac:chgData name="Donegan, Rachel Elizabeth" userId="3a30134c-cf97-4e73-a785-048bc4ffeeed" providerId="ADAL" clId="{F037FAA5-F82D-5E77-BFF9-A8AFFB462033}" dt="2026-04-27T13:41:57.365" v="263"/>
          <ac:spMkLst>
            <pc:docMk/>
            <pc:sldMk cId="2425746171" sldId="2616"/>
            <ac:spMk id="9" creationId="{4089290A-E377-BCFF-F42E-9BCE83C33C93}"/>
          </ac:spMkLst>
        </pc:spChg>
        <pc:spChg chg="mod">
          <ac:chgData name="Donegan, Rachel Elizabeth" userId="3a30134c-cf97-4e73-a785-048bc4ffeeed" providerId="ADAL" clId="{F037FAA5-F82D-5E77-BFF9-A8AFFB462033}" dt="2026-04-27T13:41:57.365" v="263"/>
          <ac:spMkLst>
            <pc:docMk/>
            <pc:sldMk cId="2425746171" sldId="2616"/>
            <ac:spMk id="10" creationId="{14549953-0323-C2AA-E2EE-3D3EDDA0B283}"/>
          </ac:spMkLst>
        </pc:spChg>
        <pc:spChg chg="mod">
          <ac:chgData name="Donegan, Rachel Elizabeth" userId="3a30134c-cf97-4e73-a785-048bc4ffeeed" providerId="ADAL" clId="{F037FAA5-F82D-5E77-BFF9-A8AFFB462033}" dt="2026-04-27T13:41:57.365" v="263"/>
          <ac:spMkLst>
            <pc:docMk/>
            <pc:sldMk cId="2425746171" sldId="2616"/>
            <ac:spMk id="11" creationId="{1BD2B969-75CF-ADE5-4952-FB06524A6E6B}"/>
          </ac:spMkLst>
        </pc:spChg>
        <pc:spChg chg="mod">
          <ac:chgData name="Donegan, Rachel Elizabeth" userId="3a30134c-cf97-4e73-a785-048bc4ffeeed" providerId="ADAL" clId="{F037FAA5-F82D-5E77-BFF9-A8AFFB462033}" dt="2026-04-27T13:41:57.365" v="263"/>
          <ac:spMkLst>
            <pc:docMk/>
            <pc:sldMk cId="2425746171" sldId="2616"/>
            <ac:spMk id="12" creationId="{6960B655-0AEE-074F-A812-13B82955A2DA}"/>
          </ac:spMkLst>
        </pc:spChg>
        <pc:spChg chg="mod">
          <ac:chgData name="Donegan, Rachel Elizabeth" userId="3a30134c-cf97-4e73-a785-048bc4ffeeed" providerId="ADAL" clId="{F037FAA5-F82D-5E77-BFF9-A8AFFB462033}" dt="2026-04-27T13:42:11.890" v="266"/>
          <ac:spMkLst>
            <pc:docMk/>
            <pc:sldMk cId="2425746171" sldId="2616"/>
            <ac:spMk id="13" creationId="{62F0A88D-C9A8-D64D-B064-B6770093A4D0}"/>
          </ac:spMkLst>
        </pc:spChg>
        <pc:spChg chg="mod">
          <ac:chgData name="Donegan, Rachel Elizabeth" userId="3a30134c-cf97-4e73-a785-048bc4ffeeed" providerId="ADAL" clId="{F037FAA5-F82D-5E77-BFF9-A8AFFB462033}" dt="2026-04-27T13:42:11.890" v="266"/>
          <ac:spMkLst>
            <pc:docMk/>
            <pc:sldMk cId="2425746171" sldId="2616"/>
            <ac:spMk id="14" creationId="{D0E57046-1CDF-47FF-4AE1-148001408880}"/>
          </ac:spMkLst>
        </pc:spChg>
        <pc:spChg chg="mod">
          <ac:chgData name="Donegan, Rachel Elizabeth" userId="3a30134c-cf97-4e73-a785-048bc4ffeeed" providerId="ADAL" clId="{F037FAA5-F82D-5E77-BFF9-A8AFFB462033}" dt="2026-04-27T13:42:11.890" v="266"/>
          <ac:spMkLst>
            <pc:docMk/>
            <pc:sldMk cId="2425746171" sldId="2616"/>
            <ac:spMk id="15" creationId="{67123F15-2131-7F7E-857F-306247EDE1D5}"/>
          </ac:spMkLst>
        </pc:spChg>
      </pc:sldChg>
      <pc:sldChg chg="modSp mod">
        <pc:chgData name="Donegan, Rachel Elizabeth" userId="3a30134c-cf97-4e73-a785-048bc4ffeeed" providerId="ADAL" clId="{F037FAA5-F82D-5E77-BFF9-A8AFFB462033}" dt="2026-04-27T13:22:46.948" v="1" actId="1076"/>
        <pc:sldMkLst>
          <pc:docMk/>
          <pc:sldMk cId="2884491362" sldId="2619"/>
        </pc:sldMkLst>
        <pc:picChg chg="mod">
          <ac:chgData name="Donegan, Rachel Elizabeth" userId="3a30134c-cf97-4e73-a785-048bc4ffeeed" providerId="ADAL" clId="{F037FAA5-F82D-5E77-BFF9-A8AFFB462033}" dt="2026-04-27T13:22:46.948" v="1" actId="1076"/>
          <ac:picMkLst>
            <pc:docMk/>
            <pc:sldMk cId="2884491362" sldId="2619"/>
            <ac:picMk id="7" creationId="{9BF049DC-B1F9-1562-7397-B9F83154E436}"/>
          </ac:picMkLst>
        </pc:picChg>
      </pc:sldChg>
      <pc:sldChg chg="modSp mod">
        <pc:chgData name="Donegan, Rachel Elizabeth" userId="3a30134c-cf97-4e73-a785-048bc4ffeeed" providerId="ADAL" clId="{F037FAA5-F82D-5E77-BFF9-A8AFFB462033}" dt="2026-04-27T13:34:12.763" v="130"/>
        <pc:sldMkLst>
          <pc:docMk/>
          <pc:sldMk cId="1555988511" sldId="2635"/>
        </pc:sldMkLst>
        <pc:spChg chg="mod">
          <ac:chgData name="Donegan, Rachel Elizabeth" userId="3a30134c-cf97-4e73-a785-048bc4ffeeed" providerId="ADAL" clId="{F037FAA5-F82D-5E77-BFF9-A8AFFB462033}" dt="2026-04-27T13:33:47.859" v="118" actId="962"/>
          <ac:spMkLst>
            <pc:docMk/>
            <pc:sldMk cId="1555988511" sldId="2635"/>
            <ac:spMk id="3" creationId="{5EAA1DB0-C571-F91C-D1CE-22B3640D0666}"/>
          </ac:spMkLst>
        </pc:spChg>
        <pc:spChg chg="mod">
          <ac:chgData name="Donegan, Rachel Elizabeth" userId="3a30134c-cf97-4e73-a785-048bc4ffeeed" providerId="ADAL" clId="{F037FAA5-F82D-5E77-BFF9-A8AFFB462033}" dt="2026-04-27T13:33:48.698" v="120" actId="962"/>
          <ac:spMkLst>
            <pc:docMk/>
            <pc:sldMk cId="1555988511" sldId="2635"/>
            <ac:spMk id="4" creationId="{1C954CB5-2D9E-D747-2F44-A53CE8111A55}"/>
          </ac:spMkLst>
        </pc:spChg>
        <pc:spChg chg="mod">
          <ac:chgData name="Donegan, Rachel Elizabeth" userId="3a30134c-cf97-4e73-a785-048bc4ffeeed" providerId="ADAL" clId="{F037FAA5-F82D-5E77-BFF9-A8AFFB462033}" dt="2026-04-27T13:33:50.237" v="122" actId="962"/>
          <ac:spMkLst>
            <pc:docMk/>
            <pc:sldMk cId="1555988511" sldId="2635"/>
            <ac:spMk id="5" creationId="{AD4A760F-D697-CF6E-B0EA-4E72518D6A2E}"/>
          </ac:spMkLst>
        </pc:spChg>
        <pc:spChg chg="mod">
          <ac:chgData name="Donegan, Rachel Elizabeth" userId="3a30134c-cf97-4e73-a785-048bc4ffeeed" providerId="ADAL" clId="{F037FAA5-F82D-5E77-BFF9-A8AFFB462033}" dt="2026-04-27T13:33:51.272" v="124" actId="962"/>
          <ac:spMkLst>
            <pc:docMk/>
            <pc:sldMk cId="1555988511" sldId="2635"/>
            <ac:spMk id="6" creationId="{634A5675-BAA5-114A-28AE-11F20F132E44}"/>
          </ac:spMkLst>
        </pc:spChg>
        <pc:spChg chg="mod">
          <ac:chgData name="Donegan, Rachel Elizabeth" userId="3a30134c-cf97-4e73-a785-048bc4ffeeed" providerId="ADAL" clId="{F037FAA5-F82D-5E77-BFF9-A8AFFB462033}" dt="2026-04-27T13:33:33.631" v="116" actId="962"/>
          <ac:spMkLst>
            <pc:docMk/>
            <pc:sldMk cId="1555988511" sldId="2635"/>
            <ac:spMk id="7" creationId="{4A13EF5C-BA7A-1D8C-D01B-4F4442873F60}"/>
          </ac:spMkLst>
        </pc:spChg>
        <pc:spChg chg="mod">
          <ac:chgData name="Donegan, Rachel Elizabeth" userId="3a30134c-cf97-4e73-a785-048bc4ffeeed" providerId="ADAL" clId="{F037FAA5-F82D-5E77-BFF9-A8AFFB462033}" dt="2026-04-27T13:33:57.585" v="127"/>
          <ac:spMkLst>
            <pc:docMk/>
            <pc:sldMk cId="1555988511" sldId="2635"/>
            <ac:spMk id="12" creationId="{F2A073C7-234E-F9C5-97E1-F106A749809E}"/>
          </ac:spMkLst>
        </pc:spChg>
        <pc:spChg chg="mod">
          <ac:chgData name="Donegan, Rachel Elizabeth" userId="3a30134c-cf97-4e73-a785-048bc4ffeeed" providerId="ADAL" clId="{F037FAA5-F82D-5E77-BFF9-A8AFFB462033}" dt="2026-04-27T13:34:04.672" v="129"/>
          <ac:spMkLst>
            <pc:docMk/>
            <pc:sldMk cId="1555988511" sldId="2635"/>
            <ac:spMk id="13" creationId="{7A88A2D1-C5A2-B3D0-4D5E-80F1563A3A02}"/>
          </ac:spMkLst>
        </pc:spChg>
        <pc:spChg chg="mod">
          <ac:chgData name="Donegan, Rachel Elizabeth" userId="3a30134c-cf97-4e73-a785-048bc4ffeeed" providerId="ADAL" clId="{F037FAA5-F82D-5E77-BFF9-A8AFFB462033}" dt="2026-04-27T13:34:12.763" v="130"/>
          <ac:spMkLst>
            <pc:docMk/>
            <pc:sldMk cId="1555988511" sldId="2635"/>
            <ac:spMk id="14" creationId="{6AA640C2-D9B2-DD08-6697-06D0A8057A82}"/>
          </ac:spMkLst>
        </pc:spChg>
      </pc:sldChg>
      <pc:sldChg chg="modSp">
        <pc:chgData name="Donegan, Rachel Elizabeth" userId="3a30134c-cf97-4e73-a785-048bc4ffeeed" providerId="ADAL" clId="{F037FAA5-F82D-5E77-BFF9-A8AFFB462033}" dt="2026-04-27T13:42:35.791" v="268"/>
        <pc:sldMkLst>
          <pc:docMk/>
          <pc:sldMk cId="959709217" sldId="2644"/>
        </pc:sldMkLst>
        <pc:spChg chg="mod">
          <ac:chgData name="Donegan, Rachel Elizabeth" userId="3a30134c-cf97-4e73-a785-048bc4ffeeed" providerId="ADAL" clId="{F037FAA5-F82D-5E77-BFF9-A8AFFB462033}" dt="2026-04-27T13:42:35.791" v="268"/>
          <ac:spMkLst>
            <pc:docMk/>
            <pc:sldMk cId="959709217" sldId="2644"/>
            <ac:spMk id="6" creationId="{C938A1B0-5C75-6FCB-02A6-C56EC33B9A52}"/>
          </ac:spMkLst>
        </pc:spChg>
      </pc:sldChg>
      <pc:sldChg chg="modSp">
        <pc:chgData name="Donegan, Rachel Elizabeth" userId="3a30134c-cf97-4e73-a785-048bc4ffeeed" providerId="ADAL" clId="{F037FAA5-F82D-5E77-BFF9-A8AFFB462033}" dt="2026-04-27T13:43:06.743" v="272"/>
        <pc:sldMkLst>
          <pc:docMk/>
          <pc:sldMk cId="2765998773" sldId="2645"/>
        </pc:sldMkLst>
        <pc:spChg chg="mod">
          <ac:chgData name="Donegan, Rachel Elizabeth" userId="3a30134c-cf97-4e73-a785-048bc4ffeeed" providerId="ADAL" clId="{F037FAA5-F82D-5E77-BFF9-A8AFFB462033}" dt="2026-04-27T13:43:06.743" v="272"/>
          <ac:spMkLst>
            <pc:docMk/>
            <pc:sldMk cId="2765998773" sldId="2645"/>
            <ac:spMk id="8" creationId="{3EC479AD-076D-B68B-8C44-22B9F15EDBD3}"/>
          </ac:spMkLst>
        </pc:spChg>
      </pc:sldChg>
      <pc:sldChg chg="modSp">
        <pc:chgData name="Donegan, Rachel Elizabeth" userId="3a30134c-cf97-4e73-a785-048bc4ffeeed" providerId="ADAL" clId="{F037FAA5-F82D-5E77-BFF9-A8AFFB462033}" dt="2026-04-27T13:43:22.239" v="274"/>
        <pc:sldMkLst>
          <pc:docMk/>
          <pc:sldMk cId="1313033719" sldId="2646"/>
        </pc:sldMkLst>
        <pc:spChg chg="mod">
          <ac:chgData name="Donegan, Rachel Elizabeth" userId="3a30134c-cf97-4e73-a785-048bc4ffeeed" providerId="ADAL" clId="{F037FAA5-F82D-5E77-BFF9-A8AFFB462033}" dt="2026-04-27T13:43:22.239" v="274"/>
          <ac:spMkLst>
            <pc:docMk/>
            <pc:sldMk cId="1313033719" sldId="2646"/>
            <ac:spMk id="6" creationId="{11CAE26C-B97A-FC14-39DF-3A1B29EC2A73}"/>
          </ac:spMkLst>
        </pc:spChg>
      </pc:sldChg>
      <pc:sldChg chg="modSp">
        <pc:chgData name="Donegan, Rachel Elizabeth" userId="3a30134c-cf97-4e73-a785-048bc4ffeeed" providerId="ADAL" clId="{F037FAA5-F82D-5E77-BFF9-A8AFFB462033}" dt="2026-04-27T13:44:05.443" v="295"/>
        <pc:sldMkLst>
          <pc:docMk/>
          <pc:sldMk cId="4287806612" sldId="2653"/>
        </pc:sldMkLst>
        <pc:spChg chg="mod">
          <ac:chgData name="Donegan, Rachel Elizabeth" userId="3a30134c-cf97-4e73-a785-048bc4ffeeed" providerId="ADAL" clId="{F037FAA5-F82D-5E77-BFF9-A8AFFB462033}" dt="2026-04-27T13:43:45.790" v="281"/>
          <ac:spMkLst>
            <pc:docMk/>
            <pc:sldMk cId="4287806612" sldId="2653"/>
            <ac:spMk id="17" creationId="{1A160F71-B112-CFE4-5C12-F68AAD979784}"/>
          </ac:spMkLst>
        </pc:spChg>
        <pc:spChg chg="mod">
          <ac:chgData name="Donegan, Rachel Elizabeth" userId="3a30134c-cf97-4e73-a785-048bc4ffeeed" providerId="ADAL" clId="{F037FAA5-F82D-5E77-BFF9-A8AFFB462033}" dt="2026-04-27T13:43:55.495" v="288"/>
          <ac:spMkLst>
            <pc:docMk/>
            <pc:sldMk cId="4287806612" sldId="2653"/>
            <ac:spMk id="18" creationId="{078FEF70-3671-C8DD-3F00-DEB766EC68FD}"/>
          </ac:spMkLst>
        </pc:spChg>
        <pc:spChg chg="mod">
          <ac:chgData name="Donegan, Rachel Elizabeth" userId="3a30134c-cf97-4e73-a785-048bc4ffeeed" providerId="ADAL" clId="{F037FAA5-F82D-5E77-BFF9-A8AFFB462033}" dt="2026-04-27T13:44:01.244" v="292"/>
          <ac:spMkLst>
            <pc:docMk/>
            <pc:sldMk cId="4287806612" sldId="2653"/>
            <ac:spMk id="19" creationId="{772441B2-78CD-6295-52AB-C1C5EEC00545}"/>
          </ac:spMkLst>
        </pc:spChg>
        <pc:spChg chg="mod">
          <ac:chgData name="Donegan, Rachel Elizabeth" userId="3a30134c-cf97-4e73-a785-048bc4ffeeed" providerId="ADAL" clId="{F037FAA5-F82D-5E77-BFF9-A8AFFB462033}" dt="2026-04-27T13:44:05.443" v="295"/>
          <ac:spMkLst>
            <pc:docMk/>
            <pc:sldMk cId="4287806612" sldId="2653"/>
            <ac:spMk id="20" creationId="{ABBCDAE7-08C0-BC87-FF15-63E1BA781E50}"/>
          </ac:spMkLst>
        </pc:spChg>
      </pc:sldChg>
      <pc:sldChg chg="modSp">
        <pc:chgData name="Donegan, Rachel Elizabeth" userId="3a30134c-cf97-4e73-a785-048bc4ffeeed" providerId="ADAL" clId="{F037FAA5-F82D-5E77-BFF9-A8AFFB462033}" dt="2026-04-27T13:44:53.100" v="314"/>
        <pc:sldMkLst>
          <pc:docMk/>
          <pc:sldMk cId="2319080216" sldId="2654"/>
        </pc:sldMkLst>
        <pc:spChg chg="mod">
          <ac:chgData name="Donegan, Rachel Elizabeth" userId="3a30134c-cf97-4e73-a785-048bc4ffeeed" providerId="ADAL" clId="{F037FAA5-F82D-5E77-BFF9-A8AFFB462033}" dt="2026-04-27T13:44:32.573" v="302"/>
          <ac:spMkLst>
            <pc:docMk/>
            <pc:sldMk cId="2319080216" sldId="2654"/>
            <ac:spMk id="5" creationId="{25A8E787-3B8D-83FD-CE82-EC31278F0B33}"/>
          </ac:spMkLst>
        </pc:spChg>
        <pc:spChg chg="mod">
          <ac:chgData name="Donegan, Rachel Elizabeth" userId="3a30134c-cf97-4e73-a785-048bc4ffeeed" providerId="ADAL" clId="{F037FAA5-F82D-5E77-BFF9-A8AFFB462033}" dt="2026-04-27T13:44:43.818" v="307"/>
          <ac:spMkLst>
            <pc:docMk/>
            <pc:sldMk cId="2319080216" sldId="2654"/>
            <ac:spMk id="11" creationId="{5396CE30-411D-0CE5-D39D-71FC2F55E3D4}"/>
          </ac:spMkLst>
        </pc:spChg>
        <pc:spChg chg="mod">
          <ac:chgData name="Donegan, Rachel Elizabeth" userId="3a30134c-cf97-4e73-a785-048bc4ffeeed" providerId="ADAL" clId="{F037FAA5-F82D-5E77-BFF9-A8AFFB462033}" dt="2026-04-27T13:44:48.361" v="311"/>
          <ac:spMkLst>
            <pc:docMk/>
            <pc:sldMk cId="2319080216" sldId="2654"/>
            <ac:spMk id="16" creationId="{755A9F79-4A29-232F-50F3-F0E5EDB81C9D}"/>
          </ac:spMkLst>
        </pc:spChg>
        <pc:spChg chg="mod">
          <ac:chgData name="Donegan, Rachel Elizabeth" userId="3a30134c-cf97-4e73-a785-048bc4ffeeed" providerId="ADAL" clId="{F037FAA5-F82D-5E77-BFF9-A8AFFB462033}" dt="2026-04-27T13:44:53.100" v="314"/>
          <ac:spMkLst>
            <pc:docMk/>
            <pc:sldMk cId="2319080216" sldId="2654"/>
            <ac:spMk id="17" creationId="{A072ACA2-EA6B-3098-93CD-0378A2AEDCC7}"/>
          </ac:spMkLst>
        </pc:spChg>
      </pc:sldChg>
      <pc:sldChg chg="modSp">
        <pc:chgData name="Donegan, Rachel Elizabeth" userId="3a30134c-cf97-4e73-a785-048bc4ffeeed" providerId="ADAL" clId="{F037FAA5-F82D-5E77-BFF9-A8AFFB462033}" dt="2026-04-27T13:45:32.640" v="335"/>
        <pc:sldMkLst>
          <pc:docMk/>
          <pc:sldMk cId="3327710935" sldId="2655"/>
        </pc:sldMkLst>
        <pc:spChg chg="mod">
          <ac:chgData name="Donegan, Rachel Elizabeth" userId="3a30134c-cf97-4e73-a785-048bc4ffeeed" providerId="ADAL" clId="{F037FAA5-F82D-5E77-BFF9-A8AFFB462033}" dt="2026-04-27T13:45:18.122" v="321"/>
          <ac:spMkLst>
            <pc:docMk/>
            <pc:sldMk cId="3327710935" sldId="2655"/>
            <ac:spMk id="18" creationId="{A960424F-0715-E4AD-EFA0-5AA8E294049B}"/>
          </ac:spMkLst>
        </pc:spChg>
        <pc:spChg chg="mod">
          <ac:chgData name="Donegan, Rachel Elizabeth" userId="3a30134c-cf97-4e73-a785-048bc4ffeeed" providerId="ADAL" clId="{F037FAA5-F82D-5E77-BFF9-A8AFFB462033}" dt="2026-04-27T13:45:22.559" v="326"/>
          <ac:spMkLst>
            <pc:docMk/>
            <pc:sldMk cId="3327710935" sldId="2655"/>
            <ac:spMk id="19" creationId="{86AC0851-962C-572A-6C94-ADD5566E8A5E}"/>
          </ac:spMkLst>
        </pc:spChg>
        <pc:spChg chg="mod">
          <ac:chgData name="Donegan, Rachel Elizabeth" userId="3a30134c-cf97-4e73-a785-048bc4ffeeed" providerId="ADAL" clId="{F037FAA5-F82D-5E77-BFF9-A8AFFB462033}" dt="2026-04-27T13:45:29.125" v="332"/>
          <ac:spMkLst>
            <pc:docMk/>
            <pc:sldMk cId="3327710935" sldId="2655"/>
            <ac:spMk id="20" creationId="{7F82564B-4533-5F6E-C6E2-4AE3DD71B5D8}"/>
          </ac:spMkLst>
        </pc:spChg>
        <pc:spChg chg="mod">
          <ac:chgData name="Donegan, Rachel Elizabeth" userId="3a30134c-cf97-4e73-a785-048bc4ffeeed" providerId="ADAL" clId="{F037FAA5-F82D-5E77-BFF9-A8AFFB462033}" dt="2026-04-27T13:45:32.640" v="335"/>
          <ac:spMkLst>
            <pc:docMk/>
            <pc:sldMk cId="3327710935" sldId="2655"/>
            <ac:spMk id="21" creationId="{194DB91C-1390-8E93-6629-D2DDC4C2AC01}"/>
          </ac:spMkLst>
        </pc:spChg>
      </pc:sldChg>
      <pc:sldChg chg="modSp mod">
        <pc:chgData name="Donegan, Rachel Elizabeth" userId="3a30134c-cf97-4e73-a785-048bc4ffeeed" providerId="ADAL" clId="{F037FAA5-F82D-5E77-BFF9-A8AFFB462033}" dt="2026-04-27T13:50:55.279" v="406"/>
        <pc:sldMkLst>
          <pc:docMk/>
          <pc:sldMk cId="1090773441" sldId="2706"/>
        </pc:sldMkLst>
        <pc:spChg chg="mod">
          <ac:chgData name="Donegan, Rachel Elizabeth" userId="3a30134c-cf97-4e73-a785-048bc4ffeeed" providerId="ADAL" clId="{F037FAA5-F82D-5E77-BFF9-A8AFFB462033}" dt="2026-04-27T13:49:31.517" v="397"/>
          <ac:spMkLst>
            <pc:docMk/>
            <pc:sldMk cId="1090773441" sldId="2706"/>
            <ac:spMk id="4" creationId="{B734C3FA-F116-4734-D23F-F474A003E178}"/>
          </ac:spMkLst>
        </pc:spChg>
        <pc:spChg chg="mod">
          <ac:chgData name="Donegan, Rachel Elizabeth" userId="3a30134c-cf97-4e73-a785-048bc4ffeeed" providerId="ADAL" clId="{F037FAA5-F82D-5E77-BFF9-A8AFFB462033}" dt="2026-04-27T13:48:34.934" v="379"/>
          <ac:spMkLst>
            <pc:docMk/>
            <pc:sldMk cId="1090773441" sldId="2706"/>
            <ac:spMk id="6" creationId="{DA1C92BD-7733-D4B5-4C5C-0DF86826B4B6}"/>
          </ac:spMkLst>
        </pc:spChg>
        <pc:spChg chg="mod">
          <ac:chgData name="Donegan, Rachel Elizabeth" userId="3a30134c-cf97-4e73-a785-048bc4ffeeed" providerId="ADAL" clId="{F037FAA5-F82D-5E77-BFF9-A8AFFB462033}" dt="2026-04-27T13:49:05.086" v="389"/>
          <ac:spMkLst>
            <pc:docMk/>
            <pc:sldMk cId="1090773441" sldId="2706"/>
            <ac:spMk id="7" creationId="{837A6A81-1824-1D9A-CB96-FE7C8E7D589B}"/>
          </ac:spMkLst>
        </pc:spChg>
        <pc:spChg chg="mod">
          <ac:chgData name="Donegan, Rachel Elizabeth" userId="3a30134c-cf97-4e73-a785-048bc4ffeeed" providerId="ADAL" clId="{F037FAA5-F82D-5E77-BFF9-A8AFFB462033}" dt="2026-04-27T13:48:47.752" v="385"/>
          <ac:spMkLst>
            <pc:docMk/>
            <pc:sldMk cId="1090773441" sldId="2706"/>
            <ac:spMk id="8" creationId="{68FA81BD-C1F0-5A23-CF70-2AAC12DA5BF6}"/>
          </ac:spMkLst>
        </pc:spChg>
        <pc:spChg chg="mod">
          <ac:chgData name="Donegan, Rachel Elizabeth" userId="3a30134c-cf97-4e73-a785-048bc4ffeeed" providerId="ADAL" clId="{F037FAA5-F82D-5E77-BFF9-A8AFFB462033}" dt="2026-04-27T13:46:10.504" v="342"/>
          <ac:spMkLst>
            <pc:docMk/>
            <pc:sldMk cId="1090773441" sldId="2706"/>
            <ac:spMk id="9" creationId="{2769F3B6-DB4C-19AA-D9B3-D02F89920428}"/>
          </ac:spMkLst>
        </pc:spChg>
        <pc:spChg chg="mod">
          <ac:chgData name="Donegan, Rachel Elizabeth" userId="3a30134c-cf97-4e73-a785-048bc4ffeeed" providerId="ADAL" clId="{F037FAA5-F82D-5E77-BFF9-A8AFFB462033}" dt="2026-04-27T13:50:24.631" v="401"/>
          <ac:spMkLst>
            <pc:docMk/>
            <pc:sldMk cId="1090773441" sldId="2706"/>
            <ac:spMk id="11" creationId="{BCE0C17C-4DD1-D88B-9314-9CA89E721C6F}"/>
          </ac:spMkLst>
        </pc:spChg>
        <pc:picChg chg="mod">
          <ac:chgData name="Donegan, Rachel Elizabeth" userId="3a30134c-cf97-4e73-a785-048bc4ffeeed" providerId="ADAL" clId="{F037FAA5-F82D-5E77-BFF9-A8AFFB462033}" dt="2026-04-27T13:50:55.279" v="406"/>
          <ac:picMkLst>
            <pc:docMk/>
            <pc:sldMk cId="1090773441" sldId="2706"/>
            <ac:picMk id="12" creationId="{B253462D-6FBC-5151-A841-CD7E8AD4AC2C}"/>
          </ac:picMkLst>
        </pc:picChg>
        <pc:picChg chg="mod">
          <ac:chgData name="Donegan, Rachel Elizabeth" userId="3a30134c-cf97-4e73-a785-048bc4ffeeed" providerId="ADAL" clId="{F037FAA5-F82D-5E77-BFF9-A8AFFB462033}" dt="2026-04-27T13:48:00" v="367"/>
          <ac:picMkLst>
            <pc:docMk/>
            <pc:sldMk cId="1090773441" sldId="2706"/>
            <ac:picMk id="13" creationId="{5D88178B-855A-DF5C-9F9A-EF33526A965E}"/>
          </ac:picMkLst>
        </pc:picChg>
        <pc:picChg chg="mod">
          <ac:chgData name="Donegan, Rachel Elizabeth" userId="3a30134c-cf97-4e73-a785-048bc4ffeeed" providerId="ADAL" clId="{F037FAA5-F82D-5E77-BFF9-A8AFFB462033}" dt="2026-04-27T13:49:31.517" v="397"/>
          <ac:picMkLst>
            <pc:docMk/>
            <pc:sldMk cId="1090773441" sldId="2706"/>
            <ac:picMk id="14" creationId="{C1064534-EBBA-F442-8A0A-7DF525E3231E}"/>
          </ac:picMkLst>
        </pc:picChg>
        <pc:picChg chg="mod">
          <ac:chgData name="Donegan, Rachel Elizabeth" userId="3a30134c-cf97-4e73-a785-048bc4ffeeed" providerId="ADAL" clId="{F037FAA5-F82D-5E77-BFF9-A8AFFB462033}" dt="2026-04-27T13:47:47.137" v="359"/>
          <ac:picMkLst>
            <pc:docMk/>
            <pc:sldMk cId="1090773441" sldId="2706"/>
            <ac:picMk id="15" creationId="{DFCA30D1-BCB9-EF33-2F4A-E320FB772AB1}"/>
          </ac:picMkLst>
        </pc:picChg>
        <pc:picChg chg="mod">
          <ac:chgData name="Donegan, Rachel Elizabeth" userId="3a30134c-cf97-4e73-a785-048bc4ffeeed" providerId="ADAL" clId="{F037FAA5-F82D-5E77-BFF9-A8AFFB462033}" dt="2026-04-27T13:49:05.086" v="389"/>
          <ac:picMkLst>
            <pc:docMk/>
            <pc:sldMk cId="1090773441" sldId="2706"/>
            <ac:picMk id="16" creationId="{3DE63E1F-14A1-5274-8771-D2CF28BFAE43}"/>
          </ac:picMkLst>
        </pc:picChg>
        <pc:picChg chg="mod">
          <ac:chgData name="Donegan, Rachel Elizabeth" userId="3a30134c-cf97-4e73-a785-048bc4ffeeed" providerId="ADAL" clId="{F037FAA5-F82D-5E77-BFF9-A8AFFB462033}" dt="2026-04-27T13:50:42.447" v="405"/>
          <ac:picMkLst>
            <pc:docMk/>
            <pc:sldMk cId="1090773441" sldId="2706"/>
            <ac:picMk id="17" creationId="{C8135413-A34A-EF85-DC14-E1334CB4FCA8}"/>
          </ac:picMkLst>
        </pc:picChg>
      </pc:sldChg>
      <pc:sldChg chg="modSp">
        <pc:chgData name="Donegan, Rachel Elizabeth" userId="3a30134c-cf97-4e73-a785-048bc4ffeeed" providerId="ADAL" clId="{F037FAA5-F82D-5E77-BFF9-A8AFFB462033}" dt="2026-04-27T13:51:58.616" v="410"/>
        <pc:sldMkLst>
          <pc:docMk/>
          <pc:sldMk cId="2136647133" sldId="2719"/>
        </pc:sldMkLst>
        <pc:spChg chg="mod">
          <ac:chgData name="Donegan, Rachel Elizabeth" userId="3a30134c-cf97-4e73-a785-048bc4ffeeed" providerId="ADAL" clId="{F037FAA5-F82D-5E77-BFF9-A8AFFB462033}" dt="2026-04-27T13:51:35.257" v="407"/>
          <ac:spMkLst>
            <pc:docMk/>
            <pc:sldMk cId="2136647133" sldId="2719"/>
            <ac:spMk id="10" creationId="{4AFB4FCF-2ED9-42BE-EB88-E651F40B1C6B}"/>
          </ac:spMkLst>
        </pc:spChg>
        <pc:spChg chg="mod">
          <ac:chgData name="Donegan, Rachel Elizabeth" userId="3a30134c-cf97-4e73-a785-048bc4ffeeed" providerId="ADAL" clId="{F037FAA5-F82D-5E77-BFF9-A8AFFB462033}" dt="2026-04-27T13:51:58.616" v="410"/>
          <ac:spMkLst>
            <pc:docMk/>
            <pc:sldMk cId="2136647133" sldId="2719"/>
            <ac:spMk id="11" creationId="{F79C180D-E756-5456-1243-A1E31A45C030}"/>
          </ac:spMkLst>
        </pc:spChg>
      </pc:sldChg>
      <pc:sldChg chg="modSp mod">
        <pc:chgData name="Donegan, Rachel Elizabeth" userId="3a30134c-cf97-4e73-a785-048bc4ffeeed" providerId="ADAL" clId="{F037FAA5-F82D-5E77-BFF9-A8AFFB462033}" dt="2026-04-27T13:53:11.361" v="428"/>
        <pc:sldMkLst>
          <pc:docMk/>
          <pc:sldMk cId="1859221863" sldId="2734"/>
        </pc:sldMkLst>
        <pc:spChg chg="mod">
          <ac:chgData name="Donegan, Rachel Elizabeth" userId="3a30134c-cf97-4e73-a785-048bc4ffeeed" providerId="ADAL" clId="{F037FAA5-F82D-5E77-BFF9-A8AFFB462033}" dt="2026-04-27T13:52:24.620" v="411" actId="962"/>
          <ac:spMkLst>
            <pc:docMk/>
            <pc:sldMk cId="1859221863" sldId="2734"/>
            <ac:spMk id="10" creationId="{6372862A-D9D3-C7B8-8C30-F5F3741F728F}"/>
          </ac:spMkLst>
        </pc:spChg>
        <pc:spChg chg="mod">
          <ac:chgData name="Donegan, Rachel Elizabeth" userId="3a30134c-cf97-4e73-a785-048bc4ffeeed" providerId="ADAL" clId="{F037FAA5-F82D-5E77-BFF9-A8AFFB462033}" dt="2026-04-27T13:53:02.799" v="426"/>
          <ac:spMkLst>
            <pc:docMk/>
            <pc:sldMk cId="1859221863" sldId="2734"/>
            <ac:spMk id="15" creationId="{B3F9A722-65C2-7BE8-28E4-017F287D1373}"/>
          </ac:spMkLst>
        </pc:spChg>
        <pc:spChg chg="mod">
          <ac:chgData name="Donegan, Rachel Elizabeth" userId="3a30134c-cf97-4e73-a785-048bc4ffeeed" providerId="ADAL" clId="{F037FAA5-F82D-5E77-BFF9-A8AFFB462033}" dt="2026-04-27T13:53:11.361" v="428"/>
          <ac:spMkLst>
            <pc:docMk/>
            <pc:sldMk cId="1859221863" sldId="2734"/>
            <ac:spMk id="20" creationId="{21A52E8B-E2BD-7CBF-076F-01A798393DA7}"/>
          </ac:spMkLst>
        </pc:spChg>
      </pc:sldChg>
      <pc:sldChg chg="modSp mod">
        <pc:chgData name="Donegan, Rachel Elizabeth" userId="3a30134c-cf97-4e73-a785-048bc4ffeeed" providerId="ADAL" clId="{F037FAA5-F82D-5E77-BFF9-A8AFFB462033}" dt="2026-04-27T13:53:51.970" v="431" actId="207"/>
        <pc:sldMkLst>
          <pc:docMk/>
          <pc:sldMk cId="576620806" sldId="2758"/>
        </pc:sldMkLst>
        <pc:spChg chg="mod">
          <ac:chgData name="Donegan, Rachel Elizabeth" userId="3a30134c-cf97-4e73-a785-048bc4ffeeed" providerId="ADAL" clId="{F037FAA5-F82D-5E77-BFF9-A8AFFB462033}" dt="2026-04-27T13:53:51.970" v="431" actId="207"/>
          <ac:spMkLst>
            <pc:docMk/>
            <pc:sldMk cId="576620806" sldId="2758"/>
            <ac:spMk id="7" creationId="{F65C7D6C-D62D-3438-7311-25235FF91004}"/>
          </ac:spMkLst>
        </pc:spChg>
      </pc:sldChg>
    </pc:docChg>
  </pc:docChgLst>
  <pc:docChgLst>
    <pc:chgData name="Hine, Melissa" userId="6369873a-5f2c-4b62-b69d-e52718b7f0de" providerId="ADAL" clId="{176E7D67-97C0-5BAD-9F4E-C162F3AB8EAD}"/>
    <pc:docChg chg="undo custSel modSld">
      <pc:chgData name="Hine, Melissa" userId="6369873a-5f2c-4b62-b69d-e52718b7f0de" providerId="ADAL" clId="{176E7D67-97C0-5BAD-9F4E-C162F3AB8EAD}" dt="2026-04-24T20:11:44.822" v="1841" actId="962"/>
      <pc:docMkLst>
        <pc:docMk/>
      </pc:docMkLst>
      <pc:sldChg chg="modSp mod">
        <pc:chgData name="Hine, Melissa" userId="6369873a-5f2c-4b62-b69d-e52718b7f0de" providerId="ADAL" clId="{176E7D67-97C0-5BAD-9F4E-C162F3AB8EAD}" dt="2026-04-24T19:47:53.635" v="7" actId="1035"/>
        <pc:sldMkLst>
          <pc:docMk/>
          <pc:sldMk cId="2513268438" sldId="2614"/>
        </pc:sldMkLst>
        <pc:spChg chg="mod">
          <ac:chgData name="Hine, Melissa" userId="6369873a-5f2c-4b62-b69d-e52718b7f0de" providerId="ADAL" clId="{176E7D67-97C0-5BAD-9F4E-C162F3AB8EAD}" dt="2026-04-24T19:47:53.635" v="7" actId="1035"/>
          <ac:spMkLst>
            <pc:docMk/>
            <pc:sldMk cId="2513268438" sldId="2614"/>
            <ac:spMk id="9" creationId="{F18170E5-178E-926C-259C-F96750625CB5}"/>
          </ac:spMkLst>
        </pc:spChg>
      </pc:sldChg>
      <pc:sldChg chg="modSp mod">
        <pc:chgData name="Hine, Melissa" userId="6369873a-5f2c-4b62-b69d-e52718b7f0de" providerId="ADAL" clId="{176E7D67-97C0-5BAD-9F4E-C162F3AB8EAD}" dt="2026-04-24T19:47:32.202" v="2" actId="1037"/>
        <pc:sldMkLst>
          <pc:docMk/>
          <pc:sldMk cId="1555988511" sldId="2635"/>
        </pc:sldMkLst>
        <pc:spChg chg="mod">
          <ac:chgData name="Hine, Melissa" userId="6369873a-5f2c-4b62-b69d-e52718b7f0de" providerId="ADAL" clId="{176E7D67-97C0-5BAD-9F4E-C162F3AB8EAD}" dt="2026-04-24T19:47:32.202" v="2" actId="1037"/>
          <ac:spMkLst>
            <pc:docMk/>
            <pc:sldMk cId="1555988511" sldId="2635"/>
            <ac:spMk id="8" creationId="{66695216-0726-92B0-612D-809C0D2B2E42}"/>
          </ac:spMkLst>
        </pc:spChg>
      </pc:sldChg>
      <pc:sldChg chg="modSp mod">
        <pc:chgData name="Hine, Melissa" userId="6369873a-5f2c-4b62-b69d-e52718b7f0de" providerId="ADAL" clId="{176E7D67-97C0-5BAD-9F4E-C162F3AB8EAD}" dt="2026-04-24T19:49:55.822" v="38" actId="1038"/>
        <pc:sldMkLst>
          <pc:docMk/>
          <pc:sldMk cId="2765998773" sldId="2645"/>
        </pc:sldMkLst>
        <pc:spChg chg="mod">
          <ac:chgData name="Hine, Melissa" userId="6369873a-5f2c-4b62-b69d-e52718b7f0de" providerId="ADAL" clId="{176E7D67-97C0-5BAD-9F4E-C162F3AB8EAD}" dt="2026-04-24T19:49:34.227" v="18" actId="1035"/>
          <ac:spMkLst>
            <pc:docMk/>
            <pc:sldMk cId="2765998773" sldId="2645"/>
            <ac:spMk id="2" creationId="{8BEEA0A7-6324-4689-85C9-C17170D0D36C}"/>
          </ac:spMkLst>
        </pc:spChg>
        <pc:spChg chg="mod">
          <ac:chgData name="Hine, Melissa" userId="6369873a-5f2c-4b62-b69d-e52718b7f0de" providerId="ADAL" clId="{176E7D67-97C0-5BAD-9F4E-C162F3AB8EAD}" dt="2026-04-24T19:49:47.595" v="21" actId="20577"/>
          <ac:spMkLst>
            <pc:docMk/>
            <pc:sldMk cId="2765998773" sldId="2645"/>
            <ac:spMk id="3" creationId="{F97FF1ED-4427-391F-F415-004E3C0D0CF4}"/>
          </ac:spMkLst>
        </pc:spChg>
        <pc:spChg chg="mod">
          <ac:chgData name="Hine, Melissa" userId="6369873a-5f2c-4b62-b69d-e52718b7f0de" providerId="ADAL" clId="{176E7D67-97C0-5BAD-9F4E-C162F3AB8EAD}" dt="2026-04-24T19:49:55.822" v="38" actId="1038"/>
          <ac:spMkLst>
            <pc:docMk/>
            <pc:sldMk cId="2765998773" sldId="2645"/>
            <ac:spMk id="8" creationId="{3EC479AD-076D-B68B-8C44-22B9F15EDBD3}"/>
          </ac:spMkLst>
        </pc:spChg>
      </pc:sldChg>
      <pc:sldChg chg="modSp mod">
        <pc:chgData name="Hine, Melissa" userId="6369873a-5f2c-4b62-b69d-e52718b7f0de" providerId="ADAL" clId="{176E7D67-97C0-5BAD-9F4E-C162F3AB8EAD}" dt="2026-04-24T19:50:45.908" v="58" actId="14100"/>
        <pc:sldMkLst>
          <pc:docMk/>
          <pc:sldMk cId="1313033719" sldId="2646"/>
        </pc:sldMkLst>
        <pc:spChg chg="mod">
          <ac:chgData name="Hine, Melissa" userId="6369873a-5f2c-4b62-b69d-e52718b7f0de" providerId="ADAL" clId="{176E7D67-97C0-5BAD-9F4E-C162F3AB8EAD}" dt="2026-04-24T19:50:25.165" v="46" actId="1036"/>
          <ac:spMkLst>
            <pc:docMk/>
            <pc:sldMk cId="1313033719" sldId="2646"/>
            <ac:spMk id="2" creationId="{6CADE612-13E3-0FD1-5354-7108C041C81A}"/>
          </ac:spMkLst>
        </pc:spChg>
        <pc:spChg chg="mod">
          <ac:chgData name="Hine, Melissa" userId="6369873a-5f2c-4b62-b69d-e52718b7f0de" providerId="ADAL" clId="{176E7D67-97C0-5BAD-9F4E-C162F3AB8EAD}" dt="2026-04-24T19:50:41.161" v="57" actId="1076"/>
          <ac:spMkLst>
            <pc:docMk/>
            <pc:sldMk cId="1313033719" sldId="2646"/>
            <ac:spMk id="3" creationId="{D7A36909-8E88-3584-F3F0-FCDE02E4B04F}"/>
          </ac:spMkLst>
        </pc:spChg>
        <pc:spChg chg="mod">
          <ac:chgData name="Hine, Melissa" userId="6369873a-5f2c-4b62-b69d-e52718b7f0de" providerId="ADAL" clId="{176E7D67-97C0-5BAD-9F4E-C162F3AB8EAD}" dt="2026-04-24T19:50:29.305" v="55" actId="1035"/>
          <ac:spMkLst>
            <pc:docMk/>
            <pc:sldMk cId="1313033719" sldId="2646"/>
            <ac:spMk id="6" creationId="{11CAE26C-B97A-FC14-39DF-3A1B29EC2A73}"/>
          </ac:spMkLst>
        </pc:spChg>
        <pc:spChg chg="mod">
          <ac:chgData name="Hine, Melissa" userId="6369873a-5f2c-4b62-b69d-e52718b7f0de" providerId="ADAL" clId="{176E7D67-97C0-5BAD-9F4E-C162F3AB8EAD}" dt="2026-04-24T19:50:45.908" v="58" actId="14100"/>
          <ac:spMkLst>
            <pc:docMk/>
            <pc:sldMk cId="1313033719" sldId="2646"/>
            <ac:spMk id="8" creationId="{AF24FF6F-F4F2-AC25-62B7-B26B0E061970}"/>
          </ac:spMkLst>
        </pc:spChg>
      </pc:sldChg>
      <pc:sldChg chg="modSp mod">
        <pc:chgData name="Hine, Melissa" userId="6369873a-5f2c-4b62-b69d-e52718b7f0de" providerId="ADAL" clId="{176E7D67-97C0-5BAD-9F4E-C162F3AB8EAD}" dt="2026-04-24T20:00:56.172" v="270" actId="1076"/>
        <pc:sldMkLst>
          <pc:docMk/>
          <pc:sldMk cId="4287806612" sldId="2653"/>
        </pc:sldMkLst>
        <pc:spChg chg="mod">
          <ac:chgData name="Hine, Melissa" userId="6369873a-5f2c-4b62-b69d-e52718b7f0de" providerId="ADAL" clId="{176E7D67-97C0-5BAD-9F4E-C162F3AB8EAD}" dt="2026-04-24T19:53:57.175" v="99" actId="14100"/>
          <ac:spMkLst>
            <pc:docMk/>
            <pc:sldMk cId="4287806612" sldId="2653"/>
            <ac:spMk id="3" creationId="{AFD7B65B-860A-CC5C-D4CD-631D665FC678}"/>
          </ac:spMkLst>
        </pc:spChg>
        <pc:spChg chg="mod">
          <ac:chgData name="Hine, Melissa" userId="6369873a-5f2c-4b62-b69d-e52718b7f0de" providerId="ADAL" clId="{176E7D67-97C0-5BAD-9F4E-C162F3AB8EAD}" dt="2026-04-24T19:54:01.811" v="101" actId="14100"/>
          <ac:spMkLst>
            <pc:docMk/>
            <pc:sldMk cId="4287806612" sldId="2653"/>
            <ac:spMk id="6" creationId="{B9407493-3CD2-841F-C4BA-AC4FE7707297}"/>
          </ac:spMkLst>
        </pc:spChg>
        <pc:spChg chg="mod">
          <ac:chgData name="Hine, Melissa" userId="6369873a-5f2c-4b62-b69d-e52718b7f0de" providerId="ADAL" clId="{176E7D67-97C0-5BAD-9F4E-C162F3AB8EAD}" dt="2026-04-24T19:54:06.622" v="103" actId="14100"/>
          <ac:spMkLst>
            <pc:docMk/>
            <pc:sldMk cId="4287806612" sldId="2653"/>
            <ac:spMk id="7" creationId="{CBDC0CE9-7431-6896-CA8D-E95BFB4B432D}"/>
          </ac:spMkLst>
        </pc:spChg>
        <pc:spChg chg="mod">
          <ac:chgData name="Hine, Melissa" userId="6369873a-5f2c-4b62-b69d-e52718b7f0de" providerId="ADAL" clId="{176E7D67-97C0-5BAD-9F4E-C162F3AB8EAD}" dt="2026-04-24T19:54:12.266" v="105" actId="14100"/>
          <ac:spMkLst>
            <pc:docMk/>
            <pc:sldMk cId="4287806612" sldId="2653"/>
            <ac:spMk id="8" creationId="{8EA825FD-4321-FFF3-41F4-0CE572E57A07}"/>
          </ac:spMkLst>
        </pc:spChg>
        <pc:spChg chg="mod">
          <ac:chgData name="Hine, Melissa" userId="6369873a-5f2c-4b62-b69d-e52718b7f0de" providerId="ADAL" clId="{176E7D67-97C0-5BAD-9F4E-C162F3AB8EAD}" dt="2026-04-24T19:54:17.889" v="108" actId="122"/>
          <ac:spMkLst>
            <pc:docMk/>
            <pc:sldMk cId="4287806612" sldId="2653"/>
            <ac:spMk id="9" creationId="{1FA92601-60C2-1A2A-5C5B-405EB48A3CEF}"/>
          </ac:spMkLst>
        </pc:spChg>
        <pc:spChg chg="mod">
          <ac:chgData name="Hine, Melissa" userId="6369873a-5f2c-4b62-b69d-e52718b7f0de" providerId="ADAL" clId="{176E7D67-97C0-5BAD-9F4E-C162F3AB8EAD}" dt="2026-04-24T19:53:29.036" v="77" actId="1037"/>
          <ac:spMkLst>
            <pc:docMk/>
            <pc:sldMk cId="4287806612" sldId="2653"/>
            <ac:spMk id="10" creationId="{9FD98A2C-F244-A49F-1E3F-653C1360ED06}"/>
          </ac:spMkLst>
        </pc:spChg>
        <pc:spChg chg="mod">
          <ac:chgData name="Hine, Melissa" userId="6369873a-5f2c-4b62-b69d-e52718b7f0de" providerId="ADAL" clId="{176E7D67-97C0-5BAD-9F4E-C162F3AB8EAD}" dt="2026-04-24T19:53:29.036" v="77" actId="1037"/>
          <ac:spMkLst>
            <pc:docMk/>
            <pc:sldMk cId="4287806612" sldId="2653"/>
            <ac:spMk id="13" creationId="{115EE24A-AA11-882B-4298-AEA75CE2E414}"/>
          </ac:spMkLst>
        </pc:spChg>
        <pc:spChg chg="mod">
          <ac:chgData name="Hine, Melissa" userId="6369873a-5f2c-4b62-b69d-e52718b7f0de" providerId="ADAL" clId="{176E7D67-97C0-5BAD-9F4E-C162F3AB8EAD}" dt="2026-04-24T19:53:44.564" v="84" actId="1038"/>
          <ac:spMkLst>
            <pc:docMk/>
            <pc:sldMk cId="4287806612" sldId="2653"/>
            <ac:spMk id="14" creationId="{91FA30D7-ED07-7B84-9434-E70C0AC5A848}"/>
          </ac:spMkLst>
        </pc:spChg>
        <pc:spChg chg="mod">
          <ac:chgData name="Hine, Melissa" userId="6369873a-5f2c-4b62-b69d-e52718b7f0de" providerId="ADAL" clId="{176E7D67-97C0-5BAD-9F4E-C162F3AB8EAD}" dt="2026-04-24T19:53:39.654" v="82" actId="1038"/>
          <ac:spMkLst>
            <pc:docMk/>
            <pc:sldMk cId="4287806612" sldId="2653"/>
            <ac:spMk id="15" creationId="{7A16587C-598B-6F78-DC2D-C7244F94ED88}"/>
          </ac:spMkLst>
        </pc:spChg>
        <pc:spChg chg="mod">
          <ac:chgData name="Hine, Melissa" userId="6369873a-5f2c-4b62-b69d-e52718b7f0de" providerId="ADAL" clId="{176E7D67-97C0-5BAD-9F4E-C162F3AB8EAD}" dt="2026-04-24T19:53:29.036" v="77" actId="1037"/>
          <ac:spMkLst>
            <pc:docMk/>
            <pc:sldMk cId="4287806612" sldId="2653"/>
            <ac:spMk id="16" creationId="{1B9F5834-9267-2E12-06A3-578469E04003}"/>
          </ac:spMkLst>
        </pc:spChg>
        <pc:spChg chg="mod">
          <ac:chgData name="Hine, Melissa" userId="6369873a-5f2c-4b62-b69d-e52718b7f0de" providerId="ADAL" clId="{176E7D67-97C0-5BAD-9F4E-C162F3AB8EAD}" dt="2026-04-24T20:00:49.029" v="267" actId="1076"/>
          <ac:spMkLst>
            <pc:docMk/>
            <pc:sldMk cId="4287806612" sldId="2653"/>
            <ac:spMk id="17" creationId="{1A160F71-B112-CFE4-5C12-F68AAD979784}"/>
          </ac:spMkLst>
        </pc:spChg>
        <pc:spChg chg="mod">
          <ac:chgData name="Hine, Melissa" userId="6369873a-5f2c-4b62-b69d-e52718b7f0de" providerId="ADAL" clId="{176E7D67-97C0-5BAD-9F4E-C162F3AB8EAD}" dt="2026-04-24T20:00:51.087" v="268" actId="1076"/>
          <ac:spMkLst>
            <pc:docMk/>
            <pc:sldMk cId="4287806612" sldId="2653"/>
            <ac:spMk id="18" creationId="{078FEF70-3671-C8DD-3F00-DEB766EC68FD}"/>
          </ac:spMkLst>
        </pc:spChg>
        <pc:spChg chg="mod">
          <ac:chgData name="Hine, Melissa" userId="6369873a-5f2c-4b62-b69d-e52718b7f0de" providerId="ADAL" clId="{176E7D67-97C0-5BAD-9F4E-C162F3AB8EAD}" dt="2026-04-24T20:00:54.069" v="269" actId="1076"/>
          <ac:spMkLst>
            <pc:docMk/>
            <pc:sldMk cId="4287806612" sldId="2653"/>
            <ac:spMk id="19" creationId="{772441B2-78CD-6295-52AB-C1C5EEC00545}"/>
          </ac:spMkLst>
        </pc:spChg>
        <pc:spChg chg="mod">
          <ac:chgData name="Hine, Melissa" userId="6369873a-5f2c-4b62-b69d-e52718b7f0de" providerId="ADAL" clId="{176E7D67-97C0-5BAD-9F4E-C162F3AB8EAD}" dt="2026-04-24T20:00:56.172" v="270" actId="1076"/>
          <ac:spMkLst>
            <pc:docMk/>
            <pc:sldMk cId="4287806612" sldId="2653"/>
            <ac:spMk id="20" creationId="{ABBCDAE7-08C0-BC87-FF15-63E1BA781E50}"/>
          </ac:spMkLst>
        </pc:spChg>
      </pc:sldChg>
      <pc:sldChg chg="modSp mod">
        <pc:chgData name="Hine, Melissa" userId="6369873a-5f2c-4b62-b69d-e52718b7f0de" providerId="ADAL" clId="{176E7D67-97C0-5BAD-9F4E-C162F3AB8EAD}" dt="2026-04-24T20:01:17.341" v="279" actId="1037"/>
        <pc:sldMkLst>
          <pc:docMk/>
          <pc:sldMk cId="2319080216" sldId="2654"/>
        </pc:sldMkLst>
        <pc:spChg chg="mod">
          <ac:chgData name="Hine, Melissa" userId="6369873a-5f2c-4b62-b69d-e52718b7f0de" providerId="ADAL" clId="{176E7D67-97C0-5BAD-9F4E-C162F3AB8EAD}" dt="2026-04-24T19:56:00.430" v="159" actId="14100"/>
          <ac:spMkLst>
            <pc:docMk/>
            <pc:sldMk cId="2319080216" sldId="2654"/>
            <ac:spMk id="3" creationId="{9414C002-E23E-8D13-11DE-174EC3DD20D7}"/>
          </ac:spMkLst>
        </pc:spChg>
        <pc:spChg chg="mod">
          <ac:chgData name="Hine, Melissa" userId="6369873a-5f2c-4b62-b69d-e52718b7f0de" providerId="ADAL" clId="{176E7D67-97C0-5BAD-9F4E-C162F3AB8EAD}" dt="2026-04-24T20:01:17.341" v="279" actId="1037"/>
          <ac:spMkLst>
            <pc:docMk/>
            <pc:sldMk cId="2319080216" sldId="2654"/>
            <ac:spMk id="5" creationId="{25A8E787-3B8D-83FD-CE82-EC31278F0B33}"/>
          </ac:spMkLst>
        </pc:spChg>
        <pc:spChg chg="mod">
          <ac:chgData name="Hine, Melissa" userId="6369873a-5f2c-4b62-b69d-e52718b7f0de" providerId="ADAL" clId="{176E7D67-97C0-5BAD-9F4E-C162F3AB8EAD}" dt="2026-04-24T19:56:04.298" v="161" actId="14100"/>
          <ac:spMkLst>
            <pc:docMk/>
            <pc:sldMk cId="2319080216" sldId="2654"/>
            <ac:spMk id="6" creationId="{102C75FD-84B2-4FC7-A599-BFDB44D9A146}"/>
          </ac:spMkLst>
        </pc:spChg>
        <pc:spChg chg="mod">
          <ac:chgData name="Hine, Melissa" userId="6369873a-5f2c-4b62-b69d-e52718b7f0de" providerId="ADAL" clId="{176E7D67-97C0-5BAD-9F4E-C162F3AB8EAD}" dt="2026-04-24T19:56:07.390" v="162" actId="1076"/>
          <ac:spMkLst>
            <pc:docMk/>
            <pc:sldMk cId="2319080216" sldId="2654"/>
            <ac:spMk id="7" creationId="{694AE937-91EB-C29A-999F-41245E1FAC63}"/>
          </ac:spMkLst>
        </pc:spChg>
        <pc:spChg chg="mod">
          <ac:chgData name="Hine, Melissa" userId="6369873a-5f2c-4b62-b69d-e52718b7f0de" providerId="ADAL" clId="{176E7D67-97C0-5BAD-9F4E-C162F3AB8EAD}" dt="2026-04-24T19:56:15.733" v="167" actId="1036"/>
          <ac:spMkLst>
            <pc:docMk/>
            <pc:sldMk cId="2319080216" sldId="2654"/>
            <ac:spMk id="8" creationId="{13E632EC-E84C-C3F6-5670-3ECA5582A09A}"/>
          </ac:spMkLst>
        </pc:spChg>
        <pc:spChg chg="mod">
          <ac:chgData name="Hine, Melissa" userId="6369873a-5f2c-4b62-b69d-e52718b7f0de" providerId="ADAL" clId="{176E7D67-97C0-5BAD-9F4E-C162F3AB8EAD}" dt="2026-04-24T19:56:38.231" v="180" actId="1037"/>
          <ac:spMkLst>
            <pc:docMk/>
            <pc:sldMk cId="2319080216" sldId="2654"/>
            <ac:spMk id="9" creationId="{0126BC31-8C76-5525-BBBA-41E8F993AF1E}"/>
          </ac:spMkLst>
        </pc:spChg>
        <pc:spChg chg="mod">
          <ac:chgData name="Hine, Melissa" userId="6369873a-5f2c-4b62-b69d-e52718b7f0de" providerId="ADAL" clId="{176E7D67-97C0-5BAD-9F4E-C162F3AB8EAD}" dt="2026-04-24T19:55:50.174" v="157" actId="1036"/>
          <ac:spMkLst>
            <pc:docMk/>
            <pc:sldMk cId="2319080216" sldId="2654"/>
            <ac:spMk id="10" creationId="{45500330-95DE-036A-C4BD-34C68CF549CC}"/>
          </ac:spMkLst>
        </pc:spChg>
        <pc:spChg chg="mod">
          <ac:chgData name="Hine, Melissa" userId="6369873a-5f2c-4b62-b69d-e52718b7f0de" providerId="ADAL" clId="{176E7D67-97C0-5BAD-9F4E-C162F3AB8EAD}" dt="2026-04-24T20:01:17.341" v="279" actId="1037"/>
          <ac:spMkLst>
            <pc:docMk/>
            <pc:sldMk cId="2319080216" sldId="2654"/>
            <ac:spMk id="11" creationId="{5396CE30-411D-0CE5-D39D-71FC2F55E3D4}"/>
          </ac:spMkLst>
        </pc:spChg>
        <pc:spChg chg="mod">
          <ac:chgData name="Hine, Melissa" userId="6369873a-5f2c-4b62-b69d-e52718b7f0de" providerId="ADAL" clId="{176E7D67-97C0-5BAD-9F4E-C162F3AB8EAD}" dt="2026-04-24T19:56:56.009" v="181" actId="14100"/>
          <ac:spMkLst>
            <pc:docMk/>
            <pc:sldMk cId="2319080216" sldId="2654"/>
            <ac:spMk id="12" creationId="{FE061F8F-3A99-B9C7-B9F3-3FA98982116E}"/>
          </ac:spMkLst>
        </pc:spChg>
        <pc:spChg chg="mod">
          <ac:chgData name="Hine, Melissa" userId="6369873a-5f2c-4b62-b69d-e52718b7f0de" providerId="ADAL" clId="{176E7D67-97C0-5BAD-9F4E-C162F3AB8EAD}" dt="2026-04-24T19:55:50.174" v="157" actId="1036"/>
          <ac:spMkLst>
            <pc:docMk/>
            <pc:sldMk cId="2319080216" sldId="2654"/>
            <ac:spMk id="13" creationId="{6DD3EBD5-E10A-4F6E-EC86-951AA2FEADBA}"/>
          </ac:spMkLst>
        </pc:spChg>
        <pc:spChg chg="mod">
          <ac:chgData name="Hine, Melissa" userId="6369873a-5f2c-4b62-b69d-e52718b7f0de" providerId="ADAL" clId="{176E7D67-97C0-5BAD-9F4E-C162F3AB8EAD}" dt="2026-04-24T19:55:50.174" v="157" actId="1036"/>
          <ac:spMkLst>
            <pc:docMk/>
            <pc:sldMk cId="2319080216" sldId="2654"/>
            <ac:spMk id="14" creationId="{42D7FBD8-5DAC-8A88-C1F0-0DA26F32AEA9}"/>
          </ac:spMkLst>
        </pc:spChg>
        <pc:spChg chg="mod">
          <ac:chgData name="Hine, Melissa" userId="6369873a-5f2c-4b62-b69d-e52718b7f0de" providerId="ADAL" clId="{176E7D67-97C0-5BAD-9F4E-C162F3AB8EAD}" dt="2026-04-24T19:55:31.180" v="146" actId="1076"/>
          <ac:spMkLst>
            <pc:docMk/>
            <pc:sldMk cId="2319080216" sldId="2654"/>
            <ac:spMk id="15" creationId="{BED17129-D0EC-0055-CCCE-BC3E729DEA98}"/>
          </ac:spMkLst>
        </pc:spChg>
        <pc:spChg chg="mod">
          <ac:chgData name="Hine, Melissa" userId="6369873a-5f2c-4b62-b69d-e52718b7f0de" providerId="ADAL" clId="{176E7D67-97C0-5BAD-9F4E-C162F3AB8EAD}" dt="2026-04-24T20:01:17.341" v="279" actId="1037"/>
          <ac:spMkLst>
            <pc:docMk/>
            <pc:sldMk cId="2319080216" sldId="2654"/>
            <ac:spMk id="16" creationId="{755A9F79-4A29-232F-50F3-F0E5EDB81C9D}"/>
          </ac:spMkLst>
        </pc:spChg>
        <pc:spChg chg="mod">
          <ac:chgData name="Hine, Melissa" userId="6369873a-5f2c-4b62-b69d-e52718b7f0de" providerId="ADAL" clId="{176E7D67-97C0-5BAD-9F4E-C162F3AB8EAD}" dt="2026-04-24T20:01:17.341" v="279" actId="1037"/>
          <ac:spMkLst>
            <pc:docMk/>
            <pc:sldMk cId="2319080216" sldId="2654"/>
            <ac:spMk id="17" creationId="{A072ACA2-EA6B-3098-93CD-0378A2AEDCC7}"/>
          </ac:spMkLst>
        </pc:spChg>
      </pc:sldChg>
      <pc:sldChg chg="modSp mod">
        <pc:chgData name="Hine, Melissa" userId="6369873a-5f2c-4b62-b69d-e52718b7f0de" providerId="ADAL" clId="{176E7D67-97C0-5BAD-9F4E-C162F3AB8EAD}" dt="2026-04-24T20:01:25.034" v="284" actId="1038"/>
        <pc:sldMkLst>
          <pc:docMk/>
          <pc:sldMk cId="3327710935" sldId="2655"/>
        </pc:sldMkLst>
        <pc:spChg chg="mod">
          <ac:chgData name="Hine, Melissa" userId="6369873a-5f2c-4b62-b69d-e52718b7f0de" providerId="ADAL" clId="{176E7D67-97C0-5BAD-9F4E-C162F3AB8EAD}" dt="2026-04-24T20:00:24.761" v="254" actId="1076"/>
          <ac:spMkLst>
            <pc:docMk/>
            <pc:sldMk cId="3327710935" sldId="2655"/>
            <ac:spMk id="3" creationId="{A7634610-F297-05F4-6FF1-743C5D5D833A}"/>
          </ac:spMkLst>
        </pc:spChg>
        <pc:spChg chg="mod">
          <ac:chgData name="Hine, Melissa" userId="6369873a-5f2c-4b62-b69d-e52718b7f0de" providerId="ADAL" clId="{176E7D67-97C0-5BAD-9F4E-C162F3AB8EAD}" dt="2026-04-24T19:59:53.668" v="245" actId="1035"/>
          <ac:spMkLst>
            <pc:docMk/>
            <pc:sldMk cId="3327710935" sldId="2655"/>
            <ac:spMk id="6" creationId="{5117F73A-DA23-51AF-43C4-1F953506B005}"/>
          </ac:spMkLst>
        </pc:spChg>
        <pc:spChg chg="mod">
          <ac:chgData name="Hine, Melissa" userId="6369873a-5f2c-4b62-b69d-e52718b7f0de" providerId="ADAL" clId="{176E7D67-97C0-5BAD-9F4E-C162F3AB8EAD}" dt="2026-04-24T20:00:16.074" v="251" actId="1076"/>
          <ac:spMkLst>
            <pc:docMk/>
            <pc:sldMk cId="3327710935" sldId="2655"/>
            <ac:spMk id="7" creationId="{E8E92DBA-305D-11EF-966F-7FA37C56919F}"/>
          </ac:spMkLst>
        </pc:spChg>
        <pc:spChg chg="mod">
          <ac:chgData name="Hine, Melissa" userId="6369873a-5f2c-4b62-b69d-e52718b7f0de" providerId="ADAL" clId="{176E7D67-97C0-5BAD-9F4E-C162F3AB8EAD}" dt="2026-04-24T20:00:38.740" v="262" actId="1036"/>
          <ac:spMkLst>
            <pc:docMk/>
            <pc:sldMk cId="3327710935" sldId="2655"/>
            <ac:spMk id="8" creationId="{518CC307-8AE1-3F9C-94EA-7861E2326096}"/>
          </ac:spMkLst>
        </pc:spChg>
        <pc:spChg chg="mod">
          <ac:chgData name="Hine, Melissa" userId="6369873a-5f2c-4b62-b69d-e52718b7f0de" providerId="ADAL" clId="{176E7D67-97C0-5BAD-9F4E-C162F3AB8EAD}" dt="2026-04-24T19:59:53.668" v="245" actId="1035"/>
          <ac:spMkLst>
            <pc:docMk/>
            <pc:sldMk cId="3327710935" sldId="2655"/>
            <ac:spMk id="9" creationId="{DDD516E3-9669-31AD-518E-58C9E8C08137}"/>
          </ac:spMkLst>
        </pc:spChg>
        <pc:spChg chg="mod">
          <ac:chgData name="Hine, Melissa" userId="6369873a-5f2c-4b62-b69d-e52718b7f0de" providerId="ADAL" clId="{176E7D67-97C0-5BAD-9F4E-C162F3AB8EAD}" dt="2026-04-24T20:00:22.134" v="253" actId="1076"/>
          <ac:spMkLst>
            <pc:docMk/>
            <pc:sldMk cId="3327710935" sldId="2655"/>
            <ac:spMk id="10" creationId="{A623BA0B-5FA6-8CD7-1E11-974F12C7F248}"/>
          </ac:spMkLst>
        </pc:spChg>
        <pc:spChg chg="mod">
          <ac:chgData name="Hine, Melissa" userId="6369873a-5f2c-4b62-b69d-e52718b7f0de" providerId="ADAL" clId="{176E7D67-97C0-5BAD-9F4E-C162F3AB8EAD}" dt="2026-04-24T19:59:59.202" v="246" actId="1076"/>
          <ac:spMkLst>
            <pc:docMk/>
            <pc:sldMk cId="3327710935" sldId="2655"/>
            <ac:spMk id="11" creationId="{A949FEDD-AA89-B1A1-6478-97B073326CEA}"/>
          </ac:spMkLst>
        </pc:spChg>
        <pc:spChg chg="mod">
          <ac:chgData name="Hine, Melissa" userId="6369873a-5f2c-4b62-b69d-e52718b7f0de" providerId="ADAL" clId="{176E7D67-97C0-5BAD-9F4E-C162F3AB8EAD}" dt="2026-04-24T19:59:53.668" v="245" actId="1035"/>
          <ac:spMkLst>
            <pc:docMk/>
            <pc:sldMk cId="3327710935" sldId="2655"/>
            <ac:spMk id="14" creationId="{74CACBF0-CB48-DD57-04AA-B979A3DE56B8}"/>
          </ac:spMkLst>
        </pc:spChg>
        <pc:spChg chg="mod">
          <ac:chgData name="Hine, Melissa" userId="6369873a-5f2c-4b62-b69d-e52718b7f0de" providerId="ADAL" clId="{176E7D67-97C0-5BAD-9F4E-C162F3AB8EAD}" dt="2026-04-24T20:00:38.740" v="262" actId="1036"/>
          <ac:spMkLst>
            <pc:docMk/>
            <pc:sldMk cId="3327710935" sldId="2655"/>
            <ac:spMk id="15" creationId="{2E2AD8EB-70F1-A717-2168-5C5ADEB51E7B}"/>
          </ac:spMkLst>
        </pc:spChg>
        <pc:spChg chg="mod">
          <ac:chgData name="Hine, Melissa" userId="6369873a-5f2c-4b62-b69d-e52718b7f0de" providerId="ADAL" clId="{176E7D67-97C0-5BAD-9F4E-C162F3AB8EAD}" dt="2026-04-24T19:59:53.668" v="245" actId="1035"/>
          <ac:spMkLst>
            <pc:docMk/>
            <pc:sldMk cId="3327710935" sldId="2655"/>
            <ac:spMk id="17" creationId="{FCA4CB0D-03BF-86A6-33EE-E9EB17993A68}"/>
          </ac:spMkLst>
        </pc:spChg>
        <pc:spChg chg="mod">
          <ac:chgData name="Hine, Melissa" userId="6369873a-5f2c-4b62-b69d-e52718b7f0de" providerId="ADAL" clId="{176E7D67-97C0-5BAD-9F4E-C162F3AB8EAD}" dt="2026-04-24T20:01:25.034" v="284" actId="1038"/>
          <ac:spMkLst>
            <pc:docMk/>
            <pc:sldMk cId="3327710935" sldId="2655"/>
            <ac:spMk id="18" creationId="{A960424F-0715-E4AD-EFA0-5AA8E294049B}"/>
          </ac:spMkLst>
        </pc:spChg>
        <pc:spChg chg="mod">
          <ac:chgData name="Hine, Melissa" userId="6369873a-5f2c-4b62-b69d-e52718b7f0de" providerId="ADAL" clId="{176E7D67-97C0-5BAD-9F4E-C162F3AB8EAD}" dt="2026-04-24T20:01:25.034" v="284" actId="1038"/>
          <ac:spMkLst>
            <pc:docMk/>
            <pc:sldMk cId="3327710935" sldId="2655"/>
            <ac:spMk id="19" creationId="{86AC0851-962C-572A-6C94-ADD5566E8A5E}"/>
          </ac:spMkLst>
        </pc:spChg>
        <pc:spChg chg="mod">
          <ac:chgData name="Hine, Melissa" userId="6369873a-5f2c-4b62-b69d-e52718b7f0de" providerId="ADAL" clId="{176E7D67-97C0-5BAD-9F4E-C162F3AB8EAD}" dt="2026-04-24T20:01:25.034" v="284" actId="1038"/>
          <ac:spMkLst>
            <pc:docMk/>
            <pc:sldMk cId="3327710935" sldId="2655"/>
            <ac:spMk id="20" creationId="{7F82564B-4533-5F6E-C6E2-4AE3DD71B5D8}"/>
          </ac:spMkLst>
        </pc:spChg>
        <pc:spChg chg="mod">
          <ac:chgData name="Hine, Melissa" userId="6369873a-5f2c-4b62-b69d-e52718b7f0de" providerId="ADAL" clId="{176E7D67-97C0-5BAD-9F4E-C162F3AB8EAD}" dt="2026-04-24T20:01:25.034" v="284" actId="1038"/>
          <ac:spMkLst>
            <pc:docMk/>
            <pc:sldMk cId="3327710935" sldId="2655"/>
            <ac:spMk id="21" creationId="{194DB91C-1390-8E93-6629-D2DDC4C2AC01}"/>
          </ac:spMkLst>
        </pc:spChg>
      </pc:sldChg>
      <pc:sldChg chg="modSp mod">
        <pc:chgData name="Hine, Melissa" userId="6369873a-5f2c-4b62-b69d-e52718b7f0de" providerId="ADAL" clId="{176E7D67-97C0-5BAD-9F4E-C162F3AB8EAD}" dt="2026-04-24T20:03:19.636" v="286" actId="207"/>
        <pc:sldMkLst>
          <pc:docMk/>
          <pc:sldMk cId="4152878825" sldId="2717"/>
        </pc:sldMkLst>
        <pc:spChg chg="mod">
          <ac:chgData name="Hine, Melissa" userId="6369873a-5f2c-4b62-b69d-e52718b7f0de" providerId="ADAL" clId="{176E7D67-97C0-5BAD-9F4E-C162F3AB8EAD}" dt="2026-04-24T20:03:19.636" v="286" actId="207"/>
          <ac:spMkLst>
            <pc:docMk/>
            <pc:sldMk cId="4152878825" sldId="2717"/>
            <ac:spMk id="5" creationId="{09530A58-2DB3-33E2-090E-83AD83CAC8E0}"/>
          </ac:spMkLst>
        </pc:spChg>
      </pc:sldChg>
      <pc:sldChg chg="modSp mod">
        <pc:chgData name="Hine, Melissa" userId="6369873a-5f2c-4b62-b69d-e52718b7f0de" providerId="ADAL" clId="{176E7D67-97C0-5BAD-9F4E-C162F3AB8EAD}" dt="2026-04-24T20:04:54.777" v="744" actId="12"/>
        <pc:sldMkLst>
          <pc:docMk/>
          <pc:sldMk cId="2136647133" sldId="2719"/>
        </pc:sldMkLst>
        <pc:spChg chg="mod">
          <ac:chgData name="Hine, Melissa" userId="6369873a-5f2c-4b62-b69d-e52718b7f0de" providerId="ADAL" clId="{176E7D67-97C0-5BAD-9F4E-C162F3AB8EAD}" dt="2026-04-24T20:04:54.777" v="744" actId="12"/>
          <ac:spMkLst>
            <pc:docMk/>
            <pc:sldMk cId="2136647133" sldId="2719"/>
            <ac:spMk id="9" creationId="{2E883E08-9E5C-6270-E9A3-8C945EAA55D1}"/>
          </ac:spMkLst>
        </pc:spChg>
        <pc:spChg chg="mod">
          <ac:chgData name="Hine, Melissa" userId="6369873a-5f2c-4b62-b69d-e52718b7f0de" providerId="ADAL" clId="{176E7D67-97C0-5BAD-9F4E-C162F3AB8EAD}" dt="2026-04-24T20:04:47.027" v="743" actId="962"/>
          <ac:spMkLst>
            <pc:docMk/>
            <pc:sldMk cId="2136647133" sldId="2719"/>
            <ac:spMk id="11" creationId="{F79C180D-E756-5456-1243-A1E31A45C030}"/>
          </ac:spMkLst>
        </pc:spChg>
      </pc:sldChg>
      <pc:sldChg chg="modSp mod">
        <pc:chgData name="Hine, Melissa" userId="6369873a-5f2c-4b62-b69d-e52718b7f0de" providerId="ADAL" clId="{176E7D67-97C0-5BAD-9F4E-C162F3AB8EAD}" dt="2026-04-24T20:05:33.267" v="806" actId="962"/>
        <pc:sldMkLst>
          <pc:docMk/>
          <pc:sldMk cId="1448744757" sldId="2720"/>
        </pc:sldMkLst>
        <pc:picChg chg="mod">
          <ac:chgData name="Hine, Melissa" userId="6369873a-5f2c-4b62-b69d-e52718b7f0de" providerId="ADAL" clId="{176E7D67-97C0-5BAD-9F4E-C162F3AB8EAD}" dt="2026-04-24T20:05:33.267" v="806" actId="962"/>
          <ac:picMkLst>
            <pc:docMk/>
            <pc:sldMk cId="1448744757" sldId="2720"/>
            <ac:picMk id="12" creationId="{1DBE5A52-42C8-5514-457F-01A523E1A9FA}"/>
          </ac:picMkLst>
        </pc:picChg>
      </pc:sldChg>
      <pc:sldChg chg="modSp mod">
        <pc:chgData name="Hine, Melissa" userId="6369873a-5f2c-4b62-b69d-e52718b7f0de" providerId="ADAL" clId="{176E7D67-97C0-5BAD-9F4E-C162F3AB8EAD}" dt="2026-04-24T20:05:45.170" v="808" actId="255"/>
        <pc:sldMkLst>
          <pc:docMk/>
          <pc:sldMk cId="984007494" sldId="2724"/>
        </pc:sldMkLst>
        <pc:spChg chg="mod">
          <ac:chgData name="Hine, Melissa" userId="6369873a-5f2c-4b62-b69d-e52718b7f0de" providerId="ADAL" clId="{176E7D67-97C0-5BAD-9F4E-C162F3AB8EAD}" dt="2026-04-24T20:05:45.170" v="808" actId="255"/>
          <ac:spMkLst>
            <pc:docMk/>
            <pc:sldMk cId="984007494" sldId="2724"/>
            <ac:spMk id="5" creationId="{82BCD772-7ED7-181C-78A5-A8F9D501B379}"/>
          </ac:spMkLst>
        </pc:spChg>
      </pc:sldChg>
      <pc:sldChg chg="modSp mod modCm">
        <pc:chgData name="Hine, Melissa" userId="6369873a-5f2c-4b62-b69d-e52718b7f0de" providerId="ADAL" clId="{176E7D67-97C0-5BAD-9F4E-C162F3AB8EAD}" dt="2026-04-24T20:08:46.967" v="1159" actId="1076"/>
        <pc:sldMkLst>
          <pc:docMk/>
          <pc:sldMk cId="1859221863" sldId="2734"/>
        </pc:sldMkLst>
        <pc:spChg chg="mod">
          <ac:chgData name="Hine, Melissa" userId="6369873a-5f2c-4b62-b69d-e52718b7f0de" providerId="ADAL" clId="{176E7D67-97C0-5BAD-9F4E-C162F3AB8EAD}" dt="2026-04-24T20:08:46.967" v="1159" actId="1076"/>
          <ac:spMkLst>
            <pc:docMk/>
            <pc:sldMk cId="1859221863" sldId="2734"/>
            <ac:spMk id="4" creationId="{D01DFC21-1876-BEC1-8C95-EC050AABA5EC}"/>
          </ac:spMkLst>
        </pc:spChg>
        <pc:spChg chg="mod">
          <ac:chgData name="Hine, Melissa" userId="6369873a-5f2c-4b62-b69d-e52718b7f0de" providerId="ADAL" clId="{176E7D67-97C0-5BAD-9F4E-C162F3AB8EAD}" dt="2026-04-24T20:08:43.918" v="1158" actId="1076"/>
          <ac:spMkLst>
            <pc:docMk/>
            <pc:sldMk cId="1859221863" sldId="2734"/>
            <ac:spMk id="6" creationId="{B211587A-8EC0-8FDB-79E2-B7CF22093E14}"/>
          </ac:spMkLst>
        </pc:spChg>
        <pc:spChg chg="mod">
          <ac:chgData name="Hine, Melissa" userId="6369873a-5f2c-4b62-b69d-e52718b7f0de" providerId="ADAL" clId="{176E7D67-97C0-5BAD-9F4E-C162F3AB8EAD}" dt="2026-04-24T20:08:41.293" v="1157" actId="1076"/>
          <ac:spMkLst>
            <pc:docMk/>
            <pc:sldMk cId="1859221863" sldId="2734"/>
            <ac:spMk id="8" creationId="{A5E8D536-A174-2D55-3E7C-7F09559FC4C7}"/>
          </ac:spMkLst>
        </pc:spChg>
        <pc:spChg chg="mod">
          <ac:chgData name="Hine, Melissa" userId="6369873a-5f2c-4b62-b69d-e52718b7f0de" providerId="ADAL" clId="{176E7D67-97C0-5BAD-9F4E-C162F3AB8EAD}" dt="2026-04-24T20:06:28.080" v="1023" actId="962"/>
          <ac:spMkLst>
            <pc:docMk/>
            <pc:sldMk cId="1859221863" sldId="2734"/>
            <ac:spMk id="15" creationId="{B3F9A722-65C2-7BE8-28E4-017F287D1373}"/>
          </ac:spMkLst>
        </pc:spChg>
        <pc:spChg chg="mod">
          <ac:chgData name="Hine, Melissa" userId="6369873a-5f2c-4b62-b69d-e52718b7f0de" providerId="ADAL" clId="{176E7D67-97C0-5BAD-9F4E-C162F3AB8EAD}" dt="2026-04-24T20:06:56.656" v="1142" actId="962"/>
          <ac:spMkLst>
            <pc:docMk/>
            <pc:sldMk cId="1859221863" sldId="2734"/>
            <ac:spMk id="20" creationId="{21A52E8B-E2BD-7CBF-076F-01A798393DA7}"/>
          </ac:spMkLst>
        </pc:spChg>
        <pc:cxnChg chg="mod">
          <ac:chgData name="Hine, Melissa" userId="6369873a-5f2c-4b62-b69d-e52718b7f0de" providerId="ADAL" clId="{176E7D67-97C0-5BAD-9F4E-C162F3AB8EAD}" dt="2026-04-24T20:08:34.770" v="1156" actId="14100"/>
          <ac:cxnSpMkLst>
            <pc:docMk/>
            <pc:sldMk cId="1859221863" sldId="2734"/>
            <ac:cxnSpMk id="12" creationId="{9CF7C4FA-A629-B97A-3690-2B20FD23A2FD}"/>
          </ac:cxnSpMkLst>
        </pc:cxnChg>
        <pc:cxnChg chg="mod">
          <ac:chgData name="Hine, Melissa" userId="6369873a-5f2c-4b62-b69d-e52718b7f0de" providerId="ADAL" clId="{176E7D67-97C0-5BAD-9F4E-C162F3AB8EAD}" dt="2026-04-24T20:08:27.780" v="1154" actId="14100"/>
          <ac:cxnSpMkLst>
            <pc:docMk/>
            <pc:sldMk cId="1859221863" sldId="2734"/>
            <ac:cxnSpMk id="19" creationId="{6C51AE3B-5A55-0D80-4C50-06392B9D2C3D}"/>
          </ac:cxnSpMkLst>
        </pc:cxnChg>
        <pc:extLst>
          <p:ext xmlns:p="http://schemas.openxmlformats.org/presentationml/2006/main" uri="{D6D511B9-2390-475A-947B-AFAB55BFBCF1}">
            <pc226:cmChg xmlns:pc226="http://schemas.microsoft.com/office/powerpoint/2022/06/main/command" chg="mod">
              <pc226:chgData name="Hine, Melissa" userId="6369873a-5f2c-4b62-b69d-e52718b7f0de" providerId="ADAL" clId="{176E7D67-97C0-5BAD-9F4E-C162F3AB8EAD}" dt="2026-04-24T20:07:11.661" v="1143" actId="20577"/>
              <pc2:cmMkLst xmlns:pc2="http://schemas.microsoft.com/office/powerpoint/2019/9/main/command">
                <pc:docMk/>
                <pc:sldMk cId="1859221863" sldId="2734"/>
                <pc2:cmMk id="{E1B30E3B-0FDC-5649-9AD2-920DBDDAEACA}"/>
              </pc2:cmMkLst>
            </pc226:cmChg>
            <pc226:cmChg xmlns:pc226="http://schemas.microsoft.com/office/powerpoint/2022/06/main/command" chg="mod">
              <pc226:chgData name="Hine, Melissa" userId="6369873a-5f2c-4b62-b69d-e52718b7f0de" providerId="ADAL" clId="{176E7D67-97C0-5BAD-9F4E-C162F3AB8EAD}" dt="2026-04-24T20:07:32.343" v="1147" actId="20577"/>
              <pc2:cmMkLst xmlns:pc2="http://schemas.microsoft.com/office/powerpoint/2019/9/main/command">
                <pc:docMk/>
                <pc:sldMk cId="1859221863" sldId="2734"/>
                <pc2:cmMk id="{0D33B39F-6E08-0342-984C-60AC8B259B2F}"/>
              </pc2:cmMkLst>
            </pc226:cmChg>
            <pc226:cmChg xmlns:pc226="http://schemas.microsoft.com/office/powerpoint/2022/06/main/command" chg="mod">
              <pc226:chgData name="Hine, Melissa" userId="6369873a-5f2c-4b62-b69d-e52718b7f0de" providerId="ADAL" clId="{176E7D67-97C0-5BAD-9F4E-C162F3AB8EAD}" dt="2026-04-24T20:07:32.343" v="1147" actId="20577"/>
              <pc2:cmMkLst xmlns:pc2="http://schemas.microsoft.com/office/powerpoint/2019/9/main/command">
                <pc:docMk/>
                <pc:sldMk cId="1859221863" sldId="2734"/>
                <pc2:cmMk id="{10FFE4F2-A711-D04F-BC4C-07FE42B64CE4}"/>
              </pc2:cmMkLst>
            </pc226:cmChg>
          </p:ext>
        </pc:extLst>
      </pc:sldChg>
      <pc:sldChg chg="modSp mod">
        <pc:chgData name="Hine, Melissa" userId="6369873a-5f2c-4b62-b69d-e52718b7f0de" providerId="ADAL" clId="{176E7D67-97C0-5BAD-9F4E-C162F3AB8EAD}" dt="2026-04-24T20:11:44.822" v="1841" actId="962"/>
        <pc:sldMkLst>
          <pc:docMk/>
          <pc:sldMk cId="576620806" sldId="2758"/>
        </pc:sldMkLst>
        <pc:picChg chg="mod">
          <ac:chgData name="Hine, Melissa" userId="6369873a-5f2c-4b62-b69d-e52718b7f0de" providerId="ADAL" clId="{176E7D67-97C0-5BAD-9F4E-C162F3AB8EAD}" dt="2026-04-24T20:11:44.822" v="1841" actId="962"/>
          <ac:picMkLst>
            <pc:docMk/>
            <pc:sldMk cId="576620806" sldId="2758"/>
            <ac:picMk id="8" creationId="{D83DBEE4-6B78-9F3B-7339-F2838364C34A}"/>
          </ac:picMkLst>
        </pc:picChg>
        <pc:picChg chg="mod">
          <ac:chgData name="Hine, Melissa" userId="6369873a-5f2c-4b62-b69d-e52718b7f0de" providerId="ADAL" clId="{176E7D67-97C0-5BAD-9F4E-C162F3AB8EAD}" dt="2026-04-24T20:11:31.974" v="1815" actId="962"/>
          <ac:picMkLst>
            <pc:docMk/>
            <pc:sldMk cId="576620806" sldId="2758"/>
            <ac:picMk id="10" creationId="{9F871532-40BB-544F-B359-A63928137EC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523" cy="471199"/>
          </a:xfrm>
          <a:prstGeom prst="rect">
            <a:avLst/>
          </a:prstGeom>
        </p:spPr>
        <p:txBody>
          <a:bodyPr vert="horz" lIns="93159" tIns="46580" rIns="93159" bIns="46580" rtlCol="0"/>
          <a:lstStyle>
            <a:lvl1pPr algn="l">
              <a:defRPr sz="1200"/>
            </a:lvl1pPr>
          </a:lstStyle>
          <a:p>
            <a:endParaRPr lang="en-US"/>
          </a:p>
        </p:txBody>
      </p:sp>
      <p:sp>
        <p:nvSpPr>
          <p:cNvPr id="3" name="Date Placeholder 2"/>
          <p:cNvSpPr>
            <a:spLocks noGrp="1"/>
          </p:cNvSpPr>
          <p:nvPr>
            <p:ph type="dt" sz="quarter" idx="1"/>
          </p:nvPr>
        </p:nvSpPr>
        <p:spPr>
          <a:xfrm>
            <a:off x="4023330" y="0"/>
            <a:ext cx="3077523" cy="471199"/>
          </a:xfrm>
          <a:prstGeom prst="rect">
            <a:avLst/>
          </a:prstGeom>
        </p:spPr>
        <p:txBody>
          <a:bodyPr vert="horz" lIns="93159" tIns="46580" rIns="93159" bIns="46580" rtlCol="0"/>
          <a:lstStyle>
            <a:lvl1pPr algn="r">
              <a:defRPr sz="1200"/>
            </a:lvl1pPr>
          </a:lstStyle>
          <a:p>
            <a:fld id="{09E7AAB4-A4D6-4647-BA66-8016F3778594}" type="datetimeFigureOut">
              <a:rPr lang="en-US" smtClean="0"/>
              <a:t>4/30/2026</a:t>
            </a:fld>
            <a:endParaRPr lang="en-US"/>
          </a:p>
        </p:txBody>
      </p:sp>
      <p:sp>
        <p:nvSpPr>
          <p:cNvPr id="4" name="Footer Placeholder 3"/>
          <p:cNvSpPr>
            <a:spLocks noGrp="1"/>
          </p:cNvSpPr>
          <p:nvPr>
            <p:ph type="ftr" sz="quarter" idx="2"/>
          </p:nvPr>
        </p:nvSpPr>
        <p:spPr>
          <a:xfrm>
            <a:off x="1" y="8917276"/>
            <a:ext cx="3077523" cy="471199"/>
          </a:xfrm>
          <a:prstGeom prst="rect">
            <a:avLst/>
          </a:prstGeom>
        </p:spPr>
        <p:txBody>
          <a:bodyPr vert="horz" lIns="93159" tIns="46580" rIns="93159" bIns="46580" rtlCol="0" anchor="b"/>
          <a:lstStyle>
            <a:lvl1pPr algn="l">
              <a:defRPr sz="1200"/>
            </a:lvl1pPr>
          </a:lstStyle>
          <a:p>
            <a:endParaRPr lang="en-US"/>
          </a:p>
        </p:txBody>
      </p:sp>
      <p:sp>
        <p:nvSpPr>
          <p:cNvPr id="5" name="Slide Number Placeholder 4"/>
          <p:cNvSpPr>
            <a:spLocks noGrp="1"/>
          </p:cNvSpPr>
          <p:nvPr>
            <p:ph type="sldNum" sz="quarter" idx="3"/>
          </p:nvPr>
        </p:nvSpPr>
        <p:spPr>
          <a:xfrm>
            <a:off x="4023330" y="8917276"/>
            <a:ext cx="3077523" cy="471199"/>
          </a:xfrm>
          <a:prstGeom prst="rect">
            <a:avLst/>
          </a:prstGeom>
        </p:spPr>
        <p:txBody>
          <a:bodyPr vert="horz" lIns="93159" tIns="46580" rIns="93159" bIns="46580" rtlCol="0" anchor="b"/>
          <a:lstStyle>
            <a:lvl1pPr algn="r">
              <a:defRPr sz="1200"/>
            </a:lvl1pPr>
          </a:lstStyle>
          <a:p>
            <a:fld id="{7875DBD9-7EB2-4FD3-9B69-CE651698D9D2}" type="slidenum">
              <a:rPr lang="en-US" smtClean="0"/>
              <a:t>‹#›</a:t>
            </a:fld>
            <a:endParaRPr lang="en-US"/>
          </a:p>
        </p:txBody>
      </p:sp>
    </p:spTree>
    <p:extLst>
      <p:ext uri="{BB962C8B-B14F-4D97-AF65-F5344CB8AC3E}">
        <p14:creationId xmlns:p14="http://schemas.microsoft.com/office/powerpoint/2010/main" val="2671822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7739" cy="469424"/>
          </a:xfrm>
          <a:prstGeom prst="rect">
            <a:avLst/>
          </a:prstGeom>
        </p:spPr>
        <p:txBody>
          <a:bodyPr vert="horz" lIns="94231" tIns="47115" rIns="94231" bIns="47115" rtlCol="0"/>
          <a:lstStyle>
            <a:lvl1pPr algn="l">
              <a:defRPr sz="1200">
                <a:latin typeface="Lato Light"/>
              </a:defRPr>
            </a:lvl1pPr>
          </a:lstStyle>
          <a:p>
            <a:endParaRPr lang="en-US"/>
          </a:p>
        </p:txBody>
      </p:sp>
      <p:sp>
        <p:nvSpPr>
          <p:cNvPr id="3" name="Date Placeholder 2"/>
          <p:cNvSpPr>
            <a:spLocks noGrp="1"/>
          </p:cNvSpPr>
          <p:nvPr>
            <p:ph type="dt" idx="1"/>
          </p:nvPr>
        </p:nvSpPr>
        <p:spPr>
          <a:xfrm>
            <a:off x="4023094" y="0"/>
            <a:ext cx="3077739" cy="469424"/>
          </a:xfrm>
          <a:prstGeom prst="rect">
            <a:avLst/>
          </a:prstGeom>
        </p:spPr>
        <p:txBody>
          <a:bodyPr vert="horz" lIns="94231" tIns="47115" rIns="94231" bIns="47115" rtlCol="0"/>
          <a:lstStyle>
            <a:lvl1pPr algn="r">
              <a:defRPr sz="1200">
                <a:latin typeface="Lato Light"/>
              </a:defRPr>
            </a:lvl1pPr>
          </a:lstStyle>
          <a:p>
            <a:fld id="{EFC10EE1-B198-C942-8235-326C972CBB30}" type="datetimeFigureOut">
              <a:rPr lang="en-US" smtClean="0"/>
              <a:pPr/>
              <a:t>4/30/2026</a:t>
            </a:fld>
            <a:endParaRPr lang="en-US"/>
          </a:p>
        </p:txBody>
      </p:sp>
      <p:sp>
        <p:nvSpPr>
          <p:cNvPr id="4" name="Slide Image Placeholder 3"/>
          <p:cNvSpPr>
            <a:spLocks noGrp="1" noRot="1" noChangeAspect="1"/>
          </p:cNvSpPr>
          <p:nvPr>
            <p:ph type="sldImg" idx="2"/>
          </p:nvPr>
        </p:nvSpPr>
        <p:spPr>
          <a:xfrm>
            <a:off x="422275" y="703263"/>
            <a:ext cx="6257925" cy="3521075"/>
          </a:xfrm>
          <a:prstGeom prst="rect">
            <a:avLst/>
          </a:prstGeom>
          <a:noFill/>
          <a:ln w="12700">
            <a:solidFill>
              <a:prstClr val="black"/>
            </a:solidFill>
          </a:ln>
        </p:spPr>
        <p:txBody>
          <a:bodyPr vert="horz" lIns="94231" tIns="47115" rIns="94231" bIns="47115"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31" tIns="47115" rIns="94231" bIns="471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917422"/>
            <a:ext cx="3077739" cy="469424"/>
          </a:xfrm>
          <a:prstGeom prst="rect">
            <a:avLst/>
          </a:prstGeom>
        </p:spPr>
        <p:txBody>
          <a:bodyPr vert="horz" lIns="94231" tIns="47115" rIns="94231" bIns="47115" rtlCol="0" anchor="b"/>
          <a:lstStyle>
            <a:lvl1pPr algn="l">
              <a:defRPr sz="1200">
                <a:latin typeface="Lato Light"/>
              </a:defRPr>
            </a:lvl1pPr>
          </a:lstStyle>
          <a:p>
            <a:endParaRPr lang="en-US"/>
          </a:p>
        </p:txBody>
      </p:sp>
      <p:sp>
        <p:nvSpPr>
          <p:cNvPr id="7" name="Slide Number Placeholder 6"/>
          <p:cNvSpPr>
            <a:spLocks noGrp="1"/>
          </p:cNvSpPr>
          <p:nvPr>
            <p:ph type="sldNum" sz="quarter" idx="5"/>
          </p:nvPr>
        </p:nvSpPr>
        <p:spPr>
          <a:xfrm>
            <a:off x="4023094" y="8917422"/>
            <a:ext cx="3077739" cy="469424"/>
          </a:xfrm>
          <a:prstGeom prst="rect">
            <a:avLst/>
          </a:prstGeom>
        </p:spPr>
        <p:txBody>
          <a:bodyPr vert="horz" lIns="94231" tIns="47115" rIns="94231" bIns="47115" rtlCol="0" anchor="b"/>
          <a:lstStyle>
            <a:lvl1pPr algn="r">
              <a:defRPr sz="1200">
                <a:latin typeface="Lato Light"/>
              </a:defRPr>
            </a:lvl1pPr>
          </a:lstStyle>
          <a:p>
            <a:fld id="{006BE02D-20C0-F840-AFAC-BEA99C74FDC2}" type="slidenum">
              <a:rPr lang="en-US" smtClean="0"/>
              <a:pPr/>
              <a:t>‹#›</a:t>
            </a:fld>
            <a:endParaRPr lang="en-US"/>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457109"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109" algn="l" defTabSz="457109"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217" algn="l" defTabSz="457109"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326" algn="l" defTabSz="457109"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434" algn="l" defTabSz="457109"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5543" algn="l" defTabSz="457109" rtl="0" eaLnBrk="1" latinLnBrk="0" hangingPunct="1">
      <a:defRPr sz="1200" kern="1200">
        <a:solidFill>
          <a:schemeClr val="tx1"/>
        </a:solidFill>
        <a:latin typeface="+mn-lt"/>
        <a:ea typeface="+mn-ea"/>
        <a:cs typeface="+mn-cs"/>
      </a:defRPr>
    </a:lvl6pPr>
    <a:lvl7pPr marL="2742652" algn="l" defTabSz="457109" rtl="0" eaLnBrk="1" latinLnBrk="0" hangingPunct="1">
      <a:defRPr sz="1200" kern="1200">
        <a:solidFill>
          <a:schemeClr val="tx1"/>
        </a:solidFill>
        <a:latin typeface="+mn-lt"/>
        <a:ea typeface="+mn-ea"/>
        <a:cs typeface="+mn-cs"/>
      </a:defRPr>
    </a:lvl7pPr>
    <a:lvl8pPr marL="3199760" algn="l" defTabSz="457109" rtl="0" eaLnBrk="1" latinLnBrk="0" hangingPunct="1">
      <a:defRPr sz="1200" kern="1200">
        <a:solidFill>
          <a:schemeClr val="tx1"/>
        </a:solidFill>
        <a:latin typeface="+mn-lt"/>
        <a:ea typeface="+mn-ea"/>
        <a:cs typeface="+mn-cs"/>
      </a:defRPr>
    </a:lvl8pPr>
    <a:lvl9pPr marL="3656869" algn="l" defTabSz="4571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www.tn.gov/content/dam/tn/education/special-education/rti/rti2b_framework.pdf"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5B6A4-BB62-C71A-F177-1CB98B9C5B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CDAE01-BA84-5E63-7D25-A3B447746C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884905-6D44-EB97-DE5C-582BFDDEF243}"/>
              </a:ext>
            </a:extLst>
          </p:cNvPr>
          <p:cNvSpPr>
            <a:spLocks noGrp="1"/>
          </p:cNvSpPr>
          <p:nvPr>
            <p:ph type="body" idx="1"/>
          </p:nvPr>
        </p:nvSpPr>
        <p:spPr/>
        <p:txBody>
          <a:bodyPr/>
          <a:lstStyle/>
          <a:p>
            <a:pPr marL="0" indent="0"/>
            <a:r>
              <a:rPr lang="en-US" sz="1200" b="1">
                <a:latin typeface="Arial" panose="020B0604020202020204" pitchFamily="34" charset="0"/>
                <a:cs typeface="Arial" panose="020B0604020202020204" pitchFamily="34" charset="0"/>
              </a:rPr>
              <a:t>Purpose: </a:t>
            </a:r>
            <a:r>
              <a:rPr lang="en-US" sz="1200">
                <a:latin typeface="Arial" panose="020B0604020202020204" pitchFamily="34" charset="0"/>
                <a:cs typeface="Arial" panose="020B0604020202020204" pitchFamily="34" charset="0"/>
              </a:rPr>
              <a:t>Include WIFI information on this slide, if the location has access to </a:t>
            </a:r>
            <a:r>
              <a:rPr lang="en-US" sz="1200" err="1">
                <a:latin typeface="Arial" panose="020B0604020202020204" pitchFamily="34" charset="0"/>
                <a:cs typeface="Arial" panose="020B0604020202020204" pitchFamily="34" charset="0"/>
              </a:rPr>
              <a:t>wifi</a:t>
            </a:r>
            <a:r>
              <a:rPr lang="en-US" sz="1200">
                <a:latin typeface="Arial" panose="020B0604020202020204" pitchFamily="34" charset="0"/>
                <a:cs typeface="Arial" panose="020B0604020202020204" pitchFamily="34" charset="0"/>
              </a:rPr>
              <a:t> for participants.</a:t>
            </a:r>
          </a:p>
          <a:p>
            <a:endParaRPr lang="en-US">
              <a:latin typeface="Calibri"/>
              <a:cs typeface="Calibri"/>
            </a:endParaRPr>
          </a:p>
        </p:txBody>
      </p:sp>
      <p:sp>
        <p:nvSpPr>
          <p:cNvPr id="4" name="Slide Number Placeholder 3">
            <a:extLst>
              <a:ext uri="{FF2B5EF4-FFF2-40B4-BE49-F238E27FC236}">
                <a16:creationId xmlns:a16="http://schemas.microsoft.com/office/drawing/2014/main" id="{99183492-55B5-674A-0BAD-9B7821D2E723}"/>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Lato Light"/>
                <a:ea typeface="Lato Light"/>
                <a:cs typeface="Lato Light"/>
                <a:sym typeface="Lato Light"/>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a:t>
            </a:fld>
            <a:endParaRPr kumimoji="0" lang="en-US" sz="1200" b="0" i="0" u="none" strike="noStrike" kern="0" cap="none" spc="0" normalizeH="0" baseline="0" noProof="0">
              <a:ln>
                <a:noFill/>
              </a:ln>
              <a:solidFill>
                <a:srgbClr val="000000"/>
              </a:solidFill>
              <a:effectLst/>
              <a:uLnTx/>
              <a:uFillTx/>
              <a:latin typeface="Lato Light"/>
              <a:ea typeface="Lato Light"/>
              <a:cs typeface="Lato Light"/>
              <a:sym typeface="Lato Light"/>
            </a:endParaRPr>
          </a:p>
        </p:txBody>
      </p:sp>
    </p:spTree>
    <p:extLst>
      <p:ext uri="{BB962C8B-B14F-4D97-AF65-F5344CB8AC3E}">
        <p14:creationId xmlns:p14="http://schemas.microsoft.com/office/powerpoint/2010/main" val="3748087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1200" b="1" i="0" u="none" strike="noStrike" cap="none">
                <a:solidFill>
                  <a:schemeClr val="dk1"/>
                </a:solidFill>
                <a:effectLst/>
                <a:latin typeface="Arial" panose="020B0604020202020204" pitchFamily="34" charset="0"/>
                <a:ea typeface="Times New Roman" panose="02020603050405020304" pitchFamily="18" charset="0"/>
                <a:cs typeface="Arial" panose="020B0604020202020204" pitchFamily="34" charset="0"/>
                <a:sym typeface="Lato Light"/>
              </a:rPr>
              <a:t>Main Takeaway: </a:t>
            </a:r>
            <a:r>
              <a:rPr lang="en-US" sz="1200" b="0" i="0" u="none" strike="noStrike" cap="none">
                <a:solidFill>
                  <a:schemeClr val="dk1"/>
                </a:solidFill>
                <a:effectLst/>
                <a:latin typeface="Arial" panose="020B0604020202020204" pitchFamily="34" charset="0"/>
                <a:ea typeface="Times New Roman" panose="02020603050405020304" pitchFamily="18" charset="0"/>
                <a:cs typeface="Arial" panose="020B0604020202020204" pitchFamily="34" charset="0"/>
                <a:sym typeface="Lato Light"/>
              </a:rPr>
              <a:t>As we mentioned at the beginning of Session 1, </a:t>
            </a:r>
            <a:r>
              <a:rPr lang="en-US" sz="1200" b="0" i="0" u="none" strike="noStrike">
                <a:solidFill>
                  <a:srgbClr val="000000"/>
                </a:solidFill>
                <a:effectLst/>
                <a:highlight>
                  <a:srgbClr val="F5F5F5"/>
                </a:highlight>
                <a:latin typeface="Arial" panose="020B0604020202020204" pitchFamily="34" charset="0"/>
                <a:cs typeface="Arial" panose="020B0604020202020204" pitchFamily="34" charset="0"/>
              </a:rPr>
              <a:t>these assessments help teams follow a roadmap for the implementation of RTI2-A and RTI</a:t>
            </a:r>
            <a:r>
              <a:rPr lang="en-US" sz="1200" b="0" i="0" u="none" strike="noStrike" baseline="30000">
                <a:solidFill>
                  <a:srgbClr val="000000"/>
                </a:solidFill>
                <a:effectLst/>
                <a:highlight>
                  <a:srgbClr val="F5F5F5"/>
                </a:highlight>
                <a:latin typeface="Arial" panose="020B0604020202020204" pitchFamily="34" charset="0"/>
                <a:cs typeface="Arial" panose="020B0604020202020204" pitchFamily="34" charset="0"/>
              </a:rPr>
              <a:t>2</a:t>
            </a:r>
            <a:r>
              <a:rPr lang="en-US" sz="1200" b="0" i="0" u="none" strike="noStrike">
                <a:solidFill>
                  <a:srgbClr val="000000"/>
                </a:solidFill>
                <a:effectLst/>
                <a:highlight>
                  <a:srgbClr val="F5F5F5"/>
                </a:highlight>
                <a:latin typeface="Arial" panose="020B0604020202020204" pitchFamily="34" charset="0"/>
                <a:cs typeface="Arial" panose="020B0604020202020204" pitchFamily="34" charset="0"/>
              </a:rPr>
              <a:t>-B and reflect on their progress throughout implementation. School teams or district teams will continue to reference the SIFA or DCAT, respectively, throughout training activities today while reflecting on their current practices. Doing this allows teams to consider what next steps or actions should be taken based upon their fidelity assessment scores and the material shared today as they draft their school’s Annual Implementation Plan or review their District Implementation Plan. Teams will also use the Guide for School-based RTI</a:t>
            </a:r>
            <a:r>
              <a:rPr lang="en-US" sz="1200" b="0" i="0" u="none" strike="noStrike" baseline="30000">
                <a:solidFill>
                  <a:srgbClr val="000000"/>
                </a:solidFill>
                <a:effectLst/>
                <a:highlight>
                  <a:srgbClr val="F5F5F5"/>
                </a:highlight>
                <a:latin typeface="Arial" panose="020B0604020202020204" pitchFamily="34" charset="0"/>
                <a:cs typeface="Arial" panose="020B0604020202020204" pitchFamily="34" charset="0"/>
              </a:rPr>
              <a:t>2</a:t>
            </a:r>
            <a:r>
              <a:rPr lang="en-US" sz="1200" b="0" i="0" u="none" strike="noStrike">
                <a:solidFill>
                  <a:srgbClr val="000000"/>
                </a:solidFill>
                <a:effectLst/>
                <a:highlight>
                  <a:srgbClr val="F5F5F5"/>
                </a:highlight>
                <a:latin typeface="Arial" panose="020B0604020202020204" pitchFamily="34" charset="0"/>
                <a:cs typeface="Arial" panose="020B0604020202020204" pitchFamily="34" charset="0"/>
              </a:rPr>
              <a:t>-A + RTI</a:t>
            </a:r>
            <a:r>
              <a:rPr lang="en-US" sz="1200" b="0" i="0" u="none" strike="noStrike" baseline="30000">
                <a:solidFill>
                  <a:srgbClr val="000000"/>
                </a:solidFill>
                <a:effectLst/>
                <a:highlight>
                  <a:srgbClr val="F5F5F5"/>
                </a:highlight>
                <a:latin typeface="Arial" panose="020B0604020202020204" pitchFamily="34" charset="0"/>
                <a:cs typeface="Arial" panose="020B0604020202020204" pitchFamily="34" charset="0"/>
              </a:rPr>
              <a:t>2</a:t>
            </a:r>
            <a:r>
              <a:rPr lang="en-US" sz="1200" b="0" i="0" u="none" strike="noStrike">
                <a:solidFill>
                  <a:srgbClr val="000000"/>
                </a:solidFill>
                <a:effectLst/>
                <a:highlight>
                  <a:srgbClr val="F5F5F5"/>
                </a:highlight>
                <a:latin typeface="Arial" panose="020B0604020202020204" pitchFamily="34" charset="0"/>
                <a:cs typeface="Arial" panose="020B0604020202020204" pitchFamily="34" charset="0"/>
              </a:rPr>
              <a:t>-B Resource Mapping to determine additional tools needed to support students.</a:t>
            </a:r>
            <a:endParaRPr lang="en-US" sz="1200" b="0" i="0" u="none" strike="noStrike" cap="none">
              <a:solidFill>
                <a:schemeClr val="dk1"/>
              </a:solidFill>
              <a:effectLst/>
              <a:latin typeface="Arial" panose="020B0604020202020204" pitchFamily="34" charset="0"/>
              <a:ea typeface="Times New Roman" panose="02020603050405020304" pitchFamily="18" charset="0"/>
              <a:cs typeface="Arial" panose="020B0604020202020204" pitchFamily="34" charset="0"/>
              <a:sym typeface="Lato Light"/>
            </a:endParaRP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11</a:t>
            </a:fld>
            <a:endParaRPr lang="en-US"/>
          </a:p>
        </p:txBody>
      </p:sp>
    </p:spTree>
    <p:extLst>
      <p:ext uri="{BB962C8B-B14F-4D97-AF65-F5344CB8AC3E}">
        <p14:creationId xmlns:p14="http://schemas.microsoft.com/office/powerpoint/2010/main" val="428533744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b="0" kern="1200">
                <a:solidFill>
                  <a:schemeClr val="tx1"/>
                </a:solidFill>
                <a:latin typeface="Arial" panose="020B0604020202020204" pitchFamily="34" charset="0"/>
                <a:ea typeface="+mn-ea"/>
                <a:cs typeface="Arial" panose="020B0604020202020204" pitchFamily="34" charset="0"/>
              </a:rPr>
              <a:t>Fading prepares students to exit intervention or move to a less intensive </a:t>
            </a:r>
            <a:r>
              <a:rPr lang="en-US" sz="1200" kern="1200">
                <a:solidFill>
                  <a:schemeClr val="tx1"/>
                </a:solidFill>
                <a:latin typeface="Arial" panose="020B0604020202020204" pitchFamily="34" charset="0"/>
                <a:ea typeface="+mn-ea"/>
                <a:cs typeface="Arial" panose="020B0604020202020204" pitchFamily="34" charset="0"/>
              </a:rPr>
              <a:t>tier</a:t>
            </a:r>
            <a:r>
              <a:rPr lang="en-US" sz="1200" b="0" kern="1200">
                <a:solidFill>
                  <a:schemeClr val="tx1"/>
                </a:solidFill>
                <a:latin typeface="Arial" panose="020B0604020202020204" pitchFamily="34" charset="0"/>
                <a:ea typeface="+mn-ea"/>
                <a:cs typeface="Arial" panose="020B0604020202020204" pitchFamily="34" charset="0"/>
              </a:rPr>
              <a:t> of support. Academic interventions can be faded by adjusting the dosage, comprehensiveness, and/or alignment of the intervention.</a:t>
            </a:r>
          </a:p>
          <a:p>
            <a:pPr marL="0"/>
            <a:endParaRPr lang="en-US" sz="1200" b="0" kern="1200">
              <a:solidFill>
                <a:schemeClr val="tx1"/>
              </a:solidFill>
              <a:latin typeface="Arial" panose="020B0604020202020204" pitchFamily="34" charset="0"/>
              <a:ea typeface="+mn-ea"/>
              <a:cs typeface="Arial" panose="020B0604020202020204" pitchFamily="34" charset="0"/>
            </a:endParaRPr>
          </a:p>
          <a:p>
            <a:pPr>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Dosage: can reduce by</a:t>
            </a:r>
            <a:r>
              <a:rPr lang="en-US" sz="1200" kern="1200">
                <a:solidFill>
                  <a:schemeClr val="tx1"/>
                </a:solidFill>
                <a:latin typeface="Arial" panose="020B0604020202020204" pitchFamily="34" charset="0"/>
                <a:ea typeface="+mn-ea"/>
                <a:cs typeface="Arial" panose="020B0604020202020204" pitchFamily="34" charset="0"/>
              </a:rPr>
              <a:t> decreasing</a:t>
            </a:r>
            <a:r>
              <a:rPr lang="en-US" sz="1200" b="0" kern="1200">
                <a:solidFill>
                  <a:schemeClr val="tx1"/>
                </a:solidFill>
                <a:latin typeface="Arial" panose="020B0604020202020204" pitchFamily="34" charset="0"/>
                <a:ea typeface="+mn-ea"/>
                <a:cs typeface="Arial" panose="020B0604020202020204" pitchFamily="34" charset="0"/>
              </a:rPr>
              <a:t> the length of each intervention (</a:t>
            </a:r>
            <a:r>
              <a:rPr lang="en-US" sz="1200" b="0" kern="1200" err="1">
                <a:solidFill>
                  <a:schemeClr val="tx1"/>
                </a:solidFill>
                <a:latin typeface="Arial" panose="020B0604020202020204" pitchFamily="34" charset="0"/>
                <a:ea typeface="+mn-ea"/>
                <a:cs typeface="Arial" panose="020B0604020202020204" pitchFamily="34" charset="0"/>
              </a:rPr>
              <a:t>e.g</a:t>
            </a:r>
            <a:r>
              <a:rPr lang="en-US" sz="1200" b="0" kern="1200">
                <a:solidFill>
                  <a:schemeClr val="tx1"/>
                </a:solidFill>
                <a:latin typeface="Arial" panose="020B0604020202020204" pitchFamily="34" charset="0"/>
                <a:ea typeface="+mn-ea"/>
                <a:cs typeface="Arial" panose="020B0604020202020204" pitchFamily="34" charset="0"/>
              </a:rPr>
              <a:t>, from 40 min sessions to 30 min sessions)</a:t>
            </a:r>
            <a:r>
              <a:rPr lang="en-US" sz="1200" kern="1200">
                <a:solidFill>
                  <a:schemeClr val="tx1"/>
                </a:solidFill>
                <a:latin typeface="Arial" panose="020B0604020202020204" pitchFamily="34" charset="0"/>
                <a:ea typeface="+mn-ea"/>
                <a:cs typeface="Arial" panose="020B0604020202020204" pitchFamily="34" charset="0"/>
              </a:rPr>
              <a:t> or reducing the student to teacher ratio.</a:t>
            </a:r>
            <a:endParaRPr lang="en-US" sz="1200" b="0" kern="1200">
              <a:solidFill>
                <a:schemeClr val="tx1"/>
              </a:solidFill>
              <a:latin typeface="Arial" panose="020B0604020202020204" pitchFamily="34" charset="0"/>
              <a:ea typeface="+mn-ea"/>
              <a:cs typeface="Arial" panose="020B0604020202020204" pitchFamily="34" charset="0"/>
            </a:endParaRPr>
          </a:p>
          <a:p>
            <a:pPr>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Comprehensiveness: decrease scaffolding by reducing the number and/or intensity of prompts or moving to less supported practice more quickly</a:t>
            </a:r>
            <a:r>
              <a:rPr lang="en-US" sz="1200" kern="1200">
                <a:solidFill>
                  <a:schemeClr val="tx1"/>
                </a:solidFill>
                <a:latin typeface="Arial" panose="020B0604020202020204" pitchFamily="34" charset="0"/>
                <a:ea typeface="+mn-ea"/>
                <a:cs typeface="Arial" panose="020B0604020202020204" pitchFamily="34" charset="0"/>
              </a:rPr>
              <a:t>.</a:t>
            </a:r>
            <a:endParaRPr lang="en-US" sz="1200" b="0" kern="1200">
              <a:solidFill>
                <a:schemeClr val="tx1"/>
              </a:solidFill>
              <a:latin typeface="Arial" panose="020B0604020202020204" pitchFamily="34" charset="0"/>
              <a:ea typeface="+mn-ea"/>
              <a:cs typeface="Arial" panose="020B0604020202020204" pitchFamily="34" charset="0"/>
            </a:endParaRPr>
          </a:p>
          <a:p>
            <a:pPr>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Alignment: for students preparing to exit intervention and move to Tier I support only, </a:t>
            </a:r>
            <a:r>
              <a:rPr lang="en-US" sz="1200" b="0" i="0" u="none" strike="noStrike" kern="1200">
                <a:solidFill>
                  <a:srgbClr val="000000"/>
                </a:solidFill>
                <a:effectLst/>
                <a:highlight>
                  <a:srgbClr val="FFFFFF"/>
                </a:highlight>
                <a:latin typeface="Arial" panose="020B0604020202020204" pitchFamily="34" charset="0"/>
                <a:ea typeface="+mn-ea"/>
                <a:cs typeface="Arial" panose="020B0604020202020204" pitchFamily="34" charset="0"/>
              </a:rPr>
              <a:t>increase practicing the application of skills learned during intervention with grade level content</a:t>
            </a:r>
            <a:r>
              <a:rPr lang="en-US" sz="1200" kern="1200">
                <a:solidFill>
                  <a:srgbClr val="000000"/>
                </a:solidFill>
                <a:highlight>
                  <a:srgbClr val="FFFFFF"/>
                </a:highlight>
                <a:latin typeface="Arial" panose="020B0604020202020204" pitchFamily="34" charset="0"/>
                <a:ea typeface="+mn-ea"/>
                <a:cs typeface="Arial" panose="020B0604020202020204" pitchFamily="34" charset="0"/>
              </a:rPr>
              <a:t>.</a:t>
            </a:r>
            <a:endParaRPr lang="en-US" sz="1200" kern="1200">
              <a:solidFill>
                <a:schemeClr val="tx1"/>
              </a:solidFill>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101</a:t>
            </a:fld>
            <a:endParaRPr lang="en-US"/>
          </a:p>
        </p:txBody>
      </p:sp>
    </p:spTree>
    <p:extLst>
      <p:ext uri="{BB962C8B-B14F-4D97-AF65-F5344CB8AC3E}">
        <p14:creationId xmlns:p14="http://schemas.microsoft.com/office/powerpoint/2010/main" val="293363529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b="1">
                <a:latin typeface="Arial" panose="020B0604020202020204" pitchFamily="34" charset="0"/>
                <a:cs typeface="Arial" panose="020B0604020202020204" pitchFamily="34" charset="0"/>
              </a:rPr>
              <a:t>Main Takeaway: </a:t>
            </a:r>
            <a:r>
              <a:rPr lang="en-US" b="0">
                <a:latin typeface="Arial" panose="020B0604020202020204" pitchFamily="34" charset="0"/>
                <a:cs typeface="Arial" panose="020B0604020202020204" pitchFamily="34" charset="0"/>
              </a:rPr>
              <a:t>Behavior interventions can be faded in a variety of ways. One example of fading behavior intervention is shown on the slide</a:t>
            </a:r>
            <a:r>
              <a:rPr lang="en-US">
                <a:latin typeface="Arial" panose="020B0604020202020204" pitchFamily="34" charset="0"/>
                <a:cs typeface="Arial" panose="020B0604020202020204" pitchFamily="34" charset="0"/>
              </a:rPr>
              <a:t>. The slide gives an example of a more detailed beginning of year planner, and a less detailed post-intervention planner. The less-detailed planner is still supporting the student's needs, but not as intensively as the detailed planner.</a:t>
            </a:r>
          </a:p>
          <a:p>
            <a:pPr marL="0"/>
            <a:endParaRPr lang="en-US">
              <a:latin typeface="Arial" panose="020B0604020202020204" pitchFamily="34" charset="0"/>
              <a:cs typeface="Arial" panose="020B0604020202020204" pitchFamily="34" charset="0"/>
            </a:endParaRPr>
          </a:p>
          <a:p>
            <a:pPr marL="0">
              <a:buFont typeface="Arial" panose="020B0604020202020204" pitchFamily="34" charset="0"/>
              <a:buChar char="•"/>
            </a:pPr>
            <a:r>
              <a:rPr lang="en-US">
                <a:latin typeface="Arial" panose="020B0604020202020204" pitchFamily="34" charset="0"/>
                <a:cs typeface="Arial" panose="020B0604020202020204" pitchFamily="34" charset="0"/>
              </a:rPr>
              <a:t>At the beginning of the, the schedule shows every class of the day</a:t>
            </a:r>
          </a:p>
          <a:p>
            <a:pPr marL="0">
              <a:buFont typeface="Arial" panose="020B0604020202020204" pitchFamily="34" charset="0"/>
              <a:buChar char="•"/>
            </a:pPr>
            <a:r>
              <a:rPr lang="en-US">
                <a:latin typeface="Arial" panose="020B0604020202020204" pitchFamily="34" charset="0"/>
                <a:cs typeface="Arial" panose="020B0604020202020204" pitchFamily="34" charset="0"/>
              </a:rPr>
              <a:t>As the year progresses, the schedule only shows classes that occur certain days of the week</a:t>
            </a:r>
          </a:p>
          <a:p>
            <a:endParaRPr lang="en-US" baseline="0">
              <a:latin typeface="+mj-lt"/>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102</a:t>
            </a:fld>
            <a:endParaRPr lang="en-US"/>
          </a:p>
        </p:txBody>
      </p:sp>
    </p:spTree>
    <p:extLst>
      <p:ext uri="{BB962C8B-B14F-4D97-AF65-F5344CB8AC3E}">
        <p14:creationId xmlns:p14="http://schemas.microsoft.com/office/powerpoint/2010/main" val="370025166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defRPr/>
            </a:pPr>
            <a:r>
              <a:rPr lang="en-US" b="1">
                <a:latin typeface="Arial" panose="020B0604020202020204" pitchFamily="34" charset="0"/>
                <a:cs typeface="Arial" panose="020B0604020202020204" pitchFamily="34" charset="0"/>
              </a:rPr>
              <a:t>Main Takeaway: </a:t>
            </a:r>
            <a:r>
              <a:rPr lang="en-US" b="0">
                <a:latin typeface="Arial" panose="020B0604020202020204" pitchFamily="34" charset="0"/>
                <a:cs typeface="Arial" panose="020B0604020202020204" pitchFamily="34" charset="0"/>
              </a:rPr>
              <a:t>It’s important that interventions are responsive to student need. If students are not making adequate progress in an intervention, the team should check the fidelity of the intervention. If the intervention is not being implemented with fidelity, use strategies to increase fidelity. If the intervention is being implemented with fidelity, consider making a change to the intervention. Ways to adapt and change the intervention are listed on the slide. Other ways to change the intervention are also possible</a:t>
            </a:r>
            <a:r>
              <a:rPr lang="en-US">
                <a:latin typeface="Arial" panose="020B0604020202020204" pitchFamily="34" charset="0"/>
                <a:cs typeface="Arial" panose="020B0604020202020204" pitchFamily="34" charset="0"/>
              </a:rPr>
              <a:t>. Also, a referral for SPED is not an instructional change per se, but it is a potential action the team may consider as necessary.</a:t>
            </a:r>
            <a:endParaRPr lang="en-US" b="0">
              <a:latin typeface="Arial" panose="020B0604020202020204" pitchFamily="34" charset="0"/>
              <a:cs typeface="Arial" panose="020B0604020202020204" pitchFamily="34" charset="0"/>
            </a:endParaRPr>
          </a:p>
          <a:p>
            <a:pPr>
              <a:buFont typeface="Arial" panose="020B0604020202020204" pitchFamily="34" charset="0"/>
              <a:buChar char="•"/>
            </a:pPr>
            <a:endParaRPr lang="en-US" b="0">
              <a:latin typeface="Arial" panose="020B0604020202020204" pitchFamily="34" charset="0"/>
              <a:cs typeface="Arial" panose="020B0604020202020204" pitchFamily="34" charset="0"/>
            </a:endParaRPr>
          </a:p>
          <a:p>
            <a:pPr>
              <a:buFont typeface="Arial" panose="020B0604020202020204" pitchFamily="34" charset="0"/>
              <a:buChar char="•"/>
            </a:pPr>
            <a:r>
              <a:rPr lang="en-US" b="0">
                <a:latin typeface="Arial" panose="020B0604020202020204" pitchFamily="34" charset="0"/>
                <a:cs typeface="Arial" panose="020B0604020202020204" pitchFamily="34" charset="0"/>
              </a:rPr>
              <a:t>Modify the current intervention by increasing the intensity of intervention sessions, changing intervention providers, changing the time of day the intervention is delivered, and/or changing the skills targeted for intervention (TDOE, 2023; TDOE, 2016</a:t>
            </a:r>
            <a:r>
              <a:rPr lang="en-US">
                <a:latin typeface="Arial" panose="020B0604020202020204" pitchFamily="34" charset="0"/>
                <a:cs typeface="Arial" panose="020B0604020202020204" pitchFamily="34" charset="0"/>
              </a:rPr>
              <a:t>).</a:t>
            </a:r>
            <a:endParaRPr lang="en-US" b="0">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103</a:t>
            </a:fld>
            <a:endParaRPr lang="en-US"/>
          </a:p>
        </p:txBody>
      </p:sp>
    </p:spTree>
    <p:extLst>
      <p:ext uri="{BB962C8B-B14F-4D97-AF65-F5344CB8AC3E}">
        <p14:creationId xmlns:p14="http://schemas.microsoft.com/office/powerpoint/2010/main" val="310866650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b="0" kern="1200">
                <a:solidFill>
                  <a:schemeClr val="tx1"/>
                </a:solidFill>
                <a:latin typeface="Arial" panose="020B0604020202020204" pitchFamily="34" charset="0"/>
                <a:ea typeface="+mn-ea"/>
                <a:cs typeface="Arial" panose="020B0604020202020204" pitchFamily="34" charset="0"/>
              </a:rPr>
              <a:t>If a student is demonstrating a poor response to an intervention, the team should consider potential adaptations. It can be difficult to interpret data and choose adaptations to interventions. The guiding questions listed </a:t>
            </a:r>
            <a:r>
              <a:rPr lang="en-US" sz="1200" kern="1200">
                <a:solidFill>
                  <a:schemeClr val="tx1"/>
                </a:solidFill>
                <a:latin typeface="Arial" panose="020B0604020202020204" pitchFamily="34" charset="0"/>
                <a:ea typeface="+mn-ea"/>
                <a:cs typeface="Arial" panose="020B0604020202020204" pitchFamily="34" charset="0"/>
              </a:rPr>
              <a:t>on the slide help</a:t>
            </a:r>
            <a:r>
              <a:rPr lang="en-US" sz="1200" b="0" kern="1200">
                <a:solidFill>
                  <a:schemeClr val="tx1"/>
                </a:solidFill>
                <a:latin typeface="Arial" panose="020B0604020202020204" pitchFamily="34" charset="0"/>
                <a:ea typeface="+mn-ea"/>
                <a:cs typeface="Arial" panose="020B0604020202020204" pitchFamily="34" charset="0"/>
              </a:rPr>
              <a:t> the team </a:t>
            </a:r>
            <a:r>
              <a:rPr lang="en-US" sz="1200" kern="1200">
                <a:solidFill>
                  <a:schemeClr val="tx1"/>
                </a:solidFill>
                <a:latin typeface="Arial" panose="020B0604020202020204" pitchFamily="34" charset="0"/>
                <a:ea typeface="+mn-ea"/>
                <a:cs typeface="Arial" panose="020B0604020202020204" pitchFamily="34" charset="0"/>
              </a:rPr>
              <a:t>generate</a:t>
            </a:r>
            <a:r>
              <a:rPr lang="en-US" sz="1200" b="0" kern="1200">
                <a:solidFill>
                  <a:schemeClr val="tx1"/>
                </a:solidFill>
                <a:latin typeface="Arial" panose="020B0604020202020204" pitchFamily="34" charset="0"/>
                <a:ea typeface="+mn-ea"/>
                <a:cs typeface="Arial" panose="020B0604020202020204" pitchFamily="34" charset="0"/>
              </a:rPr>
              <a:t> ideas for how to adapt the intervention.</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104</a:t>
            </a:fld>
            <a:endParaRPr lang="en-US"/>
          </a:p>
        </p:txBody>
      </p:sp>
    </p:spTree>
    <p:extLst>
      <p:ext uri="{BB962C8B-B14F-4D97-AF65-F5344CB8AC3E}">
        <p14:creationId xmlns:p14="http://schemas.microsoft.com/office/powerpoint/2010/main" val="88494375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b="0" kern="1200">
                <a:solidFill>
                  <a:schemeClr val="tx1"/>
                </a:solidFill>
                <a:latin typeface="Arial" panose="020B0604020202020204" pitchFamily="34" charset="0"/>
                <a:ea typeface="+mn-ea"/>
                <a:cs typeface="Arial" panose="020B0604020202020204" pitchFamily="34" charset="0"/>
              </a:rPr>
              <a:t>After considering options for adaptations, the team should choose adaptation that respond to the student’s specific needs, consider the environment and available resources, and provide the best opportunity for success.</a:t>
            </a:r>
          </a:p>
          <a:p>
            <a:pPr>
              <a:buFont typeface="Arial" panose="020B0604020202020204" pitchFamily="34" charset="0"/>
              <a:buChar char="•"/>
            </a:pPr>
            <a:endParaRPr lang="en-US" sz="1200" b="0" kern="1200">
              <a:solidFill>
                <a:schemeClr val="tx1"/>
              </a:solidFill>
              <a:latin typeface="Arial" panose="020B0604020202020204" pitchFamily="34" charset="0"/>
              <a:ea typeface="+mn-ea"/>
              <a:cs typeface="Arial" panose="020B0604020202020204" pitchFamily="34" charset="0"/>
            </a:endParaRPr>
          </a:p>
          <a:p>
            <a:pPr>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Single or multiple adaptations can be made</a:t>
            </a:r>
            <a:r>
              <a:rPr lang="en-US" sz="1200" kern="1200">
                <a:solidFill>
                  <a:schemeClr val="tx1"/>
                </a:solidFill>
                <a:latin typeface="Arial" panose="020B0604020202020204" pitchFamily="34" charset="0"/>
                <a:ea typeface="+mn-ea"/>
                <a:cs typeface="Arial" panose="020B0604020202020204" pitchFamily="34" charset="0"/>
              </a:rPr>
              <a:t>.</a:t>
            </a:r>
            <a:endParaRPr lang="en-US" sz="1200" b="0" kern="1200">
              <a:solidFill>
                <a:schemeClr val="tx1"/>
              </a:solidFill>
              <a:latin typeface="Arial" panose="020B0604020202020204" pitchFamily="34" charset="0"/>
              <a:ea typeface="+mn-ea"/>
              <a:cs typeface="Arial" panose="020B0604020202020204" pitchFamily="34" charset="0"/>
            </a:endParaRPr>
          </a:p>
          <a:p>
            <a:pPr>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Its important to evaluate the effectiveness of adaptations by continuing to collect data</a:t>
            </a:r>
            <a:r>
              <a:rPr lang="en-US" sz="1200" kern="1200">
                <a:solidFill>
                  <a:schemeClr val="tx1"/>
                </a:solidFill>
                <a:latin typeface="Arial" panose="020B0604020202020204" pitchFamily="34" charset="0"/>
                <a:ea typeface="+mn-ea"/>
                <a:cs typeface="Arial" panose="020B0604020202020204" pitchFamily="34" charset="0"/>
              </a:rPr>
              <a:t>.</a:t>
            </a:r>
            <a:endParaRPr lang="en-US" sz="1200" b="0" kern="1200">
              <a:solidFill>
                <a:schemeClr val="tx1"/>
              </a:solidFill>
              <a:latin typeface="Arial" panose="020B0604020202020204" pitchFamily="34" charset="0"/>
              <a:ea typeface="+mn-ea"/>
              <a:cs typeface="Arial" panose="020B0604020202020204" pitchFamily="34" charset="0"/>
            </a:endParaRPr>
          </a:p>
          <a:p>
            <a:pPr>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Participants should consider these points while working through the </a:t>
            </a:r>
            <a:r>
              <a:rPr lang="en-US" sz="1200" kern="1200">
                <a:solidFill>
                  <a:schemeClr val="tx1"/>
                </a:solidFill>
                <a:latin typeface="Arial" panose="020B0604020202020204" pitchFamily="34" charset="0"/>
                <a:ea typeface="+mn-ea"/>
                <a:cs typeface="Arial" panose="020B0604020202020204" pitchFamily="34" charset="0"/>
              </a:rPr>
              <a:t>Case</a:t>
            </a:r>
            <a:r>
              <a:rPr lang="en-US" sz="1200" b="0" kern="1200">
                <a:solidFill>
                  <a:schemeClr val="tx1"/>
                </a:solidFill>
                <a:latin typeface="Arial" panose="020B0604020202020204" pitchFamily="34" charset="0"/>
                <a:ea typeface="+mn-ea"/>
                <a:cs typeface="Arial" panose="020B0604020202020204" pitchFamily="34" charset="0"/>
              </a:rPr>
              <a:t> </a:t>
            </a:r>
            <a:r>
              <a:rPr lang="en-US" sz="1200" kern="1200">
                <a:solidFill>
                  <a:schemeClr val="tx1"/>
                </a:solidFill>
                <a:latin typeface="Arial" panose="020B0604020202020204" pitchFamily="34" charset="0"/>
                <a:ea typeface="+mn-ea"/>
                <a:cs typeface="Arial" panose="020B0604020202020204" pitchFamily="34" charset="0"/>
              </a:rPr>
              <a:t>Study</a:t>
            </a:r>
            <a:r>
              <a:rPr lang="en-US" sz="1200" b="0" kern="1200">
                <a:solidFill>
                  <a:schemeClr val="tx1"/>
                </a:solidFill>
                <a:latin typeface="Arial" panose="020B0604020202020204" pitchFamily="34" charset="0"/>
                <a:ea typeface="+mn-ea"/>
                <a:cs typeface="Arial" panose="020B0604020202020204" pitchFamily="34" charset="0"/>
              </a:rPr>
              <a:t> </a:t>
            </a:r>
            <a:r>
              <a:rPr lang="en-US" sz="1200" kern="1200">
                <a:solidFill>
                  <a:schemeClr val="tx1"/>
                </a:solidFill>
                <a:latin typeface="Arial" panose="020B0604020202020204" pitchFamily="34" charset="0"/>
                <a:ea typeface="+mn-ea"/>
                <a:cs typeface="Arial" panose="020B0604020202020204" pitchFamily="34" charset="0"/>
              </a:rPr>
              <a:t>Reflection Alignment</a:t>
            </a:r>
            <a:r>
              <a:rPr lang="en-US" sz="1200" b="0" kern="1200">
                <a:solidFill>
                  <a:schemeClr val="tx1"/>
                </a:solidFill>
                <a:latin typeface="Arial" panose="020B0604020202020204" pitchFamily="34" charset="0"/>
                <a:ea typeface="+mn-ea"/>
                <a:cs typeface="Arial" panose="020B0604020202020204" pitchFamily="34" charset="0"/>
              </a:rPr>
              <a:t> Guide Activity</a:t>
            </a:r>
            <a:r>
              <a:rPr lang="en-US" sz="1200" kern="1200">
                <a:solidFill>
                  <a:schemeClr val="tx1"/>
                </a:solidFill>
                <a:latin typeface="Arial" panose="020B0604020202020204" pitchFamily="34" charset="0"/>
                <a:ea typeface="+mn-ea"/>
                <a:cs typeface="Arial" panose="020B0604020202020204" pitchFamily="34" charset="0"/>
              </a:rPr>
              <a:t> at the end of this section.</a:t>
            </a:r>
            <a:endParaRPr lang="en-US" sz="1200" b="0" kern="1200">
              <a:solidFill>
                <a:schemeClr val="tx1"/>
              </a:solidFill>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105</a:t>
            </a:fld>
            <a:endParaRPr lang="en-US"/>
          </a:p>
        </p:txBody>
      </p:sp>
    </p:spTree>
    <p:extLst>
      <p:ext uri="{BB962C8B-B14F-4D97-AF65-F5344CB8AC3E}">
        <p14:creationId xmlns:p14="http://schemas.microsoft.com/office/powerpoint/2010/main" val="120418289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sz="1200" b="1" kern="1200">
                <a:solidFill>
                  <a:schemeClr val="tx1"/>
                </a:solidFill>
                <a:latin typeface="Arial" panose="020B0604020202020204" pitchFamily="34" charset="0"/>
                <a:ea typeface="+mn-ea"/>
                <a:cs typeface="Arial" panose="020B0604020202020204" pitchFamily="34" charset="0"/>
              </a:rPr>
              <a:t>Main Takeaway: W</a:t>
            </a:r>
            <a:r>
              <a:rPr lang="en-US" sz="1200" kern="1200">
                <a:solidFill>
                  <a:schemeClr val="tx1"/>
                </a:solidFill>
                <a:latin typeface="Arial" panose="020B0604020202020204" pitchFamily="34" charset="0"/>
                <a:ea typeface="+mn-ea"/>
                <a:cs typeface="Arial" panose="020B0604020202020204" pitchFamily="34" charset="0"/>
              </a:rPr>
              <a:t>hen</a:t>
            </a:r>
            <a:r>
              <a:rPr lang="en-US" sz="1200" b="0" kern="1200">
                <a:solidFill>
                  <a:schemeClr val="tx1"/>
                </a:solidFill>
                <a:latin typeface="Arial" panose="020B0604020202020204" pitchFamily="34" charset="0"/>
                <a:ea typeface="+mn-ea"/>
                <a:cs typeface="Arial" panose="020B0604020202020204" pitchFamily="34" charset="0"/>
              </a:rPr>
              <a:t> adapting Tier II </a:t>
            </a:r>
            <a:r>
              <a:rPr lang="en-US" sz="1200" kern="1200">
                <a:solidFill>
                  <a:schemeClr val="tx1"/>
                </a:solidFill>
                <a:latin typeface="Arial" panose="020B0604020202020204" pitchFamily="34" charset="0"/>
                <a:ea typeface="+mn-ea"/>
                <a:cs typeface="Arial" panose="020B0604020202020204" pitchFamily="34" charset="0"/>
              </a:rPr>
              <a:t>interventions, make</a:t>
            </a:r>
            <a:r>
              <a:rPr lang="en-US" sz="1200" b="0" kern="1200">
                <a:solidFill>
                  <a:schemeClr val="tx1"/>
                </a:solidFill>
                <a:latin typeface="Arial" panose="020B0604020202020204" pitchFamily="34" charset="0"/>
                <a:ea typeface="+mn-ea"/>
                <a:cs typeface="Arial" panose="020B0604020202020204" pitchFamily="34" charset="0"/>
              </a:rPr>
              <a:t> sure that decisions are based on multiple data sources. Choose simple, low effort adjustments that provide the best opportunity for success. If a larger adjustment is needed, consider if an intervention change is needed or if the student needs </a:t>
            </a:r>
            <a:r>
              <a:rPr lang="en-US" sz="1200" kern="1200">
                <a:solidFill>
                  <a:schemeClr val="tx1"/>
                </a:solidFill>
                <a:latin typeface="Arial" panose="020B0604020202020204" pitchFamily="34" charset="0"/>
                <a:ea typeface="+mn-ea"/>
                <a:cs typeface="Arial" panose="020B0604020202020204" pitchFamily="34" charset="0"/>
              </a:rPr>
              <a:t>a more individualized Tier</a:t>
            </a:r>
            <a:r>
              <a:rPr lang="en-US" sz="1200" b="0" kern="1200">
                <a:solidFill>
                  <a:schemeClr val="tx1"/>
                </a:solidFill>
                <a:latin typeface="Arial" panose="020B0604020202020204" pitchFamily="34" charset="0"/>
                <a:ea typeface="+mn-ea"/>
                <a:cs typeface="Arial" panose="020B0604020202020204" pitchFamily="34" charset="0"/>
              </a:rPr>
              <a:t> III intervention. Consider all students </a:t>
            </a:r>
            <a:r>
              <a:rPr lang="en-US" sz="1200" kern="1200">
                <a:solidFill>
                  <a:schemeClr val="tx1"/>
                </a:solidFill>
                <a:latin typeface="Arial" panose="020B0604020202020204" pitchFamily="34" charset="0"/>
                <a:ea typeface="+mn-ea"/>
                <a:cs typeface="Arial" panose="020B0604020202020204" pitchFamily="34" charset="0"/>
              </a:rPr>
              <a:t>in the intervention and</a:t>
            </a:r>
            <a:r>
              <a:rPr lang="en-US" sz="1200" b="0" kern="1200">
                <a:solidFill>
                  <a:schemeClr val="tx1"/>
                </a:solidFill>
                <a:latin typeface="Arial" panose="020B0604020202020204" pitchFamily="34" charset="0"/>
                <a:ea typeface="+mn-ea"/>
                <a:cs typeface="Arial" panose="020B0604020202020204" pitchFamily="34" charset="0"/>
              </a:rPr>
              <a:t> whether changes could be made to benefit all.</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200" b="0" kern="1200">
              <a:solidFill>
                <a:schemeClr val="tx1"/>
              </a:solidFill>
              <a:latin typeface="Arial" panose="020B0604020202020204" pitchFamily="34" charset="0"/>
              <a:ea typeface="+mn-ea"/>
              <a:cs typeface="Arial" panose="020B060402020202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kern="1200">
                <a:solidFill>
                  <a:schemeClr val="tx1"/>
                </a:solidFill>
                <a:latin typeface="Arial" panose="020B0604020202020204" pitchFamily="34" charset="0"/>
                <a:ea typeface="+mn-ea"/>
                <a:cs typeface="Arial" panose="020B0604020202020204" pitchFamily="34" charset="0"/>
              </a:rPr>
              <a:t>When intensifying to a Tier </a:t>
            </a:r>
            <a:r>
              <a:rPr lang="en-US" sz="1200" kern="1200">
                <a:solidFill>
                  <a:schemeClr val="tx1"/>
                </a:solidFill>
                <a:latin typeface="Arial" panose="020B0604020202020204" pitchFamily="34" charset="0"/>
                <a:ea typeface="+mn-ea"/>
                <a:cs typeface="Arial" panose="020B0604020202020204" pitchFamily="34" charset="0"/>
              </a:rPr>
              <a:t>III</a:t>
            </a:r>
            <a:r>
              <a:rPr lang="en-US" sz="1200" b="0" kern="1200">
                <a:solidFill>
                  <a:schemeClr val="tx1"/>
                </a:solidFill>
                <a:latin typeface="Arial" panose="020B0604020202020204" pitchFamily="34" charset="0"/>
                <a:ea typeface="+mn-ea"/>
                <a:cs typeface="Arial" panose="020B0604020202020204" pitchFamily="34" charset="0"/>
              </a:rPr>
              <a:t> intervention, the intervention program can be changed or the current intervention can be adapted to increase dosage, comprehensiveness </a:t>
            </a:r>
            <a:r>
              <a:rPr lang="en-US" sz="1200" kern="1200">
                <a:solidFill>
                  <a:schemeClr val="tx1"/>
                </a:solidFill>
                <a:latin typeface="Arial" panose="020B0604020202020204" pitchFamily="34" charset="0"/>
                <a:ea typeface="+mn-ea"/>
                <a:cs typeface="Arial" panose="020B0604020202020204" pitchFamily="34" charset="0"/>
              </a:rPr>
              <a:t>,</a:t>
            </a:r>
            <a:r>
              <a:rPr lang="en-US" sz="1200" b="0" kern="1200">
                <a:solidFill>
                  <a:schemeClr val="tx1"/>
                </a:solidFill>
                <a:latin typeface="Arial" panose="020B0604020202020204" pitchFamily="34" charset="0"/>
                <a:ea typeface="+mn-ea"/>
                <a:cs typeface="Arial" panose="020B0604020202020204" pitchFamily="34" charset="0"/>
              </a:rPr>
              <a:t>and/or alignment.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kern="1200">
                <a:solidFill>
                  <a:schemeClr val="tx1"/>
                </a:solidFill>
                <a:latin typeface="Arial" panose="020B0604020202020204" pitchFamily="34" charset="0"/>
                <a:ea typeface="+mn-ea"/>
                <a:cs typeface="Arial" panose="020B0604020202020204" pitchFamily="34" charset="0"/>
              </a:rPr>
              <a:t>Intensification can also occur in the current tier. Tier II interventions can vary in intensity according to student need.</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200" b="0" kern="1200">
              <a:solidFill>
                <a:schemeClr val="tx1"/>
              </a:solidFill>
              <a:latin typeface="Arial" panose="020B0604020202020204" pitchFamily="34" charset="0"/>
              <a:ea typeface="+mn-ea"/>
              <a:cs typeface="Arial" panose="020B0604020202020204" pitchFamily="34" charset="0"/>
            </a:endParaRPr>
          </a:p>
          <a:p>
            <a:pPr>
              <a:buFont typeface="Arial" panose="020B0604020202020204" pitchFamily="34" charset="0"/>
              <a:buChar char="•"/>
            </a:pPr>
            <a:endParaRPr lang="en-US" sz="1200" b="0" kern="1200">
              <a:solidFill>
                <a:schemeClr val="tx1"/>
              </a:solidFill>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106</a:t>
            </a:fld>
            <a:endParaRPr lang="en-US"/>
          </a:p>
        </p:txBody>
      </p:sp>
    </p:spTree>
    <p:extLst>
      <p:ext uri="{BB962C8B-B14F-4D97-AF65-F5344CB8AC3E}">
        <p14:creationId xmlns:p14="http://schemas.microsoft.com/office/powerpoint/2010/main" val="180404510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Purpose: </a:t>
            </a:r>
            <a:r>
              <a:rPr lang="en-US" b="0">
                <a:latin typeface="Arial" panose="020B0604020202020204" pitchFamily="34" charset="0"/>
                <a:cs typeface="Arial" panose="020B0604020202020204" pitchFamily="34" charset="0"/>
              </a:rPr>
              <a:t>Participants reflect on how they have adapted interventions by fading or intensifying in their own practice and areas of future growth.</a:t>
            </a:r>
            <a:endParaRPr lang="en-US" b="1">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107</a:t>
            </a:fld>
            <a:endParaRPr lang="en-US"/>
          </a:p>
        </p:txBody>
      </p:sp>
    </p:spTree>
    <p:extLst>
      <p:ext uri="{BB962C8B-B14F-4D97-AF65-F5344CB8AC3E}">
        <p14:creationId xmlns:p14="http://schemas.microsoft.com/office/powerpoint/2010/main" val="111335268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defRPr/>
            </a:pPr>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b="0" kern="1200">
                <a:solidFill>
                  <a:schemeClr val="tx1"/>
                </a:solidFill>
                <a:latin typeface="Arial" panose="020B0604020202020204" pitchFamily="34" charset="0"/>
                <a:ea typeface="+mn-ea"/>
                <a:cs typeface="Arial" panose="020B0604020202020204" pitchFamily="34" charset="0"/>
              </a:rPr>
              <a:t>This is a slide that build on the 5</a:t>
            </a:r>
            <a:r>
              <a:rPr lang="en-US" sz="1200" b="0" kern="1200" baseline="30000">
                <a:solidFill>
                  <a:schemeClr val="tx1"/>
                </a:solidFill>
                <a:latin typeface="Arial" panose="020B0604020202020204" pitchFamily="34" charset="0"/>
                <a:ea typeface="+mn-ea"/>
                <a:cs typeface="Arial" panose="020B0604020202020204" pitchFamily="34" charset="0"/>
              </a:rPr>
              <a:t>th</a:t>
            </a:r>
            <a:r>
              <a:rPr lang="en-US" sz="1200" b="0" kern="1200">
                <a:solidFill>
                  <a:schemeClr val="tx1"/>
                </a:solidFill>
                <a:latin typeface="Arial" panose="020B0604020202020204" pitchFamily="34" charset="0"/>
                <a:ea typeface="+mn-ea"/>
                <a:cs typeface="Arial" panose="020B0604020202020204" pitchFamily="34" charset="0"/>
              </a:rPr>
              <a:t> grade example started on slides </a:t>
            </a:r>
            <a:r>
              <a:rPr lang="en-US" sz="1200" kern="1200">
                <a:solidFill>
                  <a:schemeClr val="tx1"/>
                </a:solidFill>
                <a:latin typeface="Arial" panose="020B0604020202020204" pitchFamily="34" charset="0"/>
                <a:ea typeface="+mn-ea"/>
                <a:cs typeface="Arial" panose="020B0604020202020204" pitchFamily="34" charset="0"/>
              </a:rPr>
              <a:t>26-27</a:t>
            </a:r>
            <a:r>
              <a:rPr lang="en-US" sz="1200" b="0" kern="1200">
                <a:solidFill>
                  <a:schemeClr val="tx1"/>
                </a:solidFill>
                <a:latin typeface="Arial" panose="020B0604020202020204" pitchFamily="34" charset="0"/>
                <a:ea typeface="+mn-ea"/>
                <a:cs typeface="Arial" panose="020B0604020202020204" pitchFamily="34" charset="0"/>
              </a:rPr>
              <a:t>, 49, and 72. This is the </a:t>
            </a:r>
            <a:r>
              <a:rPr lang="en-US" sz="1200" b="0" i="1" kern="1200">
                <a:solidFill>
                  <a:schemeClr val="tx1"/>
                </a:solidFill>
                <a:latin typeface="Arial" panose="020B0604020202020204" pitchFamily="34" charset="0"/>
                <a:ea typeface="+mn-ea"/>
                <a:cs typeface="Arial" panose="020B0604020202020204" pitchFamily="34" charset="0"/>
              </a:rPr>
              <a:t>Evaluate </a:t>
            </a:r>
            <a:r>
              <a:rPr lang="en-US" sz="1200" b="0" i="0" kern="1200">
                <a:solidFill>
                  <a:schemeClr val="tx1"/>
                </a:solidFill>
                <a:latin typeface="Arial" panose="020B0604020202020204" pitchFamily="34" charset="0"/>
                <a:ea typeface="+mn-ea"/>
                <a:cs typeface="Arial" panose="020B0604020202020204" pitchFamily="34" charset="0"/>
              </a:rPr>
              <a:t>step of the problem-solving process. </a:t>
            </a:r>
            <a:r>
              <a:rPr lang="en-US" sz="1200" kern="1200">
                <a:solidFill>
                  <a:schemeClr val="tx1"/>
                </a:solidFill>
                <a:latin typeface="Arial" panose="020B0604020202020204" pitchFamily="34" charset="0"/>
                <a:ea typeface="+mn-ea"/>
                <a:cs typeface="Arial" panose="020B0604020202020204" pitchFamily="34" charset="0"/>
              </a:rPr>
              <a:t>This slide summarizes how the team has applied the problem-solving process for this student. As a reminder, </a:t>
            </a:r>
            <a:r>
              <a:rPr lang="en-US" sz="1200" b="0" i="0" kern="1200">
                <a:solidFill>
                  <a:schemeClr val="tx1"/>
                </a:solidFill>
                <a:latin typeface="Arial" panose="020B0604020202020204" pitchFamily="34" charset="0"/>
                <a:ea typeface="+mn-ea"/>
                <a:cs typeface="Arial" panose="020B0604020202020204" pitchFamily="34" charset="0"/>
              </a:rPr>
              <a:t>the </a:t>
            </a:r>
            <a:r>
              <a:rPr lang="en-US" sz="1200" kern="1200">
                <a:solidFill>
                  <a:schemeClr val="tx1"/>
                </a:solidFill>
                <a:latin typeface="Arial" panose="020B0604020202020204" pitchFamily="34" charset="0"/>
                <a:ea typeface="+mn-ea"/>
                <a:cs typeface="Arial" panose="020B0604020202020204" pitchFamily="34" charset="0"/>
              </a:rPr>
              <a:t>5th-grade student was identified as being at risk in reading and writing. Specifically, the student was having deficits in vocabulary which resulted in difficulties with reading comprehension and written expression. The student was also prescribed glasses. The team decided the student needed Tier II supports in reading comprehension and written expression. After summarizing this information, the presenter will ask participants what the team should consider when evaluating the effectiveness of the intervention and the student’s response. </a:t>
            </a:r>
          </a:p>
          <a:p>
            <a:pPr>
              <a:buFont typeface="Arial" panose="020B0604020202020204" pitchFamily="34" charset="0"/>
              <a:buChar char="•"/>
            </a:pPr>
            <a:endParaRPr lang="en-US" sz="1200" b="0" kern="1200">
              <a:solidFill>
                <a:schemeClr val="tx1"/>
              </a:solidFill>
              <a:latin typeface="Arial" panose="020B0604020202020204" pitchFamily="34" charset="0"/>
              <a:ea typeface="+mn-ea"/>
              <a:cs typeface="Arial" panose="020B0604020202020204" pitchFamily="34" charset="0"/>
            </a:endParaRPr>
          </a:p>
          <a:p>
            <a:pPr>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This the </a:t>
            </a:r>
            <a:r>
              <a:rPr lang="en-US" sz="1200" b="0" i="1" kern="1200">
                <a:solidFill>
                  <a:schemeClr val="tx1"/>
                </a:solidFill>
                <a:latin typeface="Arial" panose="020B0604020202020204" pitchFamily="34" charset="0"/>
                <a:ea typeface="+mn-ea"/>
                <a:cs typeface="Arial" panose="020B0604020202020204" pitchFamily="34" charset="0"/>
              </a:rPr>
              <a:t>Evaluate </a:t>
            </a:r>
            <a:r>
              <a:rPr lang="en-US" sz="1200" b="0" i="0" kern="1200">
                <a:solidFill>
                  <a:schemeClr val="tx1"/>
                </a:solidFill>
                <a:latin typeface="Arial" panose="020B0604020202020204" pitchFamily="34" charset="0"/>
                <a:ea typeface="+mn-ea"/>
                <a:cs typeface="Arial" panose="020B0604020202020204" pitchFamily="34" charset="0"/>
              </a:rPr>
              <a:t>step, step 4 of the problem-solving process.</a:t>
            </a:r>
          </a:p>
          <a:p>
            <a:pPr>
              <a:buFont typeface="Arial" panose="020B0604020202020204" pitchFamily="34" charset="0"/>
              <a:buChar char="•"/>
            </a:pPr>
            <a:r>
              <a:rPr lang="en-US" sz="1200" b="0" i="0" kern="1200">
                <a:solidFill>
                  <a:schemeClr val="tx1"/>
                </a:solidFill>
                <a:latin typeface="Arial" panose="020B0604020202020204" pitchFamily="34" charset="0"/>
                <a:ea typeface="+mn-ea"/>
                <a:cs typeface="Arial" panose="020B0604020202020204" pitchFamily="34" charset="0"/>
              </a:rPr>
              <a:t>Possible considerations for evaluating the effectiveness of the intervention is how the goal was set, how progress was evaluated, and if multiple data sources were used to determine response; </a:t>
            </a:r>
            <a:r>
              <a:rPr lang="en-US" sz="1200" kern="1200">
                <a:solidFill>
                  <a:schemeClr val="tx1"/>
                </a:solidFill>
                <a:latin typeface="Arial" panose="020B0604020202020204" pitchFamily="34" charset="0"/>
                <a:ea typeface="+mn-ea"/>
                <a:cs typeface="Arial" panose="020B0604020202020204" pitchFamily="34" charset="0"/>
              </a:rPr>
              <a:t>participants</a:t>
            </a:r>
            <a:r>
              <a:rPr lang="en-US" sz="1200" b="0" i="0" kern="1200">
                <a:solidFill>
                  <a:schemeClr val="tx1"/>
                </a:solidFill>
                <a:latin typeface="Arial" panose="020B0604020202020204" pitchFamily="34" charset="0"/>
                <a:ea typeface="+mn-ea"/>
                <a:cs typeface="Arial" panose="020B0604020202020204" pitchFamily="34" charset="0"/>
              </a:rPr>
              <a:t> may generate additional considerations</a:t>
            </a:r>
            <a:r>
              <a:rPr lang="en-US" sz="1200" kern="1200">
                <a:solidFill>
                  <a:schemeClr val="tx1"/>
                </a:solidFill>
                <a:latin typeface="Arial" panose="020B0604020202020204" pitchFamily="34" charset="0"/>
                <a:ea typeface="+mn-ea"/>
                <a:cs typeface="Arial" panose="020B0604020202020204" pitchFamily="34" charset="0"/>
              </a:rPr>
              <a:t>.</a:t>
            </a:r>
            <a:endParaRPr lang="en-US" sz="1200" b="0" i="0" kern="1200">
              <a:solidFill>
                <a:schemeClr val="tx1"/>
              </a:solidFill>
              <a:latin typeface="Arial" panose="020B0604020202020204" pitchFamily="34" charset="0"/>
              <a:ea typeface="+mn-ea"/>
              <a:cs typeface="Arial" panose="020B0604020202020204" pitchFamily="34" charset="0"/>
            </a:endParaRPr>
          </a:p>
          <a:p>
            <a:pPr lvl="1">
              <a:buFont typeface="Arial" panose="020B0604020202020204" pitchFamily="34" charset="0"/>
              <a:buChar char="•"/>
            </a:pPr>
            <a:r>
              <a:rPr lang="en-US" sz="1200" b="0" i="0" kern="1200">
                <a:solidFill>
                  <a:schemeClr val="tx1"/>
                </a:solidFill>
                <a:latin typeface="Arial" panose="020B0604020202020204" pitchFamily="34" charset="0"/>
                <a:ea typeface="+mn-ea"/>
                <a:cs typeface="Arial" panose="020B0604020202020204" pitchFamily="34" charset="0"/>
              </a:rPr>
              <a:t>Methods for setting academic goals</a:t>
            </a:r>
          </a:p>
          <a:p>
            <a:pPr lvl="2">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End-of-year benchmarks: Use end of year benchmarks provided by the publisher or according to district or school expectations to set the goal</a:t>
            </a:r>
            <a:r>
              <a:rPr lang="en-US" sz="1200" kern="1200">
                <a:solidFill>
                  <a:schemeClr val="tx1"/>
                </a:solidFill>
                <a:latin typeface="Arial" panose="020B0604020202020204" pitchFamily="34" charset="0"/>
                <a:ea typeface="+mn-ea"/>
                <a:cs typeface="Arial" panose="020B0604020202020204" pitchFamily="34" charset="0"/>
              </a:rPr>
              <a:t>.</a:t>
            </a:r>
            <a:endParaRPr lang="en-US" sz="1200" b="0" kern="1200">
              <a:solidFill>
                <a:schemeClr val="tx1"/>
              </a:solidFill>
              <a:latin typeface="Arial" panose="020B0604020202020204" pitchFamily="34" charset="0"/>
              <a:ea typeface="+mn-ea"/>
              <a:cs typeface="Arial" panose="020B0604020202020204" pitchFamily="34" charset="0"/>
            </a:endParaRPr>
          </a:p>
          <a:p>
            <a:pPr lvl="3">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Most appropriate when students’ performance is close to grade level</a:t>
            </a:r>
          </a:p>
          <a:p>
            <a:pPr lvl="2">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Rate of Improvement: Uses the rate of growth of typical peers (provided by the publisher of the assessment) to set goals</a:t>
            </a:r>
            <a:r>
              <a:rPr lang="en-US" sz="1200" kern="1200">
                <a:solidFill>
                  <a:schemeClr val="tx1"/>
                </a:solidFill>
                <a:latin typeface="Arial" panose="020B0604020202020204" pitchFamily="34" charset="0"/>
                <a:ea typeface="+mn-ea"/>
                <a:cs typeface="Arial" panose="020B0604020202020204" pitchFamily="34" charset="0"/>
              </a:rPr>
              <a:t>.</a:t>
            </a:r>
            <a:r>
              <a:rPr lang="en-US" sz="1200" b="0" kern="1200">
                <a:solidFill>
                  <a:schemeClr val="tx1"/>
                </a:solidFill>
                <a:latin typeface="Arial" panose="020B0604020202020204" pitchFamily="34" charset="0"/>
                <a:ea typeface="+mn-ea"/>
                <a:cs typeface="Arial" panose="020B0604020202020204" pitchFamily="34" charset="0"/>
              </a:rPr>
              <a:t> </a:t>
            </a:r>
          </a:p>
          <a:p>
            <a:pPr lvl="3">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This may be used if end-of-year benchmarks are a poor fit</a:t>
            </a:r>
            <a:r>
              <a:rPr lang="en-US" sz="1200" kern="1200">
                <a:solidFill>
                  <a:schemeClr val="tx1"/>
                </a:solidFill>
                <a:latin typeface="Arial" panose="020B0604020202020204" pitchFamily="34" charset="0"/>
                <a:ea typeface="+mn-ea"/>
                <a:cs typeface="Arial" panose="020B0604020202020204" pitchFamily="34" charset="0"/>
              </a:rPr>
              <a:t>.</a:t>
            </a:r>
            <a:endParaRPr lang="en-US" sz="1200" b="0" kern="1200">
              <a:solidFill>
                <a:schemeClr val="tx1"/>
              </a:solidFill>
              <a:latin typeface="Arial" panose="020B0604020202020204" pitchFamily="34" charset="0"/>
              <a:ea typeface="+mn-ea"/>
              <a:cs typeface="Arial" panose="020B0604020202020204" pitchFamily="34" charset="0"/>
            </a:endParaRPr>
          </a:p>
          <a:p>
            <a:pPr lvl="3">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Should consider the students current ROI and if moving to a typical ROI would accelerate their progress</a:t>
            </a:r>
            <a:r>
              <a:rPr lang="en-US" sz="1200" kern="1200">
                <a:solidFill>
                  <a:schemeClr val="tx1"/>
                </a:solidFill>
                <a:latin typeface="Arial" panose="020B0604020202020204" pitchFamily="34" charset="0"/>
                <a:ea typeface="+mn-ea"/>
                <a:cs typeface="Arial" panose="020B0604020202020204" pitchFamily="34" charset="0"/>
              </a:rPr>
              <a:t>.</a:t>
            </a:r>
            <a:endParaRPr lang="en-US" sz="1200" b="0" kern="1200">
              <a:solidFill>
                <a:schemeClr val="tx1"/>
              </a:solidFill>
              <a:latin typeface="Arial" panose="020B0604020202020204" pitchFamily="34" charset="0"/>
              <a:ea typeface="+mn-ea"/>
              <a:cs typeface="Arial" panose="020B0604020202020204" pitchFamily="34" charset="0"/>
            </a:endParaRPr>
          </a:p>
          <a:p>
            <a:pPr lvl="1">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Methods for evaluating progress of academic data</a:t>
            </a:r>
          </a:p>
          <a:p>
            <a:pPr lvl="2">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Four point method: compare recent data points to the goal line</a:t>
            </a:r>
          </a:p>
          <a:p>
            <a:pPr lvl="3">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If the four most recent data points are on or around the goal line, this is one indication of a positive response</a:t>
            </a:r>
          </a:p>
          <a:p>
            <a:pPr lvl="3">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If the four most recent data points are below the goal line, this is one indication of a poor response </a:t>
            </a:r>
          </a:p>
          <a:p>
            <a:pPr lvl="3">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Word of caution: </a:t>
            </a:r>
            <a:r>
              <a:rPr lang="en-US" sz="1200" b="0" i="0" u="none" strike="noStrike" kern="1200">
                <a:solidFill>
                  <a:srgbClr val="000000"/>
                </a:solidFill>
                <a:effectLst/>
                <a:latin typeface="Arial" panose="020B0604020202020204" pitchFamily="34" charset="0"/>
                <a:ea typeface="+mn-ea"/>
                <a:cs typeface="Arial" panose="020B0604020202020204" pitchFamily="34" charset="0"/>
              </a:rPr>
              <a:t>The four-point method allows quick evaluation of progress, but is not appropriate to use in all situations. If student data is highly variable or if students do not have a clear pattern of four consecutive data points above or below the goal line, use trend line analysis instead.</a:t>
            </a:r>
          </a:p>
          <a:p>
            <a:pPr lvl="2">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Trend line analysis: compare students’ trend line to the goal line</a:t>
            </a:r>
            <a:r>
              <a:rPr lang="en-US" sz="1200" kern="1200">
                <a:solidFill>
                  <a:schemeClr val="tx1"/>
                </a:solidFill>
                <a:latin typeface="Arial" panose="020B0604020202020204" pitchFamily="34" charset="0"/>
                <a:ea typeface="+mn-ea"/>
                <a:cs typeface="Arial" panose="020B0604020202020204" pitchFamily="34" charset="0"/>
              </a:rPr>
              <a:t>.</a:t>
            </a:r>
            <a:endParaRPr lang="en-US" sz="1200" b="0" kern="1200">
              <a:solidFill>
                <a:schemeClr val="tx1"/>
              </a:solidFill>
              <a:latin typeface="Arial" panose="020B0604020202020204" pitchFamily="34" charset="0"/>
              <a:ea typeface="+mn-ea"/>
              <a:cs typeface="Arial" panose="020B0604020202020204" pitchFamily="34" charset="0"/>
            </a:endParaRPr>
          </a:p>
          <a:p>
            <a:pPr lvl="3">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If student’s trend line is steeper or the same as the goal line, this is one indication of a positive response</a:t>
            </a:r>
          </a:p>
          <a:p>
            <a:pPr lvl="3">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If student’s trend line is flatter than the goal line, this is one indication of a poor response</a:t>
            </a:r>
          </a:p>
          <a:p>
            <a:pPr lvl="1">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Other sources of data that can be consulted when considering student response include daily formative assessments, program unit assessments, survey-level and/or diagnostic assessments, observations, and classroom assessments to determine if skills are transferring</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kern="1200">
                <a:solidFill>
                  <a:schemeClr val="tx1"/>
                </a:solidFill>
                <a:latin typeface="Arial" panose="020B0604020202020204" pitchFamily="34" charset="0"/>
                <a:ea typeface="+mn-ea"/>
                <a:cs typeface="Arial" panose="020B0604020202020204" pitchFamily="34" charset="0"/>
              </a:rPr>
              <a:t>Interventions chosen are the beginning point. Interventions should be adapted according to student response and changes can be made at any time; there is no minimum number of data points needed.</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108</a:t>
            </a:fld>
            <a:endParaRPr lang="en-US"/>
          </a:p>
        </p:txBody>
      </p:sp>
    </p:spTree>
    <p:extLst>
      <p:ext uri="{BB962C8B-B14F-4D97-AF65-F5344CB8AC3E}">
        <p14:creationId xmlns:p14="http://schemas.microsoft.com/office/powerpoint/2010/main" val="387945871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kern="1200">
                <a:solidFill>
                  <a:schemeClr val="tx1"/>
                </a:solidFill>
                <a:latin typeface="Arial" panose="020B0604020202020204" pitchFamily="34" charset="0"/>
                <a:ea typeface="+mn-ea"/>
                <a:cs typeface="Arial" panose="020B0604020202020204" pitchFamily="34" charset="0"/>
              </a:rPr>
              <a:t>This is a slide that builds on the 9th grade example started on slides 28-29, 49 and 77.</a:t>
            </a:r>
            <a:r>
              <a:rPr lang="en-US" sz="1200" i="1" kern="1200">
                <a:solidFill>
                  <a:schemeClr val="tx1"/>
                </a:solidFill>
                <a:latin typeface="Arial" panose="020B0604020202020204" pitchFamily="34" charset="0"/>
                <a:ea typeface="+mn-ea"/>
                <a:cs typeface="Arial" panose="020B0604020202020204" pitchFamily="34" charset="0"/>
              </a:rPr>
              <a:t> </a:t>
            </a:r>
            <a:r>
              <a:rPr lang="en-US" sz="1200" kern="1200">
                <a:solidFill>
                  <a:schemeClr val="tx1"/>
                </a:solidFill>
                <a:latin typeface="Arial" panose="020B0604020202020204" pitchFamily="34" charset="0"/>
                <a:ea typeface="+mn-ea"/>
                <a:cs typeface="Arial" panose="020B0604020202020204" pitchFamily="34" charset="0"/>
              </a:rPr>
              <a:t>This is the </a:t>
            </a:r>
            <a:r>
              <a:rPr lang="en-US" sz="1200" i="1" kern="1200">
                <a:solidFill>
                  <a:schemeClr val="tx1"/>
                </a:solidFill>
                <a:latin typeface="Arial" panose="020B0604020202020204" pitchFamily="34" charset="0"/>
                <a:ea typeface="+mn-ea"/>
                <a:cs typeface="Arial" panose="020B0604020202020204" pitchFamily="34" charset="0"/>
              </a:rPr>
              <a:t>Evaluate </a:t>
            </a:r>
            <a:r>
              <a:rPr lang="en-US" sz="1200" i="0" kern="1200">
                <a:solidFill>
                  <a:schemeClr val="tx1"/>
                </a:solidFill>
                <a:latin typeface="Arial" panose="020B0604020202020204" pitchFamily="34" charset="0"/>
                <a:ea typeface="+mn-ea"/>
                <a:cs typeface="Arial" panose="020B0604020202020204" pitchFamily="34" charset="0"/>
              </a:rPr>
              <a:t>step where the team determines the effectiveness of the intervention.</a:t>
            </a:r>
            <a:r>
              <a:rPr lang="en-US" sz="1200" kern="1200">
                <a:solidFill>
                  <a:schemeClr val="tx1"/>
                </a:solidFill>
                <a:latin typeface="Arial" panose="020B0604020202020204" pitchFamily="34" charset="0"/>
                <a:ea typeface="+mn-ea"/>
                <a:cs typeface="Arial" panose="020B0604020202020204" pitchFamily="34" charset="0"/>
              </a:rPr>
              <a:t> This slide summarizes how the team has applied the problem-solving process for this student. As a reminder, the team previously determined there were no skill deficits in math or ELA and low grades were due to the student skipping class on exam day which resulted in earning zeros for those exams. The mother and student did report test anxiety which the team thinks is the root cause behind behavioral and academic difficulties. Therefore, the team decided on a Tier I support for math (since no skill deficits were found in math and the team thought it would be a helpful avenue to build confidence for exams) and a Tier II support for behavior (coping strategies small group instruction for the test anxiety). The team also considers if a special education or 504 evaluation is warranted. After summarizing this information, the presenter will ask participants what the team should consider when evaluating the effectiveness of the intervention and the student’s response. </a:t>
            </a:r>
            <a:endParaRPr lang="en-US" sz="1200" b="0" kern="1200">
              <a:solidFill>
                <a:schemeClr val="tx1"/>
              </a:solidFill>
              <a:latin typeface="Arial" panose="020B0604020202020204" pitchFamily="34" charset="0"/>
              <a:ea typeface="+mn-ea"/>
              <a:cs typeface="Arial" panose="020B0604020202020204" pitchFamily="34" charset="0"/>
            </a:endParaRPr>
          </a:p>
          <a:p>
            <a:pPr>
              <a:buFont typeface="Arial" panose="020B0604020202020204" pitchFamily="34" charset="0"/>
              <a:buChar char="•"/>
            </a:pPr>
            <a:endParaRPr lang="en-US" sz="1200" b="0" kern="1200">
              <a:solidFill>
                <a:schemeClr val="tx1"/>
              </a:solidFill>
              <a:latin typeface="Arial" panose="020B0604020202020204" pitchFamily="34" charset="0"/>
              <a:ea typeface="+mn-ea"/>
              <a:cs typeface="Arial" panose="020B0604020202020204" pitchFamily="34" charset="0"/>
            </a:endParaRPr>
          </a:p>
          <a:p>
            <a:pPr>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This the </a:t>
            </a:r>
            <a:r>
              <a:rPr lang="en-US" sz="1200" b="0" i="1" kern="1200">
                <a:solidFill>
                  <a:schemeClr val="tx1"/>
                </a:solidFill>
                <a:latin typeface="Arial" panose="020B0604020202020204" pitchFamily="34" charset="0"/>
                <a:ea typeface="+mn-ea"/>
                <a:cs typeface="Arial" panose="020B0604020202020204" pitchFamily="34" charset="0"/>
              </a:rPr>
              <a:t>Evaluate </a:t>
            </a:r>
            <a:r>
              <a:rPr lang="en-US" sz="1200" b="0" i="0" kern="1200">
                <a:solidFill>
                  <a:schemeClr val="tx1"/>
                </a:solidFill>
                <a:latin typeface="Arial" panose="020B0604020202020204" pitchFamily="34" charset="0"/>
                <a:ea typeface="+mn-ea"/>
                <a:cs typeface="Arial" panose="020B0604020202020204" pitchFamily="34" charset="0"/>
              </a:rPr>
              <a:t>step, step 4 of the problem-solving process.</a:t>
            </a:r>
          </a:p>
          <a:p>
            <a:pPr>
              <a:buFont typeface="Arial" panose="020B0604020202020204" pitchFamily="34" charset="0"/>
              <a:buChar char="•"/>
            </a:pPr>
            <a:r>
              <a:rPr lang="en-US" sz="1200" b="0" i="0" kern="1200">
                <a:solidFill>
                  <a:schemeClr val="tx1"/>
                </a:solidFill>
                <a:latin typeface="Arial" panose="020B0604020202020204" pitchFamily="34" charset="0"/>
                <a:ea typeface="+mn-ea"/>
                <a:cs typeface="Arial" panose="020B0604020202020204" pitchFamily="34" charset="0"/>
              </a:rPr>
              <a:t>Possible considerations for evaluating the effectiveness of the intervention is how the goal was set, how progress was evaluated, and if multiple data sources were used to determine response; Participants may generate additional considerations</a:t>
            </a:r>
            <a:r>
              <a:rPr lang="en-US" sz="1200" kern="1200">
                <a:solidFill>
                  <a:schemeClr val="tx1"/>
                </a:solidFill>
                <a:latin typeface="Arial" panose="020B0604020202020204" pitchFamily="34" charset="0"/>
                <a:ea typeface="+mn-ea"/>
                <a:cs typeface="Arial" panose="020B0604020202020204" pitchFamily="34" charset="0"/>
              </a:rPr>
              <a:t>.</a:t>
            </a:r>
            <a:endParaRPr lang="en-US" sz="1200" b="0" i="0" kern="1200">
              <a:solidFill>
                <a:schemeClr val="tx1"/>
              </a:solidFill>
              <a:latin typeface="Arial" panose="020B0604020202020204" pitchFamily="34" charset="0"/>
              <a:ea typeface="+mn-ea"/>
              <a:cs typeface="Arial" panose="020B0604020202020204" pitchFamily="34" charset="0"/>
            </a:endParaRPr>
          </a:p>
          <a:p>
            <a:pPr lvl="1">
              <a:buFont typeface="Arial" panose="020B0604020202020204" pitchFamily="34" charset="0"/>
              <a:buChar char="•"/>
            </a:pPr>
            <a:r>
              <a:rPr lang="en-US" sz="1200" b="0" i="0" kern="1200">
                <a:solidFill>
                  <a:schemeClr val="tx1"/>
                </a:solidFill>
                <a:latin typeface="Arial" panose="020B0604020202020204" pitchFamily="34" charset="0"/>
                <a:ea typeface="+mn-ea"/>
                <a:cs typeface="Arial" panose="020B0604020202020204" pitchFamily="34" charset="0"/>
              </a:rPr>
              <a:t>Guidelines for setting behavior goals </a:t>
            </a:r>
          </a:p>
          <a:p>
            <a:pPr lvl="2">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Baseline data is gathered before intervention begins</a:t>
            </a:r>
            <a:r>
              <a:rPr lang="en-US" sz="1200" kern="1200">
                <a:solidFill>
                  <a:schemeClr val="tx1"/>
                </a:solidFill>
                <a:latin typeface="Arial" panose="020B0604020202020204" pitchFamily="34" charset="0"/>
                <a:ea typeface="+mn-ea"/>
                <a:cs typeface="Arial" panose="020B0604020202020204" pitchFamily="34" charset="0"/>
              </a:rPr>
              <a:t>.</a:t>
            </a:r>
            <a:endParaRPr lang="en-US" sz="1200" b="0" kern="1200">
              <a:solidFill>
                <a:schemeClr val="tx1"/>
              </a:solidFill>
              <a:latin typeface="Arial" panose="020B0604020202020204" pitchFamily="34" charset="0"/>
              <a:ea typeface="+mn-ea"/>
              <a:cs typeface="Arial" panose="020B0604020202020204" pitchFamily="34" charset="0"/>
            </a:endParaRPr>
          </a:p>
          <a:p>
            <a:pPr lvl="2">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Set goal slightly above baseline</a:t>
            </a:r>
            <a:r>
              <a:rPr lang="en-US" sz="1200" kern="1200">
                <a:solidFill>
                  <a:schemeClr val="tx1"/>
                </a:solidFill>
                <a:latin typeface="Arial" panose="020B0604020202020204" pitchFamily="34" charset="0"/>
                <a:ea typeface="+mn-ea"/>
                <a:cs typeface="Arial" panose="020B0604020202020204" pitchFamily="34" charset="0"/>
              </a:rPr>
              <a:t>.</a:t>
            </a:r>
            <a:endParaRPr lang="en-US" sz="1200" b="0" kern="1200">
              <a:solidFill>
                <a:schemeClr val="tx1"/>
              </a:solidFill>
              <a:latin typeface="Arial" panose="020B0604020202020204" pitchFamily="34" charset="0"/>
              <a:ea typeface="+mn-ea"/>
              <a:cs typeface="Arial" panose="020B0604020202020204" pitchFamily="34" charset="0"/>
            </a:endParaRPr>
          </a:p>
          <a:p>
            <a:pPr lvl="2">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Review goals regularly and adjust as necessary</a:t>
            </a:r>
            <a:r>
              <a:rPr lang="en-US" sz="1200" kern="1200">
                <a:solidFill>
                  <a:schemeClr val="tx1"/>
                </a:solidFill>
                <a:latin typeface="Arial" panose="020B0604020202020204" pitchFamily="34" charset="0"/>
                <a:ea typeface="+mn-ea"/>
                <a:cs typeface="Arial" panose="020B0604020202020204" pitchFamily="34" charset="0"/>
              </a:rPr>
              <a:t>.</a:t>
            </a:r>
            <a:endParaRPr lang="en-US" sz="1200" b="0" kern="1200">
              <a:solidFill>
                <a:schemeClr val="tx1"/>
              </a:solidFill>
              <a:latin typeface="Arial" panose="020B0604020202020204" pitchFamily="34" charset="0"/>
              <a:ea typeface="+mn-ea"/>
              <a:cs typeface="Arial" panose="020B0604020202020204" pitchFamily="34" charset="0"/>
            </a:endParaRPr>
          </a:p>
          <a:p>
            <a:pPr lvl="2">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Consider typical performance and </a:t>
            </a:r>
            <a:r>
              <a:rPr lang="en-US" sz="1200" b="0" kern="1200" err="1">
                <a:solidFill>
                  <a:schemeClr val="tx1"/>
                </a:solidFill>
                <a:latin typeface="Arial" panose="020B0604020202020204" pitchFamily="34" charset="0"/>
                <a:ea typeface="+mn-ea"/>
                <a:cs typeface="Arial" panose="020B0604020202020204" pitchFamily="34" charset="0"/>
              </a:rPr>
              <a:t>classwide</a:t>
            </a:r>
            <a:r>
              <a:rPr lang="en-US" sz="1200" b="0" kern="1200">
                <a:solidFill>
                  <a:schemeClr val="tx1"/>
                </a:solidFill>
                <a:latin typeface="Arial" panose="020B0604020202020204" pitchFamily="34" charset="0"/>
                <a:ea typeface="+mn-ea"/>
                <a:cs typeface="Arial" panose="020B0604020202020204" pitchFamily="34" charset="0"/>
              </a:rPr>
              <a:t> and schoolwide expectations for behavior performance when setting goals</a:t>
            </a:r>
            <a:r>
              <a:rPr lang="en-US" sz="1200" kern="1200">
                <a:solidFill>
                  <a:schemeClr val="tx1"/>
                </a:solidFill>
                <a:latin typeface="Arial" panose="020B0604020202020204" pitchFamily="34" charset="0"/>
                <a:ea typeface="+mn-ea"/>
                <a:cs typeface="Arial" panose="020B0604020202020204" pitchFamily="34" charset="0"/>
              </a:rPr>
              <a:t>.</a:t>
            </a:r>
            <a:endParaRPr lang="en-US" sz="1200" b="0" kern="1200">
              <a:solidFill>
                <a:schemeClr val="tx1"/>
              </a:solidFill>
              <a:latin typeface="Arial" panose="020B0604020202020204" pitchFamily="34" charset="0"/>
              <a:ea typeface="+mn-ea"/>
              <a:cs typeface="Arial" panose="020B0604020202020204" pitchFamily="34" charset="0"/>
            </a:endParaRPr>
          </a:p>
          <a:p>
            <a:pPr lvl="1">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Guidelines for evaluating progress on behavior goals, consider level, trend, and variability</a:t>
            </a:r>
          </a:p>
          <a:p>
            <a:pPr lvl="2">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Variability: refers to the extent to which the data are similar in value</a:t>
            </a:r>
            <a:r>
              <a:rPr lang="en-US" sz="1200" kern="1200">
                <a:solidFill>
                  <a:schemeClr val="tx1"/>
                </a:solidFill>
                <a:latin typeface="Arial" panose="020B0604020202020204" pitchFamily="34" charset="0"/>
                <a:ea typeface="+mn-ea"/>
                <a:cs typeface="Arial" panose="020B0604020202020204" pitchFamily="34" charset="0"/>
              </a:rPr>
              <a:t>.</a:t>
            </a:r>
            <a:endParaRPr lang="en-US" sz="1200" b="0" kern="1200">
              <a:solidFill>
                <a:schemeClr val="tx1"/>
              </a:solidFill>
              <a:latin typeface="Arial" panose="020B0604020202020204" pitchFamily="34" charset="0"/>
              <a:ea typeface="+mn-ea"/>
              <a:cs typeface="Arial" panose="020B0604020202020204" pitchFamily="34" charset="0"/>
            </a:endParaRPr>
          </a:p>
          <a:p>
            <a:pPr lvl="3">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Variable data makes it difficult to predict the next data point and assess change</a:t>
            </a:r>
            <a:r>
              <a:rPr lang="en-US" sz="1200" kern="1200">
                <a:solidFill>
                  <a:schemeClr val="tx1"/>
                </a:solidFill>
                <a:latin typeface="Arial" panose="020B0604020202020204" pitchFamily="34" charset="0"/>
                <a:ea typeface="+mn-ea"/>
                <a:cs typeface="Arial" panose="020B0604020202020204" pitchFamily="34" charset="0"/>
              </a:rPr>
              <a:t>.</a:t>
            </a:r>
            <a:endParaRPr lang="en-US" sz="1200" b="0" kern="1200">
              <a:solidFill>
                <a:schemeClr val="tx1"/>
              </a:solidFill>
              <a:latin typeface="Arial" panose="020B0604020202020204" pitchFamily="34" charset="0"/>
              <a:ea typeface="+mn-ea"/>
              <a:cs typeface="Arial" panose="020B0604020202020204" pitchFamily="34" charset="0"/>
            </a:endParaRPr>
          </a:p>
          <a:p>
            <a:pPr lvl="3">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Stable data increase confidence that future data will be similar under similar circumstances</a:t>
            </a:r>
            <a:r>
              <a:rPr lang="en-US" sz="1200" kern="1200">
                <a:solidFill>
                  <a:schemeClr val="tx1"/>
                </a:solidFill>
                <a:latin typeface="Arial" panose="020B0604020202020204" pitchFamily="34" charset="0"/>
                <a:ea typeface="+mn-ea"/>
                <a:cs typeface="Arial" panose="020B0604020202020204" pitchFamily="34" charset="0"/>
              </a:rPr>
              <a:t>.</a:t>
            </a:r>
            <a:endParaRPr lang="en-US" sz="1200" b="0" kern="1200">
              <a:solidFill>
                <a:schemeClr val="tx1"/>
              </a:solidFill>
              <a:latin typeface="Arial" panose="020B0604020202020204" pitchFamily="34" charset="0"/>
              <a:ea typeface="+mn-ea"/>
              <a:cs typeface="Arial" panose="020B0604020202020204" pitchFamily="34" charset="0"/>
            </a:endParaRPr>
          </a:p>
          <a:p>
            <a:pPr lvl="2">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Level: the amount of behavior or where data are in relation to vertical axis</a:t>
            </a:r>
            <a:r>
              <a:rPr lang="en-US" sz="1200" kern="1200">
                <a:solidFill>
                  <a:schemeClr val="tx1"/>
                </a:solidFill>
                <a:latin typeface="Arial" panose="020B0604020202020204" pitchFamily="34" charset="0"/>
                <a:ea typeface="+mn-ea"/>
                <a:cs typeface="Arial" panose="020B0604020202020204" pitchFamily="34" charset="0"/>
              </a:rPr>
              <a:t>.</a:t>
            </a:r>
            <a:endParaRPr lang="en-US" sz="1200" b="0" kern="1200">
              <a:solidFill>
                <a:schemeClr val="tx1"/>
              </a:solidFill>
              <a:latin typeface="Arial" panose="020B0604020202020204" pitchFamily="34" charset="0"/>
              <a:ea typeface="+mn-ea"/>
              <a:cs typeface="Arial" panose="020B0604020202020204" pitchFamily="34" charset="0"/>
            </a:endParaRPr>
          </a:p>
          <a:p>
            <a:pPr lvl="3">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Can be categorized as low, moderate, and high</a:t>
            </a:r>
            <a:r>
              <a:rPr lang="en-US" sz="1200" kern="1200">
                <a:solidFill>
                  <a:schemeClr val="tx1"/>
                </a:solidFill>
                <a:latin typeface="Arial" panose="020B0604020202020204" pitchFamily="34" charset="0"/>
                <a:ea typeface="+mn-ea"/>
                <a:cs typeface="Arial" panose="020B0604020202020204" pitchFamily="34" charset="0"/>
              </a:rPr>
              <a:t>.</a:t>
            </a:r>
            <a:endParaRPr lang="en-US" sz="1200" b="0" kern="1200">
              <a:solidFill>
                <a:schemeClr val="tx1"/>
              </a:solidFill>
              <a:latin typeface="Arial" panose="020B0604020202020204" pitchFamily="34" charset="0"/>
              <a:ea typeface="+mn-ea"/>
              <a:cs typeface="Arial" panose="020B0604020202020204" pitchFamily="34" charset="0"/>
            </a:endParaRPr>
          </a:p>
          <a:p>
            <a:pPr lvl="3">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Can be compared to evaluate trend (e.g., pre-intervention levels vs. intervention levels</a:t>
            </a:r>
            <a:r>
              <a:rPr lang="en-US" sz="1200" kern="1200">
                <a:solidFill>
                  <a:schemeClr val="tx1"/>
                </a:solidFill>
                <a:latin typeface="Arial" panose="020B0604020202020204" pitchFamily="34" charset="0"/>
                <a:ea typeface="+mn-ea"/>
                <a:cs typeface="Arial" panose="020B0604020202020204" pitchFamily="34" charset="0"/>
              </a:rPr>
              <a:t>).</a:t>
            </a:r>
            <a:endParaRPr lang="en-US" sz="1200" b="0" kern="1200">
              <a:solidFill>
                <a:schemeClr val="tx1"/>
              </a:solidFill>
              <a:latin typeface="Arial" panose="020B0604020202020204" pitchFamily="34" charset="0"/>
              <a:ea typeface="+mn-ea"/>
              <a:cs typeface="Arial" panose="020B0604020202020204" pitchFamily="34" charset="0"/>
            </a:endParaRPr>
          </a:p>
          <a:p>
            <a:pPr lvl="2">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Trend: refers to the overall direction of the data path</a:t>
            </a:r>
            <a:r>
              <a:rPr lang="en-US" sz="1200" kern="1200">
                <a:solidFill>
                  <a:schemeClr val="tx1"/>
                </a:solidFill>
                <a:latin typeface="Arial" panose="020B0604020202020204" pitchFamily="34" charset="0"/>
                <a:ea typeface="+mn-ea"/>
                <a:cs typeface="Arial" panose="020B0604020202020204" pitchFamily="34" charset="0"/>
              </a:rPr>
              <a:t>.</a:t>
            </a:r>
            <a:endParaRPr lang="en-US" sz="1200" b="0" kern="1200">
              <a:solidFill>
                <a:schemeClr val="tx1"/>
              </a:solidFill>
              <a:latin typeface="Arial" panose="020B0604020202020204" pitchFamily="34" charset="0"/>
              <a:ea typeface="+mn-ea"/>
              <a:cs typeface="Arial" panose="020B0604020202020204" pitchFamily="34" charset="0"/>
            </a:endParaRPr>
          </a:p>
          <a:p>
            <a:pPr lvl="3">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Can be categorized as increasing, decreasing, or no trend/change over time</a:t>
            </a:r>
            <a:r>
              <a:rPr lang="en-US" sz="1200" kern="1200">
                <a:solidFill>
                  <a:schemeClr val="tx1"/>
                </a:solidFill>
                <a:latin typeface="Arial" panose="020B0604020202020204" pitchFamily="34" charset="0"/>
                <a:ea typeface="+mn-ea"/>
                <a:cs typeface="Arial" panose="020B0604020202020204" pitchFamily="34" charset="0"/>
              </a:rPr>
              <a:t>.</a:t>
            </a:r>
            <a:endParaRPr lang="en-US" sz="1200" b="0" kern="1200">
              <a:solidFill>
                <a:schemeClr val="tx1"/>
              </a:solidFill>
              <a:latin typeface="Arial" panose="020B0604020202020204" pitchFamily="34" charset="0"/>
              <a:ea typeface="+mn-ea"/>
              <a:cs typeface="Arial" panose="020B0604020202020204" pitchFamily="34" charset="0"/>
            </a:endParaRPr>
          </a:p>
          <a:p>
            <a:pPr lvl="1">
              <a:buFont typeface="Arial" panose="020B0604020202020204" pitchFamily="34" charset="0"/>
              <a:buChar char="•"/>
              <a:defRPr/>
            </a:pPr>
            <a:r>
              <a:rPr lang="en-US" sz="1200" b="0" kern="1200">
                <a:solidFill>
                  <a:schemeClr val="tx1"/>
                </a:solidFill>
                <a:latin typeface="Arial" panose="020B0604020202020204" pitchFamily="34" charset="0"/>
                <a:ea typeface="+mn-ea"/>
                <a:cs typeface="Arial" panose="020B0604020202020204" pitchFamily="34" charset="0"/>
              </a:rPr>
              <a:t>Different data sources for evaluating progress may include </a:t>
            </a:r>
            <a:r>
              <a:rPr lang="en-US" sz="1200" kern="1200">
                <a:solidFill>
                  <a:schemeClr val="tx1"/>
                </a:solidFill>
                <a:latin typeface="Arial" panose="020B0604020202020204" pitchFamily="34" charset="0"/>
                <a:ea typeface="+mn-ea"/>
                <a:cs typeface="Arial" panose="020B0604020202020204" pitchFamily="34" charset="0"/>
              </a:rPr>
              <a:t>attendance on test days, student ratings of anxiety levels, the percentage of opportunities where the student applied their coping strategies, teacher report of student's behavior during test (e.g., did they see coping strategies being used?). Summative measures could include office discipline referrals for skipping class, test scores, and class grades.</a:t>
            </a:r>
          </a:p>
          <a:p>
            <a:pPr>
              <a:buFont typeface="Arial" panose="020B0604020202020204" pitchFamily="34" charset="0"/>
              <a:buChar char="•"/>
              <a:defRPr/>
            </a:pPr>
            <a:r>
              <a:rPr lang="en-US" sz="1200" kern="1200">
                <a:solidFill>
                  <a:schemeClr val="tx1"/>
                </a:solidFill>
                <a:latin typeface="Arial" panose="020B0604020202020204" pitchFamily="34" charset="0"/>
                <a:ea typeface="+mn-ea"/>
                <a:cs typeface="Arial" panose="020B0604020202020204" pitchFamily="34" charset="0"/>
              </a:rPr>
              <a:t>Consider the team should continue to monitor academic progress as well as behavior difficulties impacting academic performance and should continue to monitor the possibility of skill deficits, particularly in math.</a:t>
            </a:r>
          </a:p>
          <a:p>
            <a:pPr>
              <a:buFont typeface="Arial" panose="020B0604020202020204" pitchFamily="34" charset="0"/>
              <a:buChar char="•"/>
              <a:defRPr/>
            </a:pPr>
            <a:r>
              <a:rPr lang="en-US" sz="1200" kern="1200">
                <a:solidFill>
                  <a:schemeClr val="tx1"/>
                </a:solidFill>
                <a:latin typeface="Arial" panose="020B0604020202020204" pitchFamily="34" charset="0"/>
                <a:ea typeface="+mn-ea"/>
                <a:cs typeface="Arial" panose="020B0604020202020204" pitchFamily="34" charset="0"/>
              </a:rPr>
              <a:t>Interventions chosen are the beginning point. Interventions should be adapted according to student response and changes can be made at any time; there is no minimum number of data points needed.</a:t>
            </a:r>
          </a:p>
        </p:txBody>
      </p:sp>
      <p:sp>
        <p:nvSpPr>
          <p:cNvPr id="4" name="Slide Number Placeholder 3"/>
          <p:cNvSpPr>
            <a:spLocks noGrp="1"/>
          </p:cNvSpPr>
          <p:nvPr>
            <p:ph type="sldNum" sz="quarter" idx="5"/>
          </p:nvPr>
        </p:nvSpPr>
        <p:spPr/>
        <p:txBody>
          <a:bodyPr/>
          <a:lstStyle/>
          <a:p>
            <a:fld id="{006BE02D-20C0-F840-AFAC-BEA99C74FDC2}" type="slidenum">
              <a:rPr lang="en-US" smtClean="0"/>
              <a:pPr/>
              <a:t>109</a:t>
            </a:fld>
            <a:endParaRPr lang="en-US"/>
          </a:p>
        </p:txBody>
      </p:sp>
    </p:spTree>
    <p:extLst>
      <p:ext uri="{BB962C8B-B14F-4D97-AF65-F5344CB8AC3E}">
        <p14:creationId xmlns:p14="http://schemas.microsoft.com/office/powerpoint/2010/main" val="208467649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F9960-3C51-1849-1B16-6CC2304B3B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180F23-865E-DDFE-3B74-71A30EC78A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D0130B-0346-F456-7925-A5D4BDA6AEE2}"/>
              </a:ext>
            </a:extLst>
          </p:cNvPr>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1200" b="1" kern="1200">
                <a:solidFill>
                  <a:schemeClr val="tx1"/>
                </a:solidFill>
                <a:latin typeface="Arial" panose="020B0604020202020204" pitchFamily="34" charset="0"/>
                <a:ea typeface="+mn-ea"/>
                <a:cs typeface="Arial" panose="020B0604020202020204" pitchFamily="34" charset="0"/>
              </a:rPr>
              <a:t>Purpose: </a:t>
            </a:r>
            <a:r>
              <a:rPr lang="en-US" sz="1200" b="0" kern="1200">
                <a:solidFill>
                  <a:schemeClr val="tx1"/>
                </a:solidFill>
                <a:latin typeface="Arial" panose="020B0604020202020204" pitchFamily="34" charset="0"/>
                <a:ea typeface="+mn-ea"/>
                <a:cs typeface="Arial" panose="020B0604020202020204" pitchFamily="34" charset="0"/>
              </a:rPr>
              <a:t>The purpose of this activity is to provide school teams practice using the problem-solving process to support a student needing Tier II intervention. </a:t>
            </a:r>
            <a:endParaRPr lang="en-US" sz="1200" kern="1200">
              <a:solidFill>
                <a:schemeClr val="tx1"/>
              </a:solidFill>
              <a:latin typeface="Arial" panose="020B0604020202020204" pitchFamily="34" charset="0"/>
              <a:ea typeface="+mn-ea"/>
              <a:cs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BCE56396-8E1F-7D02-32A9-4CBA11155019}"/>
              </a:ext>
            </a:extLst>
          </p:cNvPr>
          <p:cNvSpPr>
            <a:spLocks noGrp="1"/>
          </p:cNvSpPr>
          <p:nvPr>
            <p:ph type="sldNum" sz="quarter" idx="5"/>
          </p:nvPr>
        </p:nvSpPr>
        <p:spPr/>
        <p:txBody>
          <a:bodyPr/>
          <a:lstStyle/>
          <a:p>
            <a:fld id="{006BE02D-20C0-F840-AFAC-BEA99C74FDC2}" type="slidenum">
              <a:rPr lang="en-US" smtClean="0"/>
              <a:pPr/>
              <a:t>110</a:t>
            </a:fld>
            <a:endParaRPr lang="en-US"/>
          </a:p>
        </p:txBody>
      </p:sp>
    </p:spTree>
    <p:extLst>
      <p:ext uri="{BB962C8B-B14F-4D97-AF65-F5344CB8AC3E}">
        <p14:creationId xmlns:p14="http://schemas.microsoft.com/office/powerpoint/2010/main" val="765235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1200" b="1" i="0" u="none" strike="noStrike" cap="none">
                <a:solidFill>
                  <a:schemeClr val="dk1"/>
                </a:solidFill>
                <a:latin typeface="Arial" panose="020B0604020202020204" pitchFamily="34" charset="0"/>
                <a:ea typeface="Arial"/>
                <a:cs typeface="Arial" panose="020B0604020202020204" pitchFamily="34" charset="0"/>
                <a:sym typeface="Arial"/>
              </a:rPr>
              <a:t>Main Point: </a:t>
            </a:r>
            <a:r>
              <a:rPr lang="en-US" sz="1200" b="0" i="0" u="none" strike="noStrike" cap="none">
                <a:solidFill>
                  <a:schemeClr val="dk1"/>
                </a:solidFill>
                <a:latin typeface="Arial" panose="020B0604020202020204" pitchFamily="34" charset="0"/>
                <a:ea typeface="Arial"/>
                <a:cs typeface="Arial" panose="020B0604020202020204" pitchFamily="34" charset="0"/>
                <a:sym typeface="Arial"/>
              </a:rPr>
              <a:t>At this point, all participants should have completed the Session 1 Pre-work on Collaborative Teaming and attended the in-person Session 1 training. Since that training day, all participants should have also completed the Session 2 Pre-work on Managing Tier II Interventions. By completing the pre-work objectives, participants are better prepared to engage in the Tier II training today, contributing to a more productive and impactful learning experience. We will have some time to review the pre-work and create a plan from your pre-work later in the training today. </a:t>
            </a:r>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12</a:t>
            </a:fld>
            <a:endParaRPr lang="en-US"/>
          </a:p>
        </p:txBody>
      </p:sp>
    </p:spTree>
    <p:extLst>
      <p:ext uri="{BB962C8B-B14F-4D97-AF65-F5344CB8AC3E}">
        <p14:creationId xmlns:p14="http://schemas.microsoft.com/office/powerpoint/2010/main" val="144622375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1200" b="1" kern="1200">
                <a:solidFill>
                  <a:schemeClr val="tx1"/>
                </a:solidFill>
                <a:latin typeface="Arial" panose="020B0604020202020204" pitchFamily="34" charset="0"/>
                <a:ea typeface="+mn-ea"/>
                <a:cs typeface="Arial" panose="020B0604020202020204" pitchFamily="34" charset="0"/>
              </a:rPr>
              <a:t>Purpose: </a:t>
            </a:r>
            <a:r>
              <a:rPr lang="en-US" sz="1200" b="0" kern="1200">
                <a:solidFill>
                  <a:schemeClr val="tx1"/>
                </a:solidFill>
                <a:latin typeface="Arial" panose="020B0604020202020204" pitchFamily="34" charset="0"/>
                <a:ea typeface="+mn-ea"/>
                <a:cs typeface="Arial" panose="020B0604020202020204" pitchFamily="34" charset="0"/>
              </a:rPr>
              <a:t>The purpose of this activity is for school teams to generate ideas </a:t>
            </a:r>
            <a:r>
              <a:rPr lang="en-US" sz="1200" kern="1200">
                <a:solidFill>
                  <a:schemeClr val="tx1"/>
                </a:solidFill>
                <a:latin typeface="Arial" panose="020B0604020202020204" pitchFamily="34" charset="0"/>
                <a:ea typeface="+mn-ea"/>
                <a:cs typeface="Arial" panose="020B0604020202020204" pitchFamily="34" charset="0"/>
              </a:rPr>
              <a:t>when </a:t>
            </a:r>
            <a:r>
              <a:rPr lang="en-US" sz="1200" b="0" kern="1200">
                <a:solidFill>
                  <a:schemeClr val="tx1"/>
                </a:solidFill>
                <a:latin typeface="Arial" panose="020B0604020202020204" pitchFamily="34" charset="0"/>
                <a:ea typeface="+mn-ea"/>
                <a:cs typeface="Arial" panose="020B0604020202020204" pitchFamily="34" charset="0"/>
              </a:rPr>
              <a:t>solving implementation problems for RTI2 A+B at their school and map out potential next steps. </a:t>
            </a:r>
            <a:endParaRPr lang="en-US" sz="1200" b="1" kern="1200">
              <a:solidFill>
                <a:schemeClr val="tx1"/>
              </a:solidFill>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111</a:t>
            </a:fld>
            <a:endParaRPr lang="en-US"/>
          </a:p>
        </p:txBody>
      </p:sp>
    </p:spTree>
    <p:extLst>
      <p:ext uri="{BB962C8B-B14F-4D97-AF65-F5344CB8AC3E}">
        <p14:creationId xmlns:p14="http://schemas.microsoft.com/office/powerpoint/2010/main" val="146010430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b="0" kern="1200">
                <a:solidFill>
                  <a:schemeClr val="tx1"/>
                </a:solidFill>
                <a:latin typeface="Arial" panose="020B0604020202020204" pitchFamily="34" charset="0"/>
                <a:ea typeface="+mn-ea"/>
                <a:cs typeface="Arial" panose="020B0604020202020204" pitchFamily="34" charset="0"/>
              </a:rPr>
              <a:t>Here we wrap up our learning by revisiting our learning objectives.</a:t>
            </a:r>
            <a:endParaRPr lang="en-US" sz="1200" kern="1200">
              <a:solidFill>
                <a:schemeClr val="tx1"/>
              </a:solidFill>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112</a:t>
            </a:fld>
            <a:endParaRPr lang="en-US"/>
          </a:p>
        </p:txBody>
      </p:sp>
    </p:spTree>
    <p:extLst>
      <p:ext uri="{BB962C8B-B14F-4D97-AF65-F5344CB8AC3E}">
        <p14:creationId xmlns:p14="http://schemas.microsoft.com/office/powerpoint/2010/main" val="92848571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a:latin typeface="Arial"/>
                <a:cs typeface="Arial"/>
              </a:rPr>
              <a:t>Main Takeaway: </a:t>
            </a:r>
            <a:r>
              <a:rPr lang="en-US">
                <a:latin typeface="Arial"/>
                <a:cs typeface="Arial"/>
              </a:rPr>
              <a:t>Please visit our website, subscribe to our newsletter using this QR code, and follow us on social media to stay connected to us in the meantime. </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113</a:t>
            </a:fld>
            <a:endParaRPr lang="en-US"/>
          </a:p>
        </p:txBody>
      </p:sp>
    </p:spTree>
    <p:extLst>
      <p:ext uri="{BB962C8B-B14F-4D97-AF65-F5344CB8AC3E}">
        <p14:creationId xmlns:p14="http://schemas.microsoft.com/office/powerpoint/2010/main" val="419839542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114</a:t>
            </a:fld>
            <a:endParaRPr lang="en-US"/>
          </a:p>
        </p:txBody>
      </p:sp>
    </p:spTree>
    <p:extLst>
      <p:ext uri="{BB962C8B-B14F-4D97-AF65-F5344CB8AC3E}">
        <p14:creationId xmlns:p14="http://schemas.microsoft.com/office/powerpoint/2010/main" val="70070812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115</a:t>
            </a:fld>
            <a:endParaRPr lang="en-US"/>
          </a:p>
        </p:txBody>
      </p:sp>
    </p:spTree>
    <p:extLst>
      <p:ext uri="{BB962C8B-B14F-4D97-AF65-F5344CB8AC3E}">
        <p14:creationId xmlns:p14="http://schemas.microsoft.com/office/powerpoint/2010/main" val="16607582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116</a:t>
            </a:fld>
            <a:endParaRPr lang="en-US"/>
          </a:p>
        </p:txBody>
      </p:sp>
    </p:spTree>
    <p:extLst>
      <p:ext uri="{BB962C8B-B14F-4D97-AF65-F5344CB8AC3E}">
        <p14:creationId xmlns:p14="http://schemas.microsoft.com/office/powerpoint/2010/main" val="210925677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117</a:t>
            </a:fld>
            <a:endParaRPr lang="en-US"/>
          </a:p>
        </p:txBody>
      </p:sp>
    </p:spTree>
    <p:extLst>
      <p:ext uri="{BB962C8B-B14F-4D97-AF65-F5344CB8AC3E}">
        <p14:creationId xmlns:p14="http://schemas.microsoft.com/office/powerpoint/2010/main" val="151785225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118</a:t>
            </a:fld>
            <a:endParaRPr lang="en-US"/>
          </a:p>
        </p:txBody>
      </p:sp>
    </p:spTree>
    <p:extLst>
      <p:ext uri="{BB962C8B-B14F-4D97-AF65-F5344CB8AC3E}">
        <p14:creationId xmlns:p14="http://schemas.microsoft.com/office/powerpoint/2010/main" val="239123632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119</a:t>
            </a:fld>
            <a:endParaRPr lang="en-US"/>
          </a:p>
        </p:txBody>
      </p:sp>
    </p:spTree>
    <p:extLst>
      <p:ext uri="{BB962C8B-B14F-4D97-AF65-F5344CB8AC3E}">
        <p14:creationId xmlns:p14="http://schemas.microsoft.com/office/powerpoint/2010/main" val="77422692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122</a:t>
            </a:fld>
            <a:endParaRPr lang="en-US"/>
          </a:p>
        </p:txBody>
      </p:sp>
    </p:spTree>
    <p:extLst>
      <p:ext uri="{BB962C8B-B14F-4D97-AF65-F5344CB8AC3E}">
        <p14:creationId xmlns:p14="http://schemas.microsoft.com/office/powerpoint/2010/main" val="2840872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1200" b="1" i="0" u="none" strike="noStrike" cap="none">
                <a:solidFill>
                  <a:schemeClr val="dk1"/>
                </a:solidFill>
                <a:latin typeface="Arial" panose="020B0604020202020204" pitchFamily="34" charset="0"/>
                <a:ea typeface="Lato Light"/>
                <a:cs typeface="Arial" panose="020B0604020202020204" pitchFamily="34" charset="0"/>
                <a:sym typeface="Lato Light"/>
              </a:rPr>
              <a:t>Main Takeaway: </a:t>
            </a:r>
            <a:r>
              <a:rPr lang="en-US" sz="1200" b="0" i="0" u="none" strike="noStrike" cap="none">
                <a:solidFill>
                  <a:schemeClr val="dk1"/>
                </a:solidFill>
                <a:latin typeface="Arial" panose="020B0604020202020204" pitchFamily="34" charset="0"/>
                <a:ea typeface="Lato Light"/>
                <a:cs typeface="Arial" panose="020B0604020202020204" pitchFamily="34" charset="0"/>
                <a:sym typeface="Lato Light"/>
              </a:rPr>
              <a:t>This section focuses on using drill-down assessments to understand the problem. Specifically, it emphasizes key elements corresponding to items 19, 36, and 37 of the School Fidelity Implementation Assessment (SIFA) related to Tier II Instruction and Intervention. By effectively addressing these areas, schools can enhance the effectiveness of Tier II interventions, leading to improved student outcomes and greater overall fidelity to the Tier II implementation framework.</a:t>
            </a:r>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13</a:t>
            </a:fld>
            <a:endParaRPr lang="en-US"/>
          </a:p>
        </p:txBody>
      </p:sp>
    </p:spTree>
    <p:extLst>
      <p:ext uri="{BB962C8B-B14F-4D97-AF65-F5344CB8AC3E}">
        <p14:creationId xmlns:p14="http://schemas.microsoft.com/office/powerpoint/2010/main" val="120573574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123</a:t>
            </a:fld>
            <a:endParaRPr lang="en-US"/>
          </a:p>
        </p:txBody>
      </p:sp>
    </p:spTree>
    <p:extLst>
      <p:ext uri="{BB962C8B-B14F-4D97-AF65-F5344CB8AC3E}">
        <p14:creationId xmlns:p14="http://schemas.microsoft.com/office/powerpoint/2010/main" val="2888186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DE8E2-9CEC-8796-CAFF-0E39303FFB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AE4626-D813-2B0E-A20C-430F5591CF4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A32C303-6A3A-54CD-CD33-D1FD4DB30A08}"/>
              </a:ext>
            </a:extLst>
          </p:cNvPr>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kern="1200">
                <a:solidFill>
                  <a:schemeClr val="tx1"/>
                </a:solidFill>
                <a:latin typeface="Arial" panose="020B0604020202020204" pitchFamily="34" charset="0"/>
                <a:ea typeface="+mn-ea"/>
                <a:cs typeface="Arial" panose="020B0604020202020204" pitchFamily="34" charset="0"/>
              </a:rPr>
              <a:t>This training follows the problem-solving process. On Day 1 we walked through the first step of the process, which is defining the issue that the team will address.</a:t>
            </a:r>
            <a:r>
              <a:rPr lang="en-US" sz="1200" i="0" kern="1200">
                <a:solidFill>
                  <a:schemeClr val="tx1"/>
                </a:solidFill>
                <a:latin typeface="Arial" panose="020B0604020202020204" pitchFamily="34" charset="0"/>
                <a:ea typeface="+mn-ea"/>
                <a:cs typeface="Arial" panose="020B0604020202020204" pitchFamily="34" charset="0"/>
              </a:rPr>
              <a:t> </a:t>
            </a:r>
            <a:r>
              <a:rPr lang="en-US" sz="1200" kern="1200">
                <a:solidFill>
                  <a:schemeClr val="tx1"/>
                </a:solidFill>
                <a:latin typeface="Arial" panose="020B0604020202020204" pitchFamily="34" charset="0"/>
                <a:ea typeface="+mn-ea"/>
                <a:cs typeface="Arial" panose="020B0604020202020204" pitchFamily="34" charset="0"/>
              </a:rPr>
              <a:t>In</a:t>
            </a:r>
            <a:r>
              <a:rPr lang="en-US" sz="1200" i="0" kern="1200">
                <a:solidFill>
                  <a:schemeClr val="tx1"/>
                </a:solidFill>
                <a:latin typeface="Arial" panose="020B0604020202020204" pitchFamily="34" charset="0"/>
                <a:ea typeface="+mn-ea"/>
                <a:cs typeface="Arial" panose="020B0604020202020204" pitchFamily="34" charset="0"/>
              </a:rPr>
              <a:t> the next section we will begin walking through </a:t>
            </a:r>
            <a:r>
              <a:rPr lang="en-US" sz="1200" kern="1200">
                <a:solidFill>
                  <a:schemeClr val="tx1"/>
                </a:solidFill>
                <a:latin typeface="Arial" panose="020B0604020202020204" pitchFamily="34" charset="0"/>
                <a:ea typeface="+mn-ea"/>
                <a:cs typeface="Arial" panose="020B0604020202020204" pitchFamily="34" charset="0"/>
              </a:rPr>
              <a:t>the </a:t>
            </a:r>
            <a:r>
              <a:rPr lang="en-US" sz="1200" i="1" kern="1200">
                <a:solidFill>
                  <a:schemeClr val="tx1"/>
                </a:solidFill>
                <a:latin typeface="Arial" panose="020B0604020202020204" pitchFamily="34" charset="0"/>
                <a:ea typeface="+mn-ea"/>
                <a:cs typeface="Arial" panose="020B0604020202020204" pitchFamily="34" charset="0"/>
              </a:rPr>
              <a:t>Analyze </a:t>
            </a:r>
            <a:r>
              <a:rPr lang="en-US" sz="1200" kern="1200">
                <a:solidFill>
                  <a:schemeClr val="tx1"/>
                </a:solidFill>
                <a:latin typeface="Arial" panose="020B0604020202020204" pitchFamily="34" charset="0"/>
                <a:ea typeface="+mn-ea"/>
                <a:cs typeface="Arial" panose="020B0604020202020204" pitchFamily="34" charset="0"/>
              </a:rPr>
              <a:t>step of the process,</a:t>
            </a:r>
            <a:r>
              <a:rPr lang="en-US" sz="1200" i="1" kern="1200">
                <a:solidFill>
                  <a:schemeClr val="tx1"/>
                </a:solidFill>
                <a:latin typeface="Arial" panose="020B0604020202020204" pitchFamily="34" charset="0"/>
                <a:ea typeface="+mn-ea"/>
                <a:cs typeface="Arial" panose="020B0604020202020204" pitchFamily="34" charset="0"/>
              </a:rPr>
              <a:t> </a:t>
            </a:r>
            <a:r>
              <a:rPr lang="en-US" sz="1200" kern="1200">
                <a:solidFill>
                  <a:schemeClr val="tx1"/>
                </a:solidFill>
                <a:latin typeface="Arial" panose="020B0604020202020204" pitchFamily="34" charset="0"/>
                <a:ea typeface="+mn-ea"/>
                <a:cs typeface="Arial" panose="020B0604020202020204" pitchFamily="34" charset="0"/>
              </a:rPr>
              <a:t>within</a:t>
            </a:r>
            <a:r>
              <a:rPr lang="en-US" sz="1200" i="0" kern="1200">
                <a:solidFill>
                  <a:schemeClr val="tx1"/>
                </a:solidFill>
                <a:latin typeface="Arial" panose="020B0604020202020204" pitchFamily="34" charset="0"/>
                <a:ea typeface="+mn-ea"/>
                <a:cs typeface="Arial" panose="020B0604020202020204" pitchFamily="34" charset="0"/>
              </a:rPr>
              <a:t> the context of using data to make decisions as a data-based decision-making team. The team using multiple sources of data as they consider student need and how to best provide support that meets those needs. </a:t>
            </a:r>
            <a:endParaRPr lang="en-US" sz="1200" kern="1200">
              <a:solidFill>
                <a:schemeClr val="tx1"/>
              </a:solidFill>
              <a:latin typeface="Arial" panose="020B0604020202020204" pitchFamily="34" charset="0"/>
              <a:ea typeface="+mn-ea"/>
              <a:cs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51C78EAE-1B97-723D-6CE1-249B4D606AD6}"/>
              </a:ext>
            </a:extLst>
          </p:cNvPr>
          <p:cNvSpPr>
            <a:spLocks noGrp="1"/>
          </p:cNvSpPr>
          <p:nvPr>
            <p:ph type="sldNum" sz="quarter" idx="5"/>
          </p:nvPr>
        </p:nvSpPr>
        <p:spPr/>
        <p:txBody>
          <a:bodyPr/>
          <a:lstStyle/>
          <a:p>
            <a:fld id="{006BE02D-20C0-F840-AFAC-BEA99C74FDC2}" type="slidenum">
              <a:rPr lang="en-US" smtClean="0"/>
              <a:pPr/>
              <a:t>14</a:t>
            </a:fld>
            <a:endParaRPr lang="en-US"/>
          </a:p>
        </p:txBody>
      </p:sp>
    </p:spTree>
    <p:extLst>
      <p:ext uri="{BB962C8B-B14F-4D97-AF65-F5344CB8AC3E}">
        <p14:creationId xmlns:p14="http://schemas.microsoft.com/office/powerpoint/2010/main" val="1887809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kern="1200">
                <a:solidFill>
                  <a:schemeClr val="tx1"/>
                </a:solidFill>
                <a:latin typeface="Arial" panose="020B0604020202020204" pitchFamily="34" charset="0"/>
                <a:ea typeface="+mn-ea"/>
                <a:cs typeface="Arial" panose="020B0604020202020204" pitchFamily="34" charset="0"/>
              </a:rPr>
              <a:t>In the analyze step of the problem-solving process, </a:t>
            </a:r>
            <a:r>
              <a:rPr lang="en-US" sz="1200">
                <a:latin typeface="Arial" panose="020B0604020202020204" pitchFamily="34" charset="0"/>
                <a:cs typeface="Arial" panose="020B0604020202020204" pitchFamily="34" charset="0"/>
              </a:rPr>
              <a:t>the data-based decision-making team uses</a:t>
            </a:r>
            <a:r>
              <a:rPr lang="en-US" sz="1200" kern="1200">
                <a:solidFill>
                  <a:schemeClr val="tx1"/>
                </a:solidFill>
                <a:latin typeface="Arial" panose="020B0604020202020204" pitchFamily="34" charset="0"/>
                <a:ea typeface="+mn-ea"/>
                <a:cs typeface="Arial" panose="020B0604020202020204" pitchFamily="34" charset="0"/>
              </a:rPr>
              <a:t> multiple sources of data to identify and verify students' strengths as well as the level of risk students may have in different content areas (academic, behavior, attendance, etc.).  Diagnostic and survey-level assessments, as well as other data sources such as student records, classroom assessments, response patterns and others, are used to drill down to the specific skills that should be the focus of intervention and support for each student. You may remember, from our first session, the different examples of drill-down assessments we reviewed. We'll be expanding on those examples during today's training as well.</a:t>
            </a:r>
            <a:endParaRPr lang="en-US" sz="1200">
              <a:solidFill>
                <a:schemeClr val="tx1"/>
              </a:solidFill>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15</a:t>
            </a:fld>
            <a:endParaRPr lang="en-US"/>
          </a:p>
        </p:txBody>
      </p:sp>
    </p:spTree>
    <p:extLst>
      <p:ext uri="{BB962C8B-B14F-4D97-AF65-F5344CB8AC3E}">
        <p14:creationId xmlns:p14="http://schemas.microsoft.com/office/powerpoint/2010/main" val="2197362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Arial"/>
                <a:ea typeface="Lato Light"/>
                <a:cs typeface="Arial"/>
                <a:sym typeface="Lato Light"/>
              </a:rPr>
              <a:t>Main Takeaway: </a:t>
            </a:r>
            <a:r>
              <a:rPr kumimoji="0" lang="en-US" sz="1200" b="0" i="0" u="none" strike="noStrike" kern="0" cap="none" spc="0" normalizeH="0" baseline="0" noProof="0">
                <a:ln>
                  <a:noFill/>
                </a:ln>
                <a:solidFill>
                  <a:srgbClr val="000000"/>
                </a:solidFill>
                <a:effectLst/>
                <a:uLnTx/>
                <a:uFillTx/>
                <a:latin typeface="Arial"/>
                <a:ea typeface="Lato Light"/>
                <a:cs typeface="Arial"/>
                <a:sym typeface="Lato Light"/>
              </a:rPr>
              <a:t>Screening data give us a first indication of an area of need, but we need to drill down and consider related and prerequisite skills in order to find the root cause of the problem. This slide provides an example of the different prerequisite and related skills that are needed for reading, as these skills build on each other. For example, a screener may indicate difficulties in reading comprehension, but this is an overarching skills. Oral language comprehension and vocabulary are related skills that directly contribute to reading comprehension and impact performance. If a screener indicates difficulty with an overarching skill, related skills should be considered and investigated. In order to have adequate reading comprehension, students also need to have mastered prerequisite skills like reading fluency, word recognition and decoding, letter-sound knowledge, and phonological awareness. If a student is struggling with an overarching skill, drilling down and considering prerequisite skills can help determine the area of weakness and provide important information for planning intervention.</a:t>
            </a:r>
            <a:r>
              <a:rPr kumimoji="0" lang="en-US" sz="1800" b="0" i="0" u="none" strike="noStrike" kern="0" cap="none" spc="0" normalizeH="0" baseline="0" noProof="0">
                <a:ln>
                  <a:noFill/>
                </a:ln>
                <a:solidFill>
                  <a:srgbClr val="444444"/>
                </a:solidFill>
                <a:effectLst/>
                <a:uLnTx/>
                <a:uFillTx/>
                <a:latin typeface="Arial" panose="020B0604020202020204" pitchFamily="34" charset="0"/>
                <a:ea typeface="Lato Light"/>
                <a:cs typeface="Lato Light"/>
                <a:sym typeface="Lato Light"/>
              </a:rPr>
              <a:t>​</a:t>
            </a:r>
            <a:endParaRPr kumimoji="0" lang="en-US" sz="1800" b="0" i="0" u="none" strike="noStrike" kern="0" cap="none" spc="0" normalizeH="0" baseline="0" noProof="0">
              <a:ln>
                <a:noFill/>
              </a:ln>
              <a:solidFill>
                <a:srgbClr val="444444"/>
              </a:solidFill>
              <a:effectLst/>
              <a:uLnTx/>
              <a:uFillTx/>
              <a:latin typeface="Calibri" panose="020F0502020204030204" pitchFamily="34" charset="0"/>
              <a:ea typeface="Lato Light"/>
              <a:cs typeface="Lato Light"/>
              <a:sym typeface="Lato Light"/>
            </a:endParaRP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16</a:t>
            </a:fld>
            <a:endParaRPr lang="en-US"/>
          </a:p>
        </p:txBody>
      </p:sp>
    </p:spTree>
    <p:extLst>
      <p:ext uri="{BB962C8B-B14F-4D97-AF65-F5344CB8AC3E}">
        <p14:creationId xmlns:p14="http://schemas.microsoft.com/office/powerpoint/2010/main" val="485504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defRPr/>
            </a:pPr>
            <a:r>
              <a:rPr lang="en-US" sz="1200" b="1" i="0" u="none" strike="noStrike" cap="none">
                <a:solidFill>
                  <a:schemeClr val="dk1"/>
                </a:solidFill>
                <a:latin typeface="Lato Light"/>
                <a:ea typeface="Lato Light"/>
                <a:cs typeface="Arial"/>
                <a:sym typeface="Lato Light"/>
              </a:rPr>
              <a:t>Main Takeaway: </a:t>
            </a:r>
            <a:r>
              <a:rPr lang="en-US" sz="1200">
                <a:latin typeface="Arial"/>
                <a:cs typeface="Arial"/>
              </a:rPr>
              <a:t>Screeners help tell us the broad area of weakness for a student which can be used to inform which drill-down assessment should be used to learn more about why the problem is occurring. Keep in mind that a screener doesn't </a:t>
            </a:r>
            <a:r>
              <a:rPr lang="en-US" sz="1200" i="1">
                <a:latin typeface="Arial"/>
                <a:cs typeface="Arial"/>
              </a:rPr>
              <a:t>have</a:t>
            </a:r>
            <a:r>
              <a:rPr lang="en-US" sz="1200">
                <a:latin typeface="Arial"/>
                <a:cs typeface="Arial"/>
              </a:rPr>
              <a:t> to show need for a team to to engage in additional drill-down analysis. If a different source of data, such as a student, family member, or teacher request for assistance, indicates an area of need for a student, teams should still engage in a drill-down assessment to pinpoint the specific skill deficits within that area of weakness. Once the specific skills (or root causes) of the weakness are identified, teams will be able to identify interventions that have been shown to be effective in addressing those specific skills, leading the team to answer the question in the third part of the problem-solving process, "Where do we start?”</a:t>
            </a:r>
          </a:p>
          <a:p>
            <a:pPr marL="0" indent="0">
              <a:defRPr/>
            </a:pPr>
            <a:endParaRPr lang="en-US" sz="1200" b="1">
              <a:latin typeface="Arial"/>
              <a:cs typeface="Arial"/>
            </a:endParaRPr>
          </a:p>
          <a:p>
            <a:pPr marL="0" indent="0">
              <a:defRPr/>
            </a:pPr>
            <a:r>
              <a:rPr lang="en-US" sz="1200" b="0">
                <a:latin typeface="Arial"/>
                <a:cs typeface="Arial"/>
              </a:rPr>
              <a:t>Notes on the example:</a:t>
            </a:r>
          </a:p>
          <a:p>
            <a:pPr marL="171450" indent="-171450">
              <a:buFont typeface="Arial" panose="020B0604020202020204" pitchFamily="34" charset="0"/>
              <a:buChar char="•"/>
              <a:defRPr/>
            </a:pPr>
            <a:r>
              <a:rPr lang="en-US" sz="1200" b="0">
                <a:latin typeface="Arial"/>
                <a:cs typeface="Arial"/>
              </a:rPr>
              <a:t>Phoneme segmentation fluency screener may indicate broad need in phonemic awareness</a:t>
            </a:r>
          </a:p>
          <a:p>
            <a:pPr marL="171450" indent="-171450">
              <a:buFont typeface="Arial" panose="020B0604020202020204" pitchFamily="34" charset="0"/>
              <a:buChar char="•"/>
              <a:defRPr/>
            </a:pPr>
            <a:r>
              <a:rPr lang="en-US" sz="1200" b="0">
                <a:latin typeface="Arial"/>
                <a:cs typeface="Arial"/>
              </a:rPr>
              <a:t>To further investigate, team may administer additional drill down assessments or re-analyze existing data.</a:t>
            </a:r>
          </a:p>
          <a:p>
            <a:pPr marL="171450" indent="-171450">
              <a:buFont typeface="Arial" panose="020B0604020202020204" pitchFamily="34" charset="0"/>
              <a:buChar char="•"/>
              <a:defRPr/>
            </a:pPr>
            <a:r>
              <a:rPr lang="en-US" sz="1200" b="0">
                <a:latin typeface="Arial"/>
                <a:cs typeface="Arial"/>
              </a:rPr>
              <a:t>Team administered phonological awareness skills survey to pinpoint phonological awareness skills to target for intervention</a:t>
            </a:r>
          </a:p>
          <a:p>
            <a:pPr marL="171450" indent="-171450">
              <a:buFont typeface="Arial" panose="020B0604020202020204" pitchFamily="34" charset="0"/>
              <a:buChar char="•"/>
              <a:defRPr/>
            </a:pPr>
            <a:r>
              <a:rPr lang="en-US" sz="1200" b="0">
                <a:latin typeface="Arial"/>
                <a:cs typeface="Arial"/>
              </a:rPr>
              <a:t>According to the assessment, deficits were identified in blending, segmentation, and deletion</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17</a:t>
            </a:fld>
            <a:endParaRPr lang="en-US"/>
          </a:p>
        </p:txBody>
      </p:sp>
    </p:spTree>
    <p:extLst>
      <p:ext uri="{BB962C8B-B14F-4D97-AF65-F5344CB8AC3E}">
        <p14:creationId xmlns:p14="http://schemas.microsoft.com/office/powerpoint/2010/main" val="591536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b="0" kern="1200">
                <a:solidFill>
                  <a:schemeClr val="tx1"/>
                </a:solidFill>
                <a:latin typeface="Arial" panose="020B0604020202020204" pitchFamily="34" charset="0"/>
                <a:ea typeface="+mn-ea"/>
                <a:cs typeface="Arial" panose="020B0604020202020204" pitchFamily="34" charset="0"/>
              </a:rPr>
              <a:t>Administering additional assessments to determine intervention needs is something you are already doing as part of the universal screening process.</a:t>
            </a:r>
            <a:r>
              <a:rPr lang="en-US" sz="1200" b="1" kern="1200">
                <a:solidFill>
                  <a:schemeClr val="tx1"/>
                </a:solidFill>
                <a:latin typeface="Arial" panose="020B0604020202020204" pitchFamily="34" charset="0"/>
                <a:ea typeface="+mn-ea"/>
                <a:cs typeface="Arial" panose="020B0604020202020204" pitchFamily="34" charset="0"/>
              </a:rPr>
              <a:t> </a:t>
            </a:r>
            <a:r>
              <a:rPr lang="en-US" sz="1200" b="0" kern="1200">
                <a:solidFill>
                  <a:schemeClr val="tx1"/>
                </a:solidFill>
                <a:latin typeface="Arial" panose="020B0604020202020204" pitchFamily="34" charset="0"/>
                <a:ea typeface="+mn-ea"/>
                <a:cs typeface="Arial" panose="020B0604020202020204" pitchFamily="34" charset="0"/>
              </a:rPr>
              <a:t>This slide and the one that comes next focus on requirements for </a:t>
            </a:r>
            <a:r>
              <a:rPr lang="en-US" sz="1200" kern="1200">
                <a:solidFill>
                  <a:schemeClr val="tx1"/>
                </a:solidFill>
                <a:latin typeface="Arial" panose="020B0604020202020204" pitchFamily="34" charset="0"/>
                <a:ea typeface="+mn-ea"/>
                <a:cs typeface="Arial" panose="020B0604020202020204" pitchFamily="34" charset="0"/>
              </a:rPr>
              <a:t>universal screening</a:t>
            </a:r>
            <a:r>
              <a:rPr lang="en-US" sz="1200" b="0" kern="1200">
                <a:solidFill>
                  <a:schemeClr val="tx1"/>
                </a:solidFill>
                <a:latin typeface="Arial" panose="020B0604020202020204" pitchFamily="34" charset="0"/>
                <a:ea typeface="+mn-ea"/>
                <a:cs typeface="Arial" panose="020B0604020202020204" pitchFamily="34" charset="0"/>
              </a:rPr>
              <a:t> for characteristics of dyslexia</a:t>
            </a:r>
            <a:r>
              <a:rPr lang="en-US" sz="1200" kern="1200">
                <a:solidFill>
                  <a:schemeClr val="tx1"/>
                </a:solidFill>
                <a:latin typeface="Arial" panose="020B0604020202020204" pitchFamily="34" charset="0"/>
                <a:ea typeface="+mn-ea"/>
                <a:cs typeface="Arial" panose="020B0604020202020204" pitchFamily="34" charset="0"/>
              </a:rPr>
              <a:t>.</a:t>
            </a:r>
            <a:r>
              <a:rPr lang="en-US" sz="1200" b="0" kern="1200">
                <a:solidFill>
                  <a:schemeClr val="tx1"/>
                </a:solidFill>
                <a:latin typeface="Arial" panose="020B0604020202020204" pitchFamily="34" charset="0"/>
                <a:ea typeface="+mn-ea"/>
                <a:cs typeface="Arial" panose="020B0604020202020204" pitchFamily="34" charset="0"/>
              </a:rPr>
              <a:t> </a:t>
            </a:r>
            <a:r>
              <a:rPr lang="en-US" sz="1200" kern="1200">
                <a:solidFill>
                  <a:schemeClr val="tx1"/>
                </a:solidFill>
                <a:latin typeface="Arial" panose="020B0604020202020204" pitchFamily="34" charset="0"/>
                <a:ea typeface="+mn-ea"/>
                <a:cs typeface="Arial" panose="020B0604020202020204" pitchFamily="34" charset="0"/>
              </a:rPr>
              <a:t>Notice that, for T.C.A. 49-1-229, screeners are required to assess specific skills according the grade level and development needs of the student. This law also identifies that </a:t>
            </a:r>
            <a:r>
              <a:rPr lang="en-US" sz="1200" i="1" kern="1200">
                <a:solidFill>
                  <a:schemeClr val="tx1"/>
                </a:solidFill>
                <a:latin typeface="Arial" panose="020B0604020202020204" pitchFamily="34" charset="0"/>
                <a:ea typeface="+mn-ea"/>
                <a:cs typeface="Arial" panose="020B0604020202020204" pitchFamily="34" charset="0"/>
              </a:rPr>
              <a:t>multiple </a:t>
            </a:r>
            <a:r>
              <a:rPr lang="en-US" sz="1200" kern="1200">
                <a:solidFill>
                  <a:schemeClr val="tx1"/>
                </a:solidFill>
                <a:latin typeface="Arial" panose="020B0604020202020204" pitchFamily="34" charset="0"/>
                <a:ea typeface="+mn-ea"/>
                <a:cs typeface="Arial" panose="020B0604020202020204" pitchFamily="34" charset="0"/>
              </a:rPr>
              <a:t>sources of data should be used to identify students at risk. This includes administering survey-level assessments as needed as part of the universal screening process and using these results, along with other sources of data, to plan intervention</a:t>
            </a:r>
          </a:p>
          <a:p>
            <a:pPr marL="0" indent="0"/>
            <a:endParaRPr lang="en-US" sz="1200" b="1" kern="120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solidFill>
                  <a:schemeClr val="tx1"/>
                </a:solidFill>
                <a:latin typeface="Arial" panose="020B0604020202020204" pitchFamily="34" charset="0"/>
                <a:ea typeface="Arial"/>
                <a:cs typeface="Arial" panose="020B0604020202020204" pitchFamily="34" charset="0"/>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xmlns="" textRoundtripDataId="351"/>
                  </a:ext>
                </a:extLst>
              </a:rPr>
              <a:t>Survey-level assessments may be administered as needed to determine student intervention needs as part of the universal screening process. The results of the survey-level assessment should be used to plan intervention.</a:t>
            </a:r>
            <a:endParaRPr lang="en-US" b="1">
              <a:solidFill>
                <a:schemeClr val="tx1"/>
              </a:solidFill>
              <a:latin typeface="Arial" panose="020B0604020202020204" pitchFamily="34" charset="0"/>
              <a:cs typeface="Arial" panose="020B06040202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xmlns="" textRoundtripDataId="352"/>
                </a:ext>
              </a:extLst>
            </a:endParaRP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18</a:t>
            </a:fld>
            <a:endParaRPr lang="en-US"/>
          </a:p>
        </p:txBody>
      </p:sp>
    </p:spTree>
    <p:extLst>
      <p:ext uri="{BB962C8B-B14F-4D97-AF65-F5344CB8AC3E}">
        <p14:creationId xmlns:p14="http://schemas.microsoft.com/office/powerpoint/2010/main" val="1622663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1200" b="1" kern="1200">
                <a:solidFill>
                  <a:schemeClr val="tx1"/>
                </a:solidFill>
                <a:latin typeface="Arial" panose="020B0604020202020204" pitchFamily="34" charset="0"/>
                <a:ea typeface="+mn-ea"/>
                <a:cs typeface="Arial" panose="020B0604020202020204" pitchFamily="34" charset="0"/>
              </a:rPr>
              <a:t>Main Takeaway:</a:t>
            </a:r>
            <a:r>
              <a:rPr lang="en-US" sz="1200" kern="1200">
                <a:solidFill>
                  <a:schemeClr val="tx1"/>
                </a:solidFill>
                <a:latin typeface="Arial" panose="020B0604020202020204" pitchFamily="34" charset="0"/>
                <a:ea typeface="+mn-ea"/>
                <a:cs typeface="Arial" panose="020B0604020202020204" pitchFamily="34" charset="0"/>
              </a:rPr>
              <a:t> The data-based decision-making team uses drill-down data to determine which intervention is most appropriate to meet a student’s needs. If the data indicate that a student has characteristics of dyslexia, he/she must receive a dyslexia-specific intervention, which may be documented through an ILP-D or a student intervention plan. The ILP-D has additional criteria, including family consent (this consent can be passive). If you have questions about this topic, check the TDOE website and the Dyslexia Resource Guide for additional information.</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19</a:t>
            </a:fld>
            <a:endParaRPr lang="en-US"/>
          </a:p>
        </p:txBody>
      </p:sp>
    </p:spTree>
    <p:extLst>
      <p:ext uri="{BB962C8B-B14F-4D97-AF65-F5344CB8AC3E}">
        <p14:creationId xmlns:p14="http://schemas.microsoft.com/office/powerpoint/2010/main" val="356615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Arial"/>
                <a:ea typeface="Lato Light"/>
                <a:cs typeface="Arial"/>
                <a:sym typeface="Lato Light"/>
              </a:rPr>
              <a:t>Main Takeaway: </a:t>
            </a:r>
            <a:r>
              <a:rPr kumimoji="0" lang="en-US" sz="1200" b="0" i="0" u="none" strike="noStrike" kern="0" cap="none" spc="0" normalizeH="0" baseline="0" noProof="0">
                <a:ln>
                  <a:noFill/>
                </a:ln>
                <a:solidFill>
                  <a:srgbClr val="000000"/>
                </a:solidFill>
                <a:effectLst/>
                <a:uLnTx/>
                <a:uFillTx/>
                <a:latin typeface="Arial"/>
                <a:ea typeface="Lato Light"/>
                <a:cs typeface="Arial"/>
                <a:sym typeface="Lato Light"/>
              </a:rPr>
              <a:t>We’ve discussed drilling down in academics, now let’s discuss how to drill-down in behavior. Drill-down assessments provide more information about a student’s </a:t>
            </a:r>
            <a:r>
              <a:rPr kumimoji="0" lang="en-US" sz="1200" b="1" i="0" u="none" strike="noStrike" kern="0" cap="none" spc="0" normalizeH="0" baseline="0" noProof="0">
                <a:ln>
                  <a:noFill/>
                </a:ln>
                <a:solidFill>
                  <a:srgbClr val="000000"/>
                </a:solidFill>
                <a:effectLst/>
                <a:uLnTx/>
                <a:uFillTx/>
                <a:latin typeface="Arial"/>
                <a:ea typeface="Lato Light"/>
                <a:cs typeface="Arial"/>
                <a:sym typeface="Lato Light"/>
              </a:rPr>
              <a:t>behavior </a:t>
            </a:r>
            <a:r>
              <a:rPr kumimoji="0" lang="en-US" sz="1200" b="0" i="0" u="none" strike="noStrike" kern="0" cap="none" spc="0" normalizeH="0" baseline="0" noProof="0">
                <a:ln>
                  <a:noFill/>
                </a:ln>
                <a:solidFill>
                  <a:srgbClr val="000000"/>
                </a:solidFill>
                <a:effectLst/>
                <a:uLnTx/>
                <a:uFillTx/>
                <a:latin typeface="Arial"/>
                <a:ea typeface="Lato Light"/>
                <a:cs typeface="Arial"/>
                <a:sym typeface="Lato Light"/>
              </a:rPr>
              <a:t>needs. Once broad areas of strengths and needs are identified through the screening process, drill-down assessments should be used to provide more information about why the problem is occurring, which could include learning more about the reason for, or function of the student’s behavior. Consider using assessments that match the intensity of the student's needs to gather this information. Examples of less intensive measures include completing the Strengths and Difficulties Questionnaire (SDQ), conducting an office discipline referral or attendance data analysis, or reviewing reinforcement records. Examples of more specific and/or intensive measures are student, teacher and/or parent interviews or direct observation. A school may also use an even more intensive assessment, such as a functional behavior assessment, to learn more about the function of the student's behavior. Administering a functional behavior assessment requires more time, a formal process with personnel who are trained, and parent permission so this example is more resource-intensive. This helps ensure the intervention will be designed to teach an appropriate alternative behavior and remove reinforcement for the behavior of concern.</a:t>
            </a:r>
            <a:endParaRPr kumimoji="0" lang="en-US" sz="1200" b="1" i="0" u="none" strike="noStrike" kern="0" cap="none" spc="0" normalizeH="0" baseline="0" noProof="0">
              <a:ln>
                <a:noFill/>
              </a:ln>
              <a:solidFill>
                <a:srgbClr val="000000"/>
              </a:solidFill>
              <a:effectLst/>
              <a:uLnTx/>
              <a:uFillTx/>
              <a:latin typeface="Arial"/>
              <a:ea typeface="Lato Light"/>
              <a:cs typeface="Arial"/>
              <a:sym typeface="Lato Light"/>
            </a:endParaRP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20</a:t>
            </a:fld>
            <a:endParaRPr lang="en-US"/>
          </a:p>
        </p:txBody>
      </p:sp>
    </p:spTree>
    <p:extLst>
      <p:ext uri="{BB962C8B-B14F-4D97-AF65-F5344CB8AC3E}">
        <p14:creationId xmlns:p14="http://schemas.microsoft.com/office/powerpoint/2010/main" val="2219646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2</a:t>
            </a:fld>
            <a:endParaRPr lang="en-US"/>
          </a:p>
        </p:txBody>
      </p:sp>
    </p:spTree>
    <p:extLst>
      <p:ext uri="{BB962C8B-B14F-4D97-AF65-F5344CB8AC3E}">
        <p14:creationId xmlns:p14="http://schemas.microsoft.com/office/powerpoint/2010/main" val="1926263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defRPr/>
            </a:pPr>
            <a:r>
              <a:rPr lang="en-US" sz="1200" b="1" i="0" u="none" strike="noStrike" cap="none">
                <a:solidFill>
                  <a:schemeClr val="dk1"/>
                </a:solidFill>
                <a:latin typeface="Arial" panose="020B0604020202020204" pitchFamily="34" charset="0"/>
                <a:ea typeface="Lato Light"/>
                <a:cs typeface="Arial" panose="020B0604020202020204" pitchFamily="34" charset="0"/>
                <a:sym typeface="Lato Light"/>
              </a:rPr>
              <a:t>Main Takeaway:</a:t>
            </a:r>
            <a:r>
              <a:rPr lang="en-US" sz="1200" b="0" i="0" u="none" strike="noStrike" cap="none">
                <a:solidFill>
                  <a:schemeClr val="dk1"/>
                </a:solidFill>
                <a:latin typeface="Arial" panose="020B0604020202020204" pitchFamily="34" charset="0"/>
                <a:ea typeface="Lato Light"/>
                <a:cs typeface="Arial" panose="020B0604020202020204" pitchFamily="34" charset="0"/>
                <a:sym typeface="Lato Light"/>
              </a:rPr>
              <a:t> </a:t>
            </a:r>
            <a:r>
              <a:rPr lang="en-US" sz="1200">
                <a:latin typeface="Arial" panose="020B0604020202020204" pitchFamily="34" charset="0"/>
                <a:cs typeface="Arial" panose="020B0604020202020204" pitchFamily="34" charset="0"/>
              </a:rPr>
              <a:t>This slide intends to provide a few examples of how a variety of behaviors identified during the drill-down assessment may be grouped in ways that make it easier to provide small group instruction for common skill deficits. </a:t>
            </a:r>
          </a:p>
          <a:p>
            <a:pPr marL="0" indent="0">
              <a:defRPr/>
            </a:pPr>
            <a:endParaRPr lang="en-US" sz="1200" i="1">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a:latin typeface="Arial" panose="020B0604020202020204" pitchFamily="34" charset="0"/>
                <a:cs typeface="Arial" panose="020B0604020202020204" pitchFamily="34" charset="0"/>
              </a:rPr>
              <a:t>You may remember from Session 1 of our training that Tier II interventions frequently use small </a:t>
            </a:r>
            <a:r>
              <a:rPr lang="en-US" sz="1200" b="0" i="0" u="none" strike="noStrike" cap="none">
                <a:solidFill>
                  <a:schemeClr val="dk1"/>
                </a:solidFill>
                <a:latin typeface="Arial" panose="020B0604020202020204" pitchFamily="34" charset="0"/>
                <a:ea typeface="Lato Light"/>
                <a:cs typeface="Arial" panose="020B0604020202020204" pitchFamily="34" charset="0"/>
                <a:sym typeface="Lato Light"/>
              </a:rPr>
              <a:t>groups to deliver interventions to students who share common needs. This may seem straightforward when we're talking about academic skills. For example, it's easy to think about forming two reading intervention groups, one which focuses on phonological awareness and letter-sound recognition (early skills), while the other focuses on reading fluency and vocabulary (more advanced skills). With behavior however, identifying small groups that address common needs may seem less straight-forward, especially when teams are drilling down into </a:t>
            </a:r>
            <a:r>
              <a:rPr lang="en-US" sz="1200" b="0" i="0" u="sng" strike="noStrike" cap="none">
                <a:solidFill>
                  <a:schemeClr val="dk1"/>
                </a:solidFill>
                <a:latin typeface="Arial" panose="020B0604020202020204" pitchFamily="34" charset="0"/>
                <a:ea typeface="Lato Light"/>
                <a:cs typeface="Arial" panose="020B0604020202020204" pitchFamily="34" charset="0"/>
                <a:sym typeface="Lato Light"/>
              </a:rPr>
              <a:t>a wide variety</a:t>
            </a:r>
            <a:r>
              <a:rPr lang="en-US" sz="1200" b="0" i="0" u="none" strike="noStrike" cap="none">
                <a:solidFill>
                  <a:schemeClr val="dk1"/>
                </a:solidFill>
                <a:latin typeface="Arial" panose="020B0604020202020204" pitchFamily="34" charset="0"/>
                <a:ea typeface="Lato Light"/>
                <a:cs typeface="Arial" panose="020B0604020202020204" pitchFamily="34" charset="0"/>
                <a:sym typeface="Lato Light"/>
              </a:rPr>
              <a:t> of behavior concerns reported through a variety of data sources. This slide provides a few examples of how a variety of behaviors may be grouped in ways that make it easier to provide small group instruction for common skill deficits. In this case, behaviors are grouped into five broad categories.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i="0" u="none" strike="noStrike" cap="none">
              <a:solidFill>
                <a:schemeClr val="dk1"/>
              </a:solidFill>
              <a:latin typeface="Arial" panose="020B0604020202020204" pitchFamily="34" charset="0"/>
              <a:ea typeface="Lato Light"/>
              <a:cs typeface="Arial" panose="020B0604020202020204" pitchFamily="34" charset="0"/>
              <a:sym typeface="Lato Light"/>
            </a:endParaRPr>
          </a:p>
          <a:p>
            <a:pPr marL="0" marR="0" lvl="0" indent="0" algn="l" defTabSz="914400">
              <a:lnSpc>
                <a:spcPct val="100000"/>
              </a:lnSpc>
              <a:spcBef>
                <a:spcPts val="0"/>
              </a:spcBef>
              <a:spcAft>
                <a:spcPts val="0"/>
              </a:spcAft>
              <a:buSzPts val="1400"/>
              <a:buFont typeface="Arial"/>
              <a:buNone/>
              <a:tabLst/>
              <a:defRPr/>
            </a:pPr>
            <a:r>
              <a:rPr lang="en-US" sz="1200" b="0" i="0" u="none" strike="noStrike" cap="none">
                <a:solidFill>
                  <a:schemeClr val="dk1"/>
                </a:solidFill>
                <a:latin typeface="Arial" panose="020B0604020202020204" pitchFamily="34" charset="0"/>
                <a:ea typeface="Lato Light"/>
                <a:cs typeface="Arial" panose="020B0604020202020204" pitchFamily="34" charset="0"/>
                <a:sym typeface="Lato Light"/>
              </a:rPr>
              <a:t>Examples of each area of need, and the corresponding example behaviors, are listed below:</a:t>
            </a:r>
          </a:p>
          <a:p>
            <a:pPr marL="457200" lvl="2" indent="0">
              <a:buChar char="•"/>
            </a:pPr>
            <a:r>
              <a:rPr lang="en-US" sz="1200" b="0" i="0" u="none" strike="noStrike" cap="none">
                <a:solidFill>
                  <a:schemeClr val="dk1"/>
                </a:solidFill>
                <a:latin typeface="Arial" panose="020B0604020202020204" pitchFamily="34" charset="0"/>
                <a:ea typeface="Lato Light"/>
                <a:cs typeface="Arial" panose="020B0604020202020204" pitchFamily="34" charset="0"/>
                <a:sym typeface="Lato Light"/>
              </a:rPr>
              <a:t>Interfering behaviors – observable, measurable, and disruptive to school procedures, classroom instruction, and learning of the target student and classmates. Examples: short or extended, non-age-appropriate temper tantrums; outbursts of anger; verbal or physical aggression; bullying; deviant behaviors such as being sneaky and telling lies, hiding information, cheating, and stealing. </a:t>
            </a:r>
          </a:p>
          <a:p>
            <a:pPr marL="457200" lvl="2" indent="0">
              <a:buChar char="•"/>
            </a:pPr>
            <a:r>
              <a:rPr lang="en-US" sz="1200" b="0" i="0" u="none" strike="noStrike" cap="none">
                <a:solidFill>
                  <a:schemeClr val="dk1"/>
                </a:solidFill>
                <a:latin typeface="Arial" panose="020B0604020202020204" pitchFamily="34" charset="0"/>
                <a:ea typeface="Lato Light"/>
                <a:cs typeface="Arial" panose="020B0604020202020204" pitchFamily="34" charset="0"/>
                <a:sym typeface="Lato Light"/>
              </a:rPr>
              <a:t>Self-regulation - noticed most during classroom instruction. Characterized by externalizing behavior patters that often stem from difficulty understanding expectations, managing impulsive tendencies, and directing behavior towards meeting those expectations. Examples: restlessness, overactivity, difficulty sitting still for periods of time required for instruction or task completion, fidgeting, being easily distracted by typical classroom behaviors (pen clicking or chatting with peers), wandering, impulsiveness, distractibility, difficulty concentrating, and poor focus.</a:t>
            </a:r>
          </a:p>
          <a:p>
            <a:pPr marL="457200" lvl="2" indent="0">
              <a:buChar char="•"/>
            </a:pPr>
            <a:r>
              <a:rPr lang="en-US" sz="1200" b="0" i="0" u="none" strike="noStrike" cap="none">
                <a:solidFill>
                  <a:schemeClr val="dk1"/>
                </a:solidFill>
                <a:latin typeface="Arial" panose="020B0604020202020204" pitchFamily="34" charset="0"/>
                <a:ea typeface="Lato Light"/>
                <a:cs typeface="Arial" panose="020B0604020202020204" pitchFamily="34" charset="0"/>
                <a:sym typeface="Lato Light"/>
              </a:rPr>
              <a:t>Social interactions and problem solving – student’s inability to appropriately interact with others, specifically peers. Characterized by externalizing behavior patterns which may co-occur with internalizing behaviors, that involve difficulties forming and maintaining relationships, effectively interacting with others, and problem solving with others. Examples: being solitary, avoiding interactions with others, struggling to initiate or maintain conversations, misunderstanding others' emotions, arguing, refusing to compromise or cooperate, having few or no same-age friends, choosing to play alone, being picked on by others, failing to share with peers, getting along better with adults and even younger children. </a:t>
            </a:r>
          </a:p>
          <a:p>
            <a:pPr marL="457200" lvl="2" indent="0">
              <a:buChar char="•"/>
            </a:pPr>
            <a:r>
              <a:rPr lang="en-US" sz="1200" b="0" i="0" u="none" strike="noStrike" cap="none">
                <a:solidFill>
                  <a:schemeClr val="dk1"/>
                </a:solidFill>
                <a:latin typeface="Arial" panose="020B0604020202020204" pitchFamily="34" charset="0"/>
                <a:ea typeface="Lato Light"/>
                <a:cs typeface="Arial" panose="020B0604020202020204" pitchFamily="34" charset="0"/>
                <a:sym typeface="Lato Light"/>
              </a:rPr>
              <a:t>Emotional regulation - internalizing behaviors that are generally not disruptive, or even obvious. Characterized by behavior patters in which feelings, thoughts, and actions are directed inward. Examples: symptoms of anxiety, nervousness, sadness, or fearfulness; social withdrawal; somatic complaints</a:t>
            </a:r>
          </a:p>
          <a:p>
            <a:pPr marL="457200" lvl="2" indent="0">
              <a:buChar char="•"/>
            </a:pPr>
            <a:r>
              <a:rPr lang="en-US" sz="1200" b="0" i="0" u="none" strike="noStrike" cap="none">
                <a:solidFill>
                  <a:schemeClr val="dk1"/>
                </a:solidFill>
                <a:latin typeface="Arial" panose="020B0604020202020204" pitchFamily="34" charset="0"/>
                <a:ea typeface="Lato Light"/>
                <a:cs typeface="Arial" panose="020B0604020202020204" pitchFamily="34" charset="0"/>
                <a:sym typeface="Lato Light"/>
              </a:rPr>
              <a:t>Co-occurring academic skill deficits – students who have an academic and social emotional behavior area of need. The social emotional needs may impact academic learning or vice versa. Characterized by externalizing behavior patterns, which may co-occur with internalizing behaviors, that involve difficulty meeting academic expectations. Examples: off-task behavior during instruction or academic activities, disruptive behavior during instruction or academic activities, refusal, elopement, truancy. Another example would be a student’s unmet academic need reduces their motivation to complete tasks and stay in class. Student then engages in disruptive behavior to be removed from class, distract the teacher, or not be required to complete academic work.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i="0" u="none" strike="noStrike" cap="none">
              <a:solidFill>
                <a:schemeClr val="dk1"/>
              </a:solidFill>
              <a:latin typeface="Arial" panose="020B0604020202020204" pitchFamily="34" charset="0"/>
              <a:ea typeface="Lato Light"/>
              <a:cs typeface="Arial" panose="020B0604020202020204" pitchFamily="34" charset="0"/>
              <a:sym typeface="Lato Ligh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a:solidFill>
                  <a:schemeClr val="dk1"/>
                </a:solidFill>
                <a:latin typeface="Arial" panose="020B0604020202020204" pitchFamily="34" charset="0"/>
                <a:ea typeface="Lato Light"/>
                <a:cs typeface="Arial" panose="020B0604020202020204" pitchFamily="34" charset="0"/>
                <a:sym typeface="Lato Light"/>
              </a:rPr>
              <a:t>Trainers can ask participants if they can think of behaviors (other than those listed on the right) that might fit into each area of need. </a:t>
            </a:r>
            <a:r>
              <a:rPr lang="en-US" sz="1200" b="0" i="1" u="none" strike="noStrike" cap="none">
                <a:solidFill>
                  <a:schemeClr val="dk1"/>
                </a:solidFill>
                <a:latin typeface="Arial" panose="020B0604020202020204" pitchFamily="34" charset="0"/>
                <a:ea typeface="Lato Light"/>
                <a:cs typeface="Arial" panose="020B0604020202020204" pitchFamily="34" charset="0"/>
                <a:sym typeface="Lato Light"/>
              </a:rPr>
              <a:t>Affirm correct answers, ask for clarification for groupings that aren't clear. </a:t>
            </a:r>
          </a:p>
          <a:p>
            <a:pPr marL="0" indent="0">
              <a:defRPr/>
            </a:pPr>
            <a:endParaRPr lang="en-US" sz="1200" b="1" i="0" u="none" strike="noStrike" cap="none">
              <a:solidFill>
                <a:schemeClr val="dk1"/>
              </a:solidFill>
              <a:latin typeface="Arial" panose="020B0604020202020204" pitchFamily="34" charset="0"/>
              <a:ea typeface="Lato Light"/>
              <a:cs typeface="Arial" panose="020B0604020202020204" pitchFamily="34" charset="0"/>
              <a:sym typeface="Lato Light"/>
            </a:endParaRPr>
          </a:p>
          <a:p>
            <a:pPr marL="0" indent="0">
              <a:defRPr/>
            </a:pPr>
            <a:r>
              <a:rPr lang="en-US" sz="1200" b="1" i="0" u="none" strike="noStrike" cap="none">
                <a:solidFill>
                  <a:schemeClr val="dk1"/>
                </a:solidFill>
                <a:latin typeface="Arial" panose="020B0604020202020204" pitchFamily="34" charset="0"/>
                <a:ea typeface="Lato Light"/>
                <a:cs typeface="Arial" panose="020B0604020202020204" pitchFamily="34" charset="0"/>
                <a:sym typeface="Lato Light"/>
              </a:rPr>
              <a:t>ASK: With the five areas of need you see here, what sorts of positive behavioral interventions might be appropriate?</a:t>
            </a:r>
            <a:r>
              <a:rPr lang="en-US" sz="1200" b="0" i="0" u="none" strike="noStrike" cap="none">
                <a:solidFill>
                  <a:schemeClr val="dk1"/>
                </a:solidFill>
                <a:latin typeface="Arial" panose="020B0604020202020204" pitchFamily="34" charset="0"/>
                <a:ea typeface="Lato Light"/>
                <a:cs typeface="Arial" panose="020B0604020202020204" pitchFamily="34" charset="0"/>
                <a:sym typeface="Lato Light"/>
              </a:rPr>
              <a:t> </a:t>
            </a:r>
            <a:r>
              <a:rPr lang="en-US" sz="1200" b="0" i="1" u="none" strike="noStrike" cap="none">
                <a:solidFill>
                  <a:schemeClr val="dk1"/>
                </a:solidFill>
                <a:latin typeface="Arial" panose="020B0604020202020204" pitchFamily="34" charset="0"/>
                <a:ea typeface="Lato Light"/>
                <a:cs typeface="Arial" panose="020B0604020202020204" pitchFamily="34" charset="0"/>
                <a:sym typeface="Lato Light"/>
              </a:rPr>
              <a:t>(Common answers might include social skills groups, community-building groups, groups that teach self-regulation strategies, groups that teach problem-solving, groups that teach coping skills, and groups that address a combination of areas [such as self-regulation skills to use when frustrated by an assignment, and problem solving to identify ways to get help with assignments]).</a:t>
            </a:r>
            <a:r>
              <a:rPr lang="en-US" sz="1200" b="1" i="0" u="none" strike="noStrike" cap="none">
                <a:solidFill>
                  <a:schemeClr val="dk1"/>
                </a:solidFill>
                <a:latin typeface="Arial" panose="020B0604020202020204" pitchFamily="34" charset="0"/>
                <a:ea typeface="Lato Light"/>
                <a:cs typeface="Arial" panose="020B0604020202020204" pitchFamily="34" charset="0"/>
                <a:sym typeface="Lato Light"/>
              </a:rPr>
              <a:t> Try to solicit additional examples of mapping common areas of need to different interventions</a:t>
            </a:r>
            <a:endParaRPr lang="en-US" sz="12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21</a:t>
            </a:fld>
            <a:endParaRPr lang="en-US"/>
          </a:p>
        </p:txBody>
      </p:sp>
    </p:spTree>
    <p:extLst>
      <p:ext uri="{BB962C8B-B14F-4D97-AF65-F5344CB8AC3E}">
        <p14:creationId xmlns:p14="http://schemas.microsoft.com/office/powerpoint/2010/main" val="4091103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defRPr/>
            </a:pPr>
            <a:r>
              <a:rPr lang="en-US" b="1"/>
              <a:t>Main Takeaway: </a:t>
            </a:r>
            <a:r>
              <a:rPr lang="en-US"/>
              <a:t>This is what the drill-down process to help group by common needs could look like in a school that uses a universal behavior screener and in a school that doesn't. When teams identify areas of need, they may utilize various screening methods. Some use a comprehensive screening process that includes a universal behavior screener, suspension records, attendance data, teacher reports, and other relevant sources. Others might refrain from using a universal behavior screener and instead rely solely on these additional sources to assess risk and dig deeper to understand the problem. Regardless of the chosen method, teams incorporate detailed behavior data as part of their data-based decision-making process to identify specific areas of need. </a:t>
            </a:r>
          </a:p>
          <a:p>
            <a:pPr marL="0" indent="0">
              <a:defRPr/>
            </a:pPr>
            <a:endParaRPr lang="en-US"/>
          </a:p>
          <a:p>
            <a:pPr marL="0" indent="0">
              <a:defRPr/>
            </a:pPr>
            <a:r>
              <a:rPr lang="en-US"/>
              <a:t>Keep in mind there are additional benefits to using a universal behavior screener as part of the screening process. First, it can help identify student needs that may get overlooked when relying on student record data alone, such as students with internalizing behaviors. It can also help identify students at risk earlier than student record data, so we can intervene earlier instead of waiting for the problem to be serious enough to be identified through other data sources. As we discussed in Session 1, a risk indicator flags students who may need additional support based on one data source, but decisions must be made using multiple sources of data. Universal behavior screeners alone cannot be used to make decisions and multiple data sources must be consulted before identifying students as at-risk and in need of intervention. </a:t>
            </a:r>
          </a:p>
          <a:p>
            <a:pPr marL="0" indent="0">
              <a:defRPr/>
            </a:pPr>
            <a:endParaRPr lang="en-US"/>
          </a:p>
          <a:p>
            <a:pPr marL="0" indent="0">
              <a:defRPr/>
            </a:pPr>
            <a:r>
              <a:rPr lang="en-US"/>
              <a:t>Other important points</a:t>
            </a:r>
          </a:p>
          <a:p>
            <a:pPr marL="171450" indent="-171450">
              <a:buFont typeface="Arial,Sans-Serif"/>
              <a:buChar char="•"/>
              <a:defRPr/>
            </a:pPr>
            <a:r>
              <a:rPr lang="en-US"/>
              <a:t>These are just some examples of how we can use universal screening data and other available data to help us identify students' broad areas of need.</a:t>
            </a:r>
            <a:endParaRPr lang="en-US" b="1"/>
          </a:p>
          <a:p>
            <a:pPr marL="171450" indent="-171450">
              <a:buFont typeface="Arial,Sans-Serif"/>
              <a:buChar char="•"/>
              <a:defRPr/>
            </a:pPr>
            <a:r>
              <a:rPr lang="en-US" b="1"/>
              <a:t>Using a Universal Behavior Screener</a:t>
            </a:r>
            <a:r>
              <a:rPr lang="en-US"/>
              <a:t>: If teams include a universal behavior screener in their process, they can leverage its unique function. The screener provides externalizing and internalizing scores which can be used alongside details from office discipline referrals, suspension records, and teacher reports to identify the most problematic behavior the student is displaying and which broad category of need it falls under to make data-based decisions. This comprehensive approach helps to pinpoint specific areas of need.</a:t>
            </a:r>
          </a:p>
          <a:p>
            <a:pPr marL="171450" indent="-171450">
              <a:buFont typeface="Arial,Sans-Serif"/>
              <a:buChar char="•"/>
              <a:defRPr/>
            </a:pPr>
            <a:r>
              <a:rPr lang="en-US" b="1"/>
              <a:t>With a Universal Behavior Screener</a:t>
            </a:r>
            <a:r>
              <a:rPr lang="en-US"/>
              <a:t>: If a universal behavior screener is used, teams can use the information, along with other data sources, to assess risk and assist with identifying specific area of need.</a:t>
            </a:r>
          </a:p>
          <a:p>
            <a:pPr marL="171450" indent="-171450">
              <a:buFont typeface="Arial,Sans-Serif"/>
              <a:buChar char="•"/>
              <a:defRPr/>
            </a:pPr>
            <a:r>
              <a:rPr lang="en-US"/>
              <a:t>In the example on the left, the data-based decision-making team uses a universal behavior screener as part of the screening process. After reviewing a student's externalizing and internalizing scores on the universal behavior screener, they complete an item analysis to gather more information. They also review the student's office discipline referral data, along with additional sources like suspension records, attendance records, and teacher report, and learn that the student has been displaying aggression. They use this all of this information to determine the student's area of need falls into the category of interfering behaviors.</a:t>
            </a:r>
          </a:p>
          <a:p>
            <a:pPr marL="171450" indent="-171450">
              <a:buFont typeface="Arial,Sans-Serif"/>
              <a:buChar char="•"/>
              <a:defRPr/>
            </a:pPr>
            <a:r>
              <a:rPr lang="en-US"/>
              <a:t>Without Universal Behavior Screener Scores: If a universal behavior screener is not used, teams must analyze all relevant sources of information about the student's challenging behavior to identify the most problematic behavior and which broad category of need it falls under. </a:t>
            </a:r>
          </a:p>
          <a:p>
            <a:pPr marL="171450" indent="-171450">
              <a:buFont typeface="Arial,Sans-Serif"/>
              <a:buChar char="•"/>
              <a:defRPr/>
            </a:pPr>
            <a:r>
              <a:rPr lang="en-US"/>
              <a:t>In the example on the right, the data-based decision-making team does not use a universal behavior screener as part of the screening process. Instead they review office discipline referrals, suspension records, attendance records, and teacher reports to learn more about the student's behavior. Through this process they learn the student has been displaying aggression. They use this information to determine the student's area of need falls into the category of interfering behaviors.</a:t>
            </a:r>
          </a:p>
          <a:p>
            <a:pPr marL="171450" indent="-171450">
              <a:buFont typeface="Arial,Sans-Serif"/>
              <a:buChar char="•"/>
              <a:defRPr/>
            </a:pPr>
            <a:r>
              <a:rPr lang="en-US"/>
              <a:t>Both examples require teams to consider multiple data sources, with the takeaway on this slide being that while universal behavior screeners provide valuable information, there are ways to drill-down to learn more about a student's areas of need without it. </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22</a:t>
            </a:fld>
            <a:endParaRPr lang="en-US"/>
          </a:p>
        </p:txBody>
      </p:sp>
    </p:spTree>
    <p:extLst>
      <p:ext uri="{BB962C8B-B14F-4D97-AF65-F5344CB8AC3E}">
        <p14:creationId xmlns:p14="http://schemas.microsoft.com/office/powerpoint/2010/main" val="1245481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a:solidFill>
                  <a:schemeClr val="dk1"/>
                </a:solidFill>
                <a:latin typeface="Arial" panose="020B0604020202020204" pitchFamily="34" charset="0"/>
                <a:ea typeface="Lato Light"/>
                <a:cs typeface="Arial" panose="020B0604020202020204" pitchFamily="34" charset="0"/>
                <a:sym typeface="Lato Light"/>
              </a:rPr>
              <a:t>Main Takeaway: </a:t>
            </a:r>
            <a:r>
              <a:rPr lang="en-US" sz="1200" b="0" i="0" u="none" strike="noStrike" cap="none">
                <a:solidFill>
                  <a:schemeClr val="dk1"/>
                </a:solidFill>
                <a:latin typeface="Arial" panose="020B0604020202020204" pitchFamily="34" charset="0"/>
                <a:ea typeface="Lato Light"/>
                <a:cs typeface="Arial" panose="020B0604020202020204" pitchFamily="34" charset="0"/>
                <a:sym typeface="Lato Light"/>
              </a:rPr>
              <a:t>When we think about needs, we can group them generally.  Drill-down assessments use multiple sources of data to help teams understand if a student </a:t>
            </a:r>
            <a:r>
              <a:rPr lang="en-US" sz="1200" b="0" i="0" u="sng" strike="noStrike" cap="none">
                <a:solidFill>
                  <a:schemeClr val="dk1"/>
                </a:solidFill>
                <a:latin typeface="Arial" panose="020B0604020202020204" pitchFamily="34" charset="0"/>
                <a:ea typeface="Lato Light"/>
                <a:cs typeface="Arial" panose="020B0604020202020204" pitchFamily="34" charset="0"/>
                <a:sym typeface="Lato Light"/>
              </a:rPr>
              <a:t>has</a:t>
            </a:r>
            <a:r>
              <a:rPr lang="en-US" sz="1200" b="0" i="0" u="none" strike="noStrike" cap="none">
                <a:solidFill>
                  <a:schemeClr val="dk1"/>
                </a:solidFill>
                <a:latin typeface="Arial" panose="020B0604020202020204" pitchFamily="34" charset="0"/>
                <a:ea typeface="Lato Light"/>
                <a:cs typeface="Arial" panose="020B0604020202020204" pitchFamily="34" charset="0"/>
                <a:sym typeface="Lato Light"/>
              </a:rPr>
              <a:t> a skill, </a:t>
            </a:r>
            <a:r>
              <a:rPr lang="en-US" sz="1200" b="0" i="0" u="sng" strike="noStrike" cap="none">
                <a:solidFill>
                  <a:schemeClr val="dk1"/>
                </a:solidFill>
                <a:latin typeface="Arial" panose="020B0604020202020204" pitchFamily="34" charset="0"/>
                <a:ea typeface="Lato Light"/>
                <a:cs typeface="Arial" panose="020B0604020202020204" pitchFamily="34" charset="0"/>
                <a:sym typeface="Lato Light"/>
              </a:rPr>
              <a:t>needs to practice</a:t>
            </a:r>
            <a:r>
              <a:rPr lang="en-US" sz="1200" b="0" i="0" u="none" strike="noStrike" cap="none">
                <a:solidFill>
                  <a:schemeClr val="dk1"/>
                </a:solidFill>
                <a:latin typeface="Arial" panose="020B0604020202020204" pitchFamily="34" charset="0"/>
                <a:ea typeface="Lato Light"/>
                <a:cs typeface="Arial" panose="020B0604020202020204" pitchFamily="34" charset="0"/>
                <a:sym typeface="Lato Light"/>
              </a:rPr>
              <a:t> a skill, and/or </a:t>
            </a:r>
            <a:r>
              <a:rPr lang="en-US" sz="1200" b="0" i="0" u="sng" strike="noStrike" cap="none">
                <a:solidFill>
                  <a:schemeClr val="dk1"/>
                </a:solidFill>
                <a:latin typeface="Arial" panose="020B0604020202020204" pitchFamily="34" charset="0"/>
                <a:ea typeface="Lato Light"/>
                <a:cs typeface="Arial" panose="020B0604020202020204" pitchFamily="34" charset="0"/>
                <a:sym typeface="Lato Light"/>
              </a:rPr>
              <a:t>needs to learn a specific sequence of skills</a:t>
            </a:r>
            <a:r>
              <a:rPr lang="en-US" sz="1200" b="0" i="0" u="none" strike="noStrike" cap="none">
                <a:solidFill>
                  <a:schemeClr val="dk1"/>
                </a:solidFill>
                <a:latin typeface="Arial" panose="020B0604020202020204" pitchFamily="34" charset="0"/>
                <a:ea typeface="Lato Light"/>
                <a:cs typeface="Arial" panose="020B0604020202020204" pitchFamily="34" charset="0"/>
                <a:sym typeface="Lato Light"/>
              </a:rPr>
              <a:t> to remediate the problem. You can have a starting point of knowing what </a:t>
            </a:r>
            <a:r>
              <a:rPr lang="en-US" sz="1200" b="0" i="1" u="none" strike="noStrike" cap="none">
                <a:solidFill>
                  <a:schemeClr val="dk1"/>
                </a:solidFill>
                <a:latin typeface="Arial" panose="020B0604020202020204" pitchFamily="34" charset="0"/>
                <a:ea typeface="Lato Light"/>
                <a:cs typeface="Arial" panose="020B0604020202020204" pitchFamily="34" charset="0"/>
                <a:sym typeface="Lato Light"/>
              </a:rPr>
              <a:t>type </a:t>
            </a:r>
            <a:r>
              <a:rPr lang="en-US" sz="1200" b="0" i="0" u="none" strike="noStrike" cap="none">
                <a:solidFill>
                  <a:schemeClr val="dk1"/>
                </a:solidFill>
                <a:latin typeface="Arial" panose="020B0604020202020204" pitchFamily="34" charset="0"/>
                <a:ea typeface="Lato Light"/>
                <a:cs typeface="Arial" panose="020B0604020202020204" pitchFamily="34" charset="0"/>
                <a:sym typeface="Lato Light"/>
              </a:rPr>
              <a:t>of help a student needs to make progress, but drill-down assessments help you pinpoint specific needs to address so your team can make decisions based on data instead of guessing. </a:t>
            </a:r>
          </a:p>
          <a:p>
            <a:pPr marL="0" indent="0"/>
            <a:endParaRPr lang="en-US">
              <a:latin typeface="Arial" panose="020B0604020202020204" pitchFamily="34" charset="0"/>
              <a:cs typeface="Arial" panose="020B0604020202020204" pitchFamily="34" charset="0"/>
            </a:endParaRPr>
          </a:p>
          <a:p>
            <a:pPr marL="0" indent="0"/>
            <a:r>
              <a:rPr lang="en-US" sz="1200" b="0" i="0" u="none" strike="noStrike" cap="none">
                <a:solidFill>
                  <a:schemeClr val="dk1"/>
                </a:solidFill>
                <a:latin typeface="Arial" panose="020B0604020202020204" pitchFamily="34" charset="0"/>
                <a:ea typeface="Lato Light"/>
                <a:cs typeface="Arial" panose="020B0604020202020204" pitchFamily="34" charset="0"/>
                <a:sym typeface="Lato Light"/>
              </a:rPr>
              <a:t>For behavior skills we might think of behaviors a student has not yet mastered. These are acquisition deficits because the student needs support in acquiring the behavior and support would focus on teaching the behavior. There are also performance deficits where a student has mastered a behavior but is having difficulty consistently demonstrating the behavior. For performance deficits, we would focus on adjusting the environment to support the behavior and strategies to support transferring the behavior to other settings.</a:t>
            </a:r>
            <a:endParaRPr lang="en-US">
              <a:latin typeface="Arial" panose="020B0604020202020204" pitchFamily="34" charset="0"/>
              <a:cs typeface="Arial" panose="020B0604020202020204" pitchFamily="34" charset="0"/>
            </a:endParaRPr>
          </a:p>
          <a:p>
            <a:pPr marL="0" indent="0"/>
            <a:endParaRPr lang="en-US">
              <a:latin typeface="Arial" panose="020B0604020202020204" pitchFamily="34" charset="0"/>
              <a:cs typeface="Arial" panose="020B0604020202020204" pitchFamily="34" charset="0"/>
            </a:endParaRPr>
          </a:p>
          <a:p>
            <a:pPr marL="0" indent="0"/>
            <a:r>
              <a:rPr lang="en-US" sz="1200" b="0" i="0" u="none" strike="noStrike" cap="none">
                <a:solidFill>
                  <a:schemeClr val="dk1"/>
                </a:solidFill>
                <a:latin typeface="Arial" panose="020B0604020202020204" pitchFamily="34" charset="0"/>
                <a:ea typeface="Lato Light"/>
                <a:cs typeface="Arial" panose="020B0604020202020204" pitchFamily="34" charset="0"/>
                <a:sym typeface="Lato Light"/>
              </a:rPr>
              <a:t>For academic needs, we are thinking about 6 general areas of need: basic reading skills which focuses on skills like phonological awareness and phonics (which includes reading and spelling), reading fluency, reading comprehension, math calculation, math problem solving, and written expression. </a:t>
            </a:r>
            <a:endParaRPr lang="en-US">
              <a:latin typeface="Arial" panose="020B0604020202020204" pitchFamily="34" charset="0"/>
              <a:cs typeface="Arial" panose="020B0604020202020204" pitchFamily="34" charset="0"/>
            </a:endParaRPr>
          </a:p>
          <a:p>
            <a:pPr marL="0" indent="0"/>
            <a:endParaRPr lang="en-US">
              <a:latin typeface="Arial" panose="020B0604020202020204" pitchFamily="34" charset="0"/>
              <a:cs typeface="Arial" panose="020B0604020202020204" pitchFamily="34" charset="0"/>
            </a:endParaRPr>
          </a:p>
          <a:p>
            <a:pPr marL="0" indent="0"/>
            <a:r>
              <a:rPr lang="en-US" sz="1200" b="0" i="0" u="none" strike="noStrike" cap="none">
                <a:solidFill>
                  <a:schemeClr val="dk1"/>
                </a:solidFill>
                <a:latin typeface="Arial" panose="020B0604020202020204" pitchFamily="34" charset="0"/>
                <a:ea typeface="Lato Light"/>
                <a:cs typeface="Arial" panose="020B0604020202020204" pitchFamily="34" charset="0"/>
                <a:sym typeface="Lato Light"/>
              </a:rPr>
              <a:t>But student needs do not always fit nicely into buckets. Students might have multiple areas needs. For example, students may have academic needs in basic reading skills and math calculation. Students can also struggle with specific skills within these areas. For example within math problem solving, a student may struggle specifically with solving word problems but be strong in other skill areas like measurement. Overarching difficulties can also impact performance across multiple areas. For example, difficulties with language comprehension and vocabulary can impact performance in reading comprehension and math problem solving. The drill-down process can help uncover not only the specific skills but overarching difficulties that impact a student more broadly. Always view the whole student and avoid a fragmented view where you consider isolated skills or needs out of context.</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23</a:t>
            </a:fld>
            <a:endParaRPr lang="en-US"/>
          </a:p>
        </p:txBody>
      </p:sp>
    </p:spTree>
    <p:extLst>
      <p:ext uri="{BB962C8B-B14F-4D97-AF65-F5344CB8AC3E}">
        <p14:creationId xmlns:p14="http://schemas.microsoft.com/office/powerpoint/2010/main" val="3727196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1200" b="1" i="0" u="none" strike="noStrike" cap="none">
                <a:solidFill>
                  <a:schemeClr val="dk1"/>
                </a:solidFill>
                <a:latin typeface="Arial" panose="020B0604020202020204" pitchFamily="34" charset="0"/>
                <a:ea typeface="Lato Light"/>
                <a:cs typeface="Arial" panose="020B0604020202020204" pitchFamily="34" charset="0"/>
                <a:sym typeface="Lato Light"/>
              </a:rPr>
              <a:t>Main Takeaway: </a:t>
            </a:r>
            <a:r>
              <a:rPr lang="en-US" sz="1200" b="0" i="0" u="none" strike="noStrike" cap="none">
                <a:solidFill>
                  <a:schemeClr val="dk1"/>
                </a:solidFill>
                <a:latin typeface="Arial" panose="020B0604020202020204" pitchFamily="34" charset="0"/>
                <a:ea typeface="Lato Light"/>
                <a:cs typeface="Arial" panose="020B0604020202020204" pitchFamily="34" charset="0"/>
                <a:sym typeface="Lato Light"/>
              </a:rPr>
              <a:t>This example of a risk indicator continuum began during Session 1. This slide shows the </a:t>
            </a:r>
            <a:r>
              <a:rPr lang="en-US" sz="1200" b="0" i="1" u="none" strike="noStrike" cap="none">
                <a:solidFill>
                  <a:schemeClr val="dk1"/>
                </a:solidFill>
                <a:latin typeface="Arial" panose="020B0604020202020204" pitchFamily="34" charset="0"/>
                <a:ea typeface="Lato Light"/>
                <a:cs typeface="Arial" panose="020B0604020202020204" pitchFamily="34" charset="0"/>
                <a:sym typeface="Lato Light"/>
              </a:rPr>
              <a:t>Define</a:t>
            </a:r>
            <a:r>
              <a:rPr lang="en-US" sz="1200" b="0" i="0" u="none" strike="noStrike" cap="none">
                <a:solidFill>
                  <a:schemeClr val="dk1"/>
                </a:solidFill>
                <a:latin typeface="Arial" panose="020B0604020202020204" pitchFamily="34" charset="0"/>
                <a:ea typeface="Lato Light"/>
                <a:cs typeface="Arial" panose="020B0604020202020204" pitchFamily="34" charset="0"/>
                <a:sym typeface="Lato Light"/>
              </a:rPr>
              <a:t> step and the “Description of Results.” This step begins the conversation on determining risk, root cause, and planning an intervention focused on academic needs. In the initial round of assessments, it appeared that there are only concerns in behavior scores that fall along the at-risk range on the continuum for office discipline referral and nurse referrals (nurse office visits). However, the classroom teacher reports concerns in literacy and the student having trouble ”keeping up”. Classroom and state assessment data showed concerns in reading comprehension, writing, and the student was referred for a vision exam.</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24</a:t>
            </a:fld>
            <a:endParaRPr lang="en-US"/>
          </a:p>
        </p:txBody>
      </p:sp>
    </p:spTree>
    <p:extLst>
      <p:ext uri="{BB962C8B-B14F-4D97-AF65-F5344CB8AC3E}">
        <p14:creationId xmlns:p14="http://schemas.microsoft.com/office/powerpoint/2010/main" val="9478193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1200" b="1" i="0" u="none" strike="noStrike" cap="none">
                <a:solidFill>
                  <a:schemeClr val="dk1"/>
                </a:solidFill>
                <a:latin typeface="Arial" panose="020B0604020202020204" pitchFamily="34" charset="0"/>
                <a:ea typeface="Lato Light"/>
                <a:cs typeface="Arial" panose="020B0604020202020204" pitchFamily="34" charset="0"/>
                <a:sym typeface="Lato Light"/>
              </a:rPr>
              <a:t>Main Takeaway: </a:t>
            </a:r>
            <a:r>
              <a:rPr lang="en-US" sz="1200" b="0" i="0" u="none" strike="noStrike" cap="none">
                <a:solidFill>
                  <a:schemeClr val="dk1"/>
                </a:solidFill>
                <a:latin typeface="Arial" panose="020B0604020202020204" pitchFamily="34" charset="0"/>
                <a:ea typeface="Lato Light"/>
                <a:cs typeface="Arial" panose="020B0604020202020204" pitchFamily="34" charset="0"/>
                <a:sym typeface="Lato Light"/>
              </a:rPr>
              <a:t>This slide builds on content from the previous slide and shows the </a:t>
            </a:r>
            <a:r>
              <a:rPr lang="en-US" sz="1200" b="0" i="1" u="none" strike="noStrike" cap="none">
                <a:solidFill>
                  <a:schemeClr val="dk1"/>
                </a:solidFill>
                <a:latin typeface="Arial" panose="020B0604020202020204" pitchFamily="34" charset="0"/>
                <a:ea typeface="Lato Light"/>
                <a:cs typeface="Arial" panose="020B0604020202020204" pitchFamily="34" charset="0"/>
                <a:sym typeface="Lato Light"/>
              </a:rPr>
              <a:t>Analyze</a:t>
            </a:r>
            <a:r>
              <a:rPr lang="en-US" sz="1200" b="0" i="0" u="none" strike="noStrike" cap="none">
                <a:solidFill>
                  <a:schemeClr val="dk1"/>
                </a:solidFill>
                <a:latin typeface="Arial" panose="020B0604020202020204" pitchFamily="34" charset="0"/>
                <a:ea typeface="Lato Light"/>
                <a:cs typeface="Arial" panose="020B0604020202020204" pitchFamily="34" charset="0"/>
                <a:sym typeface="Lato Light"/>
              </a:rPr>
              <a:t> step. Here the team determines the root cause of the problem and the skills that should be targeted for intervention. The team decides to both re-analyze existing data and gather new data to drill down. The team re-analyzed the reading unit assessments and classroom writing sample. Results are presented on the slide. Summary of the student's risk profile: 5th grade student has moderate risk in ELA, specifically being below grade level in vocabulary, having difficulty with comprehension of informational texts and written expression. The student was prescribed glasses. </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25</a:t>
            </a:fld>
            <a:endParaRPr lang="en-US"/>
          </a:p>
        </p:txBody>
      </p:sp>
    </p:spTree>
    <p:extLst>
      <p:ext uri="{BB962C8B-B14F-4D97-AF65-F5344CB8AC3E}">
        <p14:creationId xmlns:p14="http://schemas.microsoft.com/office/powerpoint/2010/main" val="1030349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1200" b="1" i="0" u="none" strike="noStrike" cap="none">
                <a:solidFill>
                  <a:schemeClr val="dk1"/>
                </a:solidFill>
                <a:latin typeface="Arial" panose="020B0604020202020204" pitchFamily="34" charset="0"/>
                <a:ea typeface="Lato Light"/>
                <a:cs typeface="Arial" panose="020B0604020202020204" pitchFamily="34" charset="0"/>
                <a:sym typeface="Lato Light"/>
              </a:rPr>
              <a:t>Main Takeaway: </a:t>
            </a:r>
            <a:r>
              <a:rPr lang="en-US" sz="1200" b="0" i="0" u="none" strike="noStrike" cap="none">
                <a:solidFill>
                  <a:schemeClr val="dk1"/>
                </a:solidFill>
                <a:latin typeface="Arial" panose="020B0604020202020204" pitchFamily="34" charset="0"/>
                <a:ea typeface="Lato Light"/>
                <a:cs typeface="Arial" panose="020B0604020202020204" pitchFamily="34" charset="0"/>
                <a:sym typeface="Lato Light"/>
              </a:rPr>
              <a:t>This example of another risk indicator continuum began during Session 1. This slide shows the </a:t>
            </a:r>
            <a:r>
              <a:rPr lang="en-US" sz="1200" b="0" i="1" u="none" strike="noStrike" cap="none">
                <a:solidFill>
                  <a:schemeClr val="dk1"/>
                </a:solidFill>
                <a:latin typeface="Arial" panose="020B0604020202020204" pitchFamily="34" charset="0"/>
                <a:ea typeface="Lato Light"/>
                <a:cs typeface="Arial" panose="020B0604020202020204" pitchFamily="34" charset="0"/>
                <a:sym typeface="Lato Light"/>
              </a:rPr>
              <a:t>Define</a:t>
            </a:r>
            <a:r>
              <a:rPr lang="en-US" sz="1200" b="0" i="0" u="none" strike="noStrike" cap="none">
                <a:solidFill>
                  <a:schemeClr val="dk1"/>
                </a:solidFill>
                <a:latin typeface="Arial" panose="020B0604020202020204" pitchFamily="34" charset="0"/>
                <a:ea typeface="Lato Light"/>
                <a:cs typeface="Arial" panose="020B0604020202020204" pitchFamily="34" charset="0"/>
                <a:sym typeface="Lato Light"/>
              </a:rPr>
              <a:t> step and the “Description of Results.” This step begins the conversation on determining risk, root cause, and planning an intervention focused on behavior needs. In the initial round of assessments, it appeared that there are concerns in both academics and behavior with the most substantial area of risk being math performance. Here we can see further analysis of existing data to determine risk and area of need for intervention. The team analyzes course grades and attendance and finds the student has missed exams in ELA and Math which affects their grades in these classes. In addition, the student frequently skips class on test days. Analysis of office discipline referral data reveals common offenses include work refusal and leaving class to go to the bathroom during exams and not returning. The team identifies emotional regulation as the area of </a:t>
            </a:r>
            <a:r>
              <a:rPr lang="en-US" sz="1200" b="0" i="0" u="none" strike="noStrike" cap="none" err="1">
                <a:solidFill>
                  <a:schemeClr val="dk1"/>
                </a:solidFill>
                <a:latin typeface="Arial" panose="020B0604020202020204" pitchFamily="34" charset="0"/>
                <a:ea typeface="Lato Light"/>
                <a:cs typeface="Arial" panose="020B0604020202020204" pitchFamily="34" charset="0"/>
                <a:sym typeface="Lato Light"/>
              </a:rPr>
              <a:t>need.The</a:t>
            </a:r>
            <a:r>
              <a:rPr lang="en-US" sz="1200" b="0" i="0" u="none" strike="noStrike" cap="none">
                <a:solidFill>
                  <a:schemeClr val="dk1"/>
                </a:solidFill>
                <a:latin typeface="Arial" panose="020B0604020202020204" pitchFamily="34" charset="0"/>
                <a:ea typeface="Lato Light"/>
                <a:cs typeface="Arial" panose="020B0604020202020204" pitchFamily="34" charset="0"/>
                <a:sym typeface="Lato Light"/>
              </a:rPr>
              <a:t> team decides to analyze more data to determine why the student is demonstrating interfering behaviors.</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26</a:t>
            </a:fld>
            <a:endParaRPr lang="en-US"/>
          </a:p>
        </p:txBody>
      </p:sp>
    </p:spTree>
    <p:extLst>
      <p:ext uri="{BB962C8B-B14F-4D97-AF65-F5344CB8AC3E}">
        <p14:creationId xmlns:p14="http://schemas.microsoft.com/office/powerpoint/2010/main" val="19579842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Arial" panose="020B0604020202020204" pitchFamily="34" charset="0"/>
                <a:ea typeface="Lato Light"/>
                <a:cs typeface="Arial" panose="020B0604020202020204" pitchFamily="34" charset="0"/>
                <a:sym typeface="Lato Light"/>
              </a:rPr>
              <a:t>Main Takeaway: </a:t>
            </a:r>
            <a:r>
              <a:rPr kumimoji="0" lang="en-US" sz="1200" b="0" i="0" u="none" strike="noStrike" kern="0" cap="none" spc="0" normalizeH="0" baseline="0" noProof="0">
                <a:ln>
                  <a:noFill/>
                </a:ln>
                <a:solidFill>
                  <a:srgbClr val="000000"/>
                </a:solidFill>
                <a:effectLst/>
                <a:uLnTx/>
                <a:uFillTx/>
                <a:latin typeface="Arial" panose="020B0604020202020204" pitchFamily="34" charset="0"/>
                <a:ea typeface="Lato Light"/>
                <a:cs typeface="Arial" panose="020B0604020202020204" pitchFamily="34" charset="0"/>
                <a:sym typeface="Lato Light"/>
              </a:rPr>
              <a:t>This slide builds on the previous slide and shows the </a:t>
            </a:r>
            <a:r>
              <a:rPr kumimoji="0" lang="en-US" sz="1200" b="0" i="1" u="none" strike="noStrike" kern="0" cap="none" spc="0" normalizeH="0" baseline="0" noProof="0">
                <a:ln>
                  <a:noFill/>
                </a:ln>
                <a:solidFill>
                  <a:srgbClr val="000000"/>
                </a:solidFill>
                <a:effectLst/>
                <a:uLnTx/>
                <a:uFillTx/>
                <a:latin typeface="Arial" panose="020B0604020202020204" pitchFamily="34" charset="0"/>
                <a:ea typeface="Lato Light"/>
                <a:cs typeface="Arial" panose="020B0604020202020204" pitchFamily="34" charset="0"/>
                <a:sym typeface="Lato Light"/>
              </a:rPr>
              <a:t>Analyze</a:t>
            </a:r>
            <a:r>
              <a:rPr kumimoji="0" lang="en-US" sz="1200" b="0" i="0" u="none" strike="noStrike" kern="0" cap="none" spc="0" normalizeH="0" baseline="0" noProof="0">
                <a:ln>
                  <a:noFill/>
                </a:ln>
                <a:solidFill>
                  <a:srgbClr val="000000"/>
                </a:solidFill>
                <a:effectLst/>
                <a:uLnTx/>
                <a:uFillTx/>
                <a:latin typeface="Arial" panose="020B0604020202020204" pitchFamily="34" charset="0"/>
                <a:ea typeface="Lato Light"/>
                <a:cs typeface="Arial" panose="020B0604020202020204" pitchFamily="34" charset="0"/>
                <a:sym typeface="Lato Light"/>
              </a:rPr>
              <a:t> step. Here the team determines the root cause of the problem and the skills that should be targeted for intervention. The team decides to re-analyze existing data as part of their drill down assessment. The team decided to re-analyze course grades in ELA and Math. The team also completed a parent interview. Results are presented on the slide. Summary of the student's risk profile: 9th grade student has questionable risk in academics (overall course grades showing risk but state assessments and analysis of assignments showing evidence of skill mastery) and moderate risk for behavior (office discipline referrals and in-school suspension). Other data sources show that this is a new student, and that the student used to receive accommodations for test anxiety, and that the student reports feeling anxious during exams. The team is considering if a special education or 504 evaluation is warranted. </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27</a:t>
            </a:fld>
            <a:endParaRPr lang="en-US"/>
          </a:p>
        </p:txBody>
      </p:sp>
    </p:spTree>
    <p:extLst>
      <p:ext uri="{BB962C8B-B14F-4D97-AF65-F5344CB8AC3E}">
        <p14:creationId xmlns:p14="http://schemas.microsoft.com/office/powerpoint/2010/main" val="31436600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Arial"/>
                <a:ea typeface="Lato Light"/>
                <a:cs typeface="Arial"/>
                <a:sym typeface="Lato Light"/>
              </a:rPr>
              <a:t>Main Takeaway: </a:t>
            </a:r>
            <a:r>
              <a:rPr kumimoji="0" lang="en-US" sz="1200" b="0" i="0" u="none" strike="noStrike" kern="0" cap="none" spc="0" normalizeH="0" baseline="0" noProof="0">
                <a:ln>
                  <a:noFill/>
                </a:ln>
                <a:solidFill>
                  <a:srgbClr val="000000"/>
                </a:solidFill>
                <a:effectLst/>
                <a:uLnTx/>
                <a:uFillTx/>
                <a:latin typeface="Arial"/>
                <a:ea typeface="Lato Light"/>
                <a:cs typeface="Arial"/>
                <a:sym typeface="Lato Light"/>
              </a:rPr>
              <a:t>This section focuses on selecting and managing interventions to address student needs. Specifically, it emphasizes key elements corresponding to items 19, 36, and 37 of the School Fidelity Implementation Assessment (SIFA) related to Tier II Instruction and Intervention. By effectively addressing these areas, schools can enhance the effectiveness of Tier II interventions, leading to improved student outcomes and greater overall fidelity to the Tier II implementation framework.</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28</a:t>
            </a:fld>
            <a:endParaRPr lang="en-US"/>
          </a:p>
        </p:txBody>
      </p:sp>
    </p:spTree>
    <p:extLst>
      <p:ext uri="{BB962C8B-B14F-4D97-AF65-F5344CB8AC3E}">
        <p14:creationId xmlns:p14="http://schemas.microsoft.com/office/powerpoint/2010/main" val="4654515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1200" b="1" i="0" u="none" strike="noStrike" kern="1200">
                <a:solidFill>
                  <a:srgbClr val="0E101A"/>
                </a:solidFill>
                <a:effectLst/>
                <a:latin typeface="Arial" panose="020B0604020202020204" pitchFamily="34" charset="0"/>
                <a:ea typeface="+mn-ea"/>
                <a:cs typeface="Arial" panose="020B0604020202020204" pitchFamily="34" charset="0"/>
              </a:rPr>
              <a:t>Purpose: </a:t>
            </a:r>
            <a:r>
              <a:rPr lang="en-US" sz="1200" b="0" i="0" u="none" strike="noStrike" kern="1200">
                <a:solidFill>
                  <a:srgbClr val="0E101A"/>
                </a:solidFill>
                <a:effectLst/>
                <a:latin typeface="Arial" panose="020B0604020202020204" pitchFamily="34" charset="0"/>
                <a:ea typeface="+mn-ea"/>
                <a:cs typeface="Arial" panose="020B0604020202020204" pitchFamily="34" charset="0"/>
              </a:rPr>
              <a:t>The Rolling Hills scenes offer participants a model of meetings conducted by a data-based decision-making team. Listen to this recording or follow along with the script and reflect on how the dialogue aligns with your teams' current or need-to-have conversations.​</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29</a:t>
            </a:fld>
            <a:endParaRPr lang="en-US"/>
          </a:p>
        </p:txBody>
      </p:sp>
    </p:spTree>
    <p:extLst>
      <p:ext uri="{BB962C8B-B14F-4D97-AF65-F5344CB8AC3E}">
        <p14:creationId xmlns:p14="http://schemas.microsoft.com/office/powerpoint/2010/main" val="19280367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BBAC5-9388-8E8D-0068-544209AE08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77E733-E00D-B63B-788C-41CC03F991C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97C2692-44BA-90EA-4DF4-E7DE6099FC6A}"/>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kern="1200">
                <a:solidFill>
                  <a:schemeClr val="tx1"/>
                </a:solidFill>
                <a:latin typeface="Arial" panose="020B0604020202020204" pitchFamily="34" charset="0"/>
                <a:ea typeface="+mn-ea"/>
                <a:cs typeface="Arial" panose="020B0604020202020204" pitchFamily="34" charset="0"/>
              </a:rPr>
              <a:t>The implementation step is the third phase of the problem-solving process, following the definition and analysis of the problem. This step involves implementing the strategies and interventions that have been selected to address and resolve the identified issues. In other words, the implementation step addresses the skill deficit with specific, evidence-based interventions.</a:t>
            </a:r>
          </a:p>
          <a:p>
            <a:endParaRPr lang="en-US"/>
          </a:p>
        </p:txBody>
      </p:sp>
      <p:sp>
        <p:nvSpPr>
          <p:cNvPr id="4" name="Slide Number Placeholder 3">
            <a:extLst>
              <a:ext uri="{FF2B5EF4-FFF2-40B4-BE49-F238E27FC236}">
                <a16:creationId xmlns:a16="http://schemas.microsoft.com/office/drawing/2014/main" id="{601886B8-A1E5-4753-A573-DC6A67CEE518}"/>
              </a:ext>
            </a:extLst>
          </p:cNvPr>
          <p:cNvSpPr>
            <a:spLocks noGrp="1"/>
          </p:cNvSpPr>
          <p:nvPr>
            <p:ph type="sldNum" sz="quarter" idx="5"/>
          </p:nvPr>
        </p:nvSpPr>
        <p:spPr/>
        <p:txBody>
          <a:bodyPr/>
          <a:lstStyle/>
          <a:p>
            <a:fld id="{006BE02D-20C0-F840-AFAC-BEA99C74FDC2}" type="slidenum">
              <a:rPr lang="en-US" smtClean="0"/>
              <a:pPr/>
              <a:t>30</a:t>
            </a:fld>
            <a:endParaRPr lang="en-US"/>
          </a:p>
        </p:txBody>
      </p:sp>
    </p:spTree>
    <p:extLst>
      <p:ext uri="{BB962C8B-B14F-4D97-AF65-F5344CB8AC3E}">
        <p14:creationId xmlns:p14="http://schemas.microsoft.com/office/powerpoint/2010/main" val="552960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3</a:t>
            </a:fld>
            <a:endParaRPr lang="en-US"/>
          </a:p>
        </p:txBody>
      </p:sp>
    </p:spTree>
    <p:extLst>
      <p:ext uri="{BB962C8B-B14F-4D97-AF65-F5344CB8AC3E}">
        <p14:creationId xmlns:p14="http://schemas.microsoft.com/office/powerpoint/2010/main" val="36614395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kern="1200">
                <a:solidFill>
                  <a:schemeClr val="tx1"/>
                </a:solidFill>
                <a:latin typeface="Arial" panose="020B0604020202020204" pitchFamily="34" charset="0"/>
                <a:ea typeface="+mn-ea"/>
                <a:cs typeface="Arial" panose="020B0604020202020204" pitchFamily="34" charset="0"/>
              </a:rPr>
              <a:t>Selecting the appropriate intervention for students requires a team with extensive knowledge related to areas of need and practical strategies to address them. The primary consideration when choosing interventions is that they must immediately respond to student needs. Our goal is not to fit students into pre-defined interventions but to ensure interventions meet their needs. The following points should be topics of collaborative conversations during team meetings when considering how to best support students: </a:t>
            </a:r>
          </a:p>
          <a:p>
            <a:pPr marL="171450" indent="-171450">
              <a:buChar char="•"/>
            </a:pPr>
            <a:r>
              <a:rPr lang="en-US" sz="1200" kern="1200">
                <a:solidFill>
                  <a:schemeClr val="tx1"/>
                </a:solidFill>
                <a:latin typeface="Arial" panose="020B0604020202020204" pitchFamily="34" charset="0"/>
                <a:ea typeface="+mn-ea"/>
                <a:cs typeface="Arial" panose="020B0604020202020204" pitchFamily="34" charset="0"/>
              </a:rPr>
              <a:t>How to best select and adapt interventions to meet student needs – Interventions should not be selected just because they are available, but because they have effective strategies to support the student. Teams should be prepared to adapt interventions to meet student need effectively. Teams may also determine if it is best to provide multiple interventions instead of taking a "first then next" approach. </a:t>
            </a:r>
          </a:p>
          <a:p>
            <a:pPr marL="171450" indent="-171450">
              <a:buChar char="•"/>
            </a:pPr>
            <a:r>
              <a:rPr lang="en-US" sz="1200" kern="1200">
                <a:solidFill>
                  <a:schemeClr val="tx1"/>
                </a:solidFill>
                <a:latin typeface="Arial" panose="020B0604020202020204" pitchFamily="34" charset="0"/>
                <a:ea typeface="+mn-ea"/>
                <a:cs typeface="Arial" panose="020B0604020202020204" pitchFamily="34" charset="0"/>
              </a:rPr>
              <a:t>How to support students who exceed grade-level expectations – Teams must strategize how to help high-achieving students. Many schools implement an intervention period and schedule interventions for all students during this time. This can include enrichment for students who exceed grade-level expectations. </a:t>
            </a:r>
          </a:p>
          <a:p>
            <a:pPr marL="171450" indent="-171450">
              <a:buChar char="•"/>
            </a:pPr>
            <a:r>
              <a:rPr lang="en-US" sz="1200" kern="1200">
                <a:solidFill>
                  <a:schemeClr val="tx1"/>
                </a:solidFill>
                <a:latin typeface="Arial" panose="020B0604020202020204" pitchFamily="34" charset="0"/>
                <a:ea typeface="+mn-ea"/>
                <a:cs typeface="Arial" panose="020B0604020202020204" pitchFamily="34" charset="0"/>
              </a:rPr>
              <a:t>How to support students with multiple academic needs – For students with multiple academic-skill needs, target skills that are prerequisites for other skills first and those that will give the student the best chance to access Tier I first. Also ensure Tier I supports, like access points and instructional scaffolds, are in place to ensure access to grade-level instruction. Schools may also allocate intervention time so that a student's greatest academic need receives the greatest amount of support during intervention time. </a:t>
            </a:r>
            <a:endParaRPr lang="en-US">
              <a:latin typeface="Arial" panose="020B0604020202020204" pitchFamily="34" charset="0"/>
              <a:cs typeface="Arial" panose="020B0604020202020204" pitchFamily="34" charset="0"/>
            </a:endParaRPr>
          </a:p>
          <a:p>
            <a:pPr marL="171450" indent="-171450">
              <a:buChar char="•"/>
            </a:pPr>
            <a:r>
              <a:rPr lang="en-US" sz="1200" kern="1200">
                <a:solidFill>
                  <a:schemeClr val="tx1"/>
                </a:solidFill>
                <a:latin typeface="Arial" panose="020B0604020202020204" pitchFamily="34" charset="0"/>
                <a:ea typeface="+mn-ea"/>
                <a:cs typeface="Arial" panose="020B0604020202020204" pitchFamily="34" charset="0"/>
              </a:rPr>
              <a:t>How to support overlapping areas of academic and nonacademic need – Schools may be able to create a schoolwide schedule with multiple intervention periods or integrate support for nonacademic skills into academic intervention times. </a:t>
            </a:r>
            <a:endParaRPr lang="en-US">
              <a:latin typeface="Arial" panose="020B0604020202020204" pitchFamily="34" charset="0"/>
              <a:cs typeface="Arial" panose="020B0604020202020204" pitchFamily="34" charset="0"/>
            </a:endParaRPr>
          </a:p>
          <a:p>
            <a:pPr marL="171450" indent="-171450">
              <a:buChar char="•"/>
            </a:pPr>
            <a:r>
              <a:rPr lang="en-US" sz="1200" kern="1200">
                <a:solidFill>
                  <a:schemeClr val="tx1"/>
                </a:solidFill>
                <a:latin typeface="Arial" panose="020B0604020202020204" pitchFamily="34" charset="0"/>
                <a:ea typeface="+mn-ea"/>
                <a:cs typeface="Arial" panose="020B0604020202020204" pitchFamily="34" charset="0"/>
              </a:rPr>
              <a:t>Which need(s) to target first – It is essential to target the lowest-level foundational skill and connect it to core instruction before progressing to more advanced skills. For students with multiple academic needs, target prerequisite skills first. For students with multiple behavior needs, target the behavior that is having the greatest negative impact on learning first. </a:t>
            </a:r>
          </a:p>
          <a:p>
            <a:pPr marL="0" indent="0"/>
            <a:endParaRPr lang="en-US" sz="1200" kern="1200">
              <a:solidFill>
                <a:schemeClr val="tx1"/>
              </a:solidFill>
              <a:latin typeface="Lato Light"/>
              <a:ea typeface="+mn-ea"/>
              <a:cs typeface="+mn-cs"/>
            </a:endParaRP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31</a:t>
            </a:fld>
            <a:endParaRPr lang="en-US"/>
          </a:p>
        </p:txBody>
      </p:sp>
    </p:spTree>
    <p:extLst>
      <p:ext uri="{BB962C8B-B14F-4D97-AF65-F5344CB8AC3E}">
        <p14:creationId xmlns:p14="http://schemas.microsoft.com/office/powerpoint/2010/main" val="25082453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kern="1200">
                <a:solidFill>
                  <a:schemeClr val="tx1"/>
                </a:solidFill>
                <a:latin typeface="Arial" panose="020B0604020202020204" pitchFamily="34" charset="0"/>
                <a:ea typeface="+mn-ea"/>
                <a:cs typeface="Arial" panose="020B0604020202020204" pitchFamily="34" charset="0"/>
              </a:rPr>
              <a:t>Implementing effective interventions requires careful consideration of validated strategies that address specific student needs, whether academic or behavioral. It also involves adapting interventions, grouping students appropriately, and planning for effective management. Consider the steps on the slide for how to select and manage interventions. </a:t>
            </a:r>
          </a:p>
          <a:p>
            <a:pPr marL="0" indent="0"/>
            <a:r>
              <a:rPr lang="en-US" sz="1200" kern="1200">
                <a:solidFill>
                  <a:srgbClr val="000000"/>
                </a:solidFill>
                <a:latin typeface="Arial" panose="020B0604020202020204" pitchFamily="34" charset="0"/>
                <a:ea typeface="+mn-ea"/>
                <a:cs typeface="Arial" panose="020B0604020202020204" pitchFamily="34" charset="0"/>
              </a:rPr>
              <a:t>Guided Notes</a:t>
            </a:r>
          </a:p>
          <a:p>
            <a:pPr marL="171450" indent="-171450">
              <a:buChar char="•"/>
            </a:pPr>
            <a:r>
              <a:rPr lang="en-US" sz="1200" kern="1200">
                <a:solidFill>
                  <a:srgbClr val="000000"/>
                </a:solidFill>
                <a:latin typeface="Arial" panose="020B0604020202020204" pitchFamily="34" charset="0"/>
                <a:ea typeface="+mn-ea"/>
                <a:cs typeface="Arial" panose="020B0604020202020204" pitchFamily="34" charset="0"/>
              </a:rPr>
              <a:t>Adjustments to the environment, like a change in seating location, closing the classroom door or minimizing items student's keep on their table, should help decrease opportunities for the student to engage in challenging behavior and increase opportunities for the newly learned behavioral skills to be used across settings so students can generalize those skills.</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32</a:t>
            </a:fld>
            <a:endParaRPr lang="en-US"/>
          </a:p>
        </p:txBody>
      </p:sp>
    </p:spTree>
    <p:extLst>
      <p:ext uri="{BB962C8B-B14F-4D97-AF65-F5344CB8AC3E}">
        <p14:creationId xmlns:p14="http://schemas.microsoft.com/office/powerpoint/2010/main" val="23804619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Arial"/>
                <a:ea typeface="Lato Light"/>
                <a:cs typeface="Arial"/>
                <a:sym typeface="Lato Light"/>
              </a:rPr>
              <a:t>Main Takeaway: </a:t>
            </a:r>
            <a:r>
              <a:rPr kumimoji="0" lang="en-US" sz="1200" b="0" i="0" u="none" strike="noStrike" kern="0" cap="none" spc="0" normalizeH="0" baseline="0" noProof="0">
                <a:ln>
                  <a:noFill/>
                </a:ln>
                <a:solidFill>
                  <a:srgbClr val="000000"/>
                </a:solidFill>
                <a:effectLst/>
                <a:uLnTx/>
                <a:uFillTx/>
                <a:latin typeface="Arial"/>
                <a:ea typeface="Lato Light"/>
                <a:cs typeface="Arial"/>
                <a:sym typeface="Lato Light"/>
              </a:rPr>
              <a:t>An Integrated Academic and Behavior Resource map is a comprehensive tool designed to help staff identify available academic interventions and the behavior intervention features that can be addressed concurrently to ensure that students receive holistic and practical support.</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33</a:t>
            </a:fld>
            <a:endParaRPr lang="en-US"/>
          </a:p>
        </p:txBody>
      </p:sp>
    </p:spTree>
    <p:extLst>
      <p:ext uri="{BB962C8B-B14F-4D97-AF65-F5344CB8AC3E}">
        <p14:creationId xmlns:p14="http://schemas.microsoft.com/office/powerpoint/2010/main" val="14185360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1200" b="1" i="0" u="none" strike="noStrike" kern="1200">
                <a:solidFill>
                  <a:srgbClr val="0E101A"/>
                </a:solidFill>
                <a:effectLst/>
                <a:latin typeface="Arial" panose="020B0604020202020204" pitchFamily="34" charset="0"/>
                <a:ea typeface="+mn-ea"/>
                <a:cs typeface="Arial" panose="020B0604020202020204" pitchFamily="34" charset="0"/>
              </a:rPr>
              <a:t>Purpose: </a:t>
            </a:r>
            <a:r>
              <a:rPr lang="en-US" sz="1200" b="0" i="0" u="none" strike="noStrike" kern="1200">
                <a:solidFill>
                  <a:srgbClr val="0E101A"/>
                </a:solidFill>
                <a:effectLst/>
                <a:latin typeface="Arial" panose="020B0604020202020204" pitchFamily="34" charset="0"/>
                <a:ea typeface="+mn-ea"/>
                <a:cs typeface="Arial" panose="020B0604020202020204" pitchFamily="34" charset="0"/>
              </a:rPr>
              <a:t>This activity gives teams an opportunity to practice matching students to appropriate interventions and discuss any potential adaptations to the interventions to meet students’ needs.</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34</a:t>
            </a:fld>
            <a:endParaRPr lang="en-US"/>
          </a:p>
        </p:txBody>
      </p:sp>
    </p:spTree>
    <p:extLst>
      <p:ext uri="{BB962C8B-B14F-4D97-AF65-F5344CB8AC3E}">
        <p14:creationId xmlns:p14="http://schemas.microsoft.com/office/powerpoint/2010/main" val="42686537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kern="1200">
                <a:solidFill>
                  <a:schemeClr val="tx1"/>
                </a:solidFill>
                <a:latin typeface="Arial" panose="020B0604020202020204" pitchFamily="34" charset="0"/>
                <a:ea typeface="+mn-ea"/>
                <a:cs typeface="Arial" panose="020B0604020202020204" pitchFamily="34" charset="0"/>
              </a:rPr>
              <a:t>Matching an intervention to a student's needs requires identifying areas based on screening data, selecting the least intensive interventions, and using additional data to make necessary adaptations.</a:t>
            </a:r>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35</a:t>
            </a:fld>
            <a:endParaRPr lang="en-US"/>
          </a:p>
        </p:txBody>
      </p:sp>
    </p:spTree>
    <p:extLst>
      <p:ext uri="{BB962C8B-B14F-4D97-AF65-F5344CB8AC3E}">
        <p14:creationId xmlns:p14="http://schemas.microsoft.com/office/powerpoint/2010/main" val="13851759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200" b="1" i="0" u="none" strike="noStrike" cap="none">
                <a:solidFill>
                  <a:schemeClr val="dk1"/>
                </a:solidFill>
                <a:latin typeface="Arial" panose="020B0604020202020204" pitchFamily="34" charset="0"/>
                <a:ea typeface="Lato Light"/>
                <a:cs typeface="Arial" panose="020B0604020202020204" pitchFamily="34" charset="0"/>
                <a:sym typeface="Lato Light"/>
              </a:rPr>
              <a:t>Main Takeaway: </a:t>
            </a:r>
            <a:r>
              <a:rPr lang="en-US" sz="1200" b="0" i="0" u="none" strike="noStrike" cap="none">
                <a:solidFill>
                  <a:schemeClr val="dk1"/>
                </a:solidFill>
                <a:latin typeface="Arial" panose="020B0604020202020204" pitchFamily="34" charset="0"/>
                <a:ea typeface="Lato Light"/>
                <a:cs typeface="Arial" panose="020B0604020202020204" pitchFamily="34" charset="0"/>
                <a:sym typeface="Lato Light"/>
              </a:rPr>
              <a:t>When a drill-down assessment identifies an unmastered academic skill, the team should select an appropriate intervention to teach that skill and plan initial adaptations to ensure it meets the student's specific needs. </a:t>
            </a:r>
            <a:r>
              <a:rPr lang="en-US">
                <a:latin typeface="Arial" panose="020B0604020202020204" pitchFamily="34" charset="0"/>
                <a:cs typeface="Arial" panose="020B0604020202020204" pitchFamily="34" charset="0"/>
              </a:rPr>
              <a:t>Ensure that the intervention planning and adaptation process is collaborative, involving input from teachers, support staff, and, when appropriate, the student and their families. This holistic approach helps in creating a supportive learning environment.</a:t>
            </a:r>
          </a:p>
          <a:p>
            <a:pPr marL="0" indent="0"/>
            <a:endParaRPr lang="en-US">
              <a:latin typeface="Arial" panose="020B0604020202020204" pitchFamily="34" charset="0"/>
              <a:cs typeface="Arial" panose="020B0604020202020204" pitchFamily="34" charset="0"/>
            </a:endParaRPr>
          </a:p>
          <a:p>
            <a:pPr marL="0" indent="0"/>
            <a:r>
              <a:rPr lang="en-US">
                <a:latin typeface="Arial" panose="020B0604020202020204" pitchFamily="34" charset="0"/>
                <a:cs typeface="Arial" panose="020B0604020202020204" pitchFamily="34" charset="0"/>
              </a:rPr>
              <a:t>For example, drill-down assessment results may reveal unmastered skills in basic reading. The student may struggle to read and spell words with certain advanced vowel patterns but have mastered others. The reading intervention selected should focus on teaching letter-sound correspondences, phonics patterns, and reading and spelling words that contain the patterns the student has not mastered. The intervention should also be adapted to consider prior knowledge and begin with the area of need. Meaning it should not include instruction in patterns the student has already mastered and rather can incorporate practice towards maintaining those skills through brief review.</a:t>
            </a:r>
          </a:p>
          <a:p>
            <a:pPr marL="0" indent="0"/>
            <a:endParaRPr lang="en-US" sz="1200" b="1" i="0" u="none" strike="noStrike" cap="none">
              <a:solidFill>
                <a:schemeClr val="dk1"/>
              </a:solidFill>
              <a:latin typeface="Arial" panose="020B0604020202020204" pitchFamily="34" charset="0"/>
              <a:ea typeface="Lato Light"/>
              <a:cs typeface="Arial" panose="020B0604020202020204" pitchFamily="34" charset="0"/>
              <a:sym typeface="Lato Light"/>
            </a:endParaRP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36</a:t>
            </a:fld>
            <a:endParaRPr lang="en-US"/>
          </a:p>
        </p:txBody>
      </p:sp>
    </p:spTree>
    <p:extLst>
      <p:ext uri="{BB962C8B-B14F-4D97-AF65-F5344CB8AC3E}">
        <p14:creationId xmlns:p14="http://schemas.microsoft.com/office/powerpoint/2010/main" val="39756564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defRPr/>
            </a:pPr>
            <a:r>
              <a:rPr lang="en-US" sz="1200" b="1">
                <a:latin typeface="Arial"/>
                <a:cs typeface="Arial"/>
              </a:rPr>
              <a:t>Main Takeaway: </a:t>
            </a:r>
            <a:r>
              <a:rPr lang="en-US" sz="1200">
                <a:latin typeface="Arial"/>
                <a:cs typeface="Arial"/>
              </a:rPr>
              <a:t>When a drill-down assessment identifies a behavioral skill deficit without underlying academic concerns, the team should select an intervention that addresses the specific behavioral need and </a:t>
            </a:r>
            <a:r>
              <a:rPr lang="en-US">
                <a:latin typeface="Arial"/>
                <a:cs typeface="Arial"/>
              </a:rPr>
              <a:t>adjust the</a:t>
            </a:r>
            <a:r>
              <a:rPr lang="en-US" sz="1200">
                <a:latin typeface="Arial"/>
                <a:cs typeface="Arial"/>
              </a:rPr>
              <a:t> environment to support the desired behaviors</a:t>
            </a:r>
            <a:r>
              <a:rPr lang="en-US">
                <a:latin typeface="Arial"/>
                <a:cs typeface="Arial"/>
              </a:rPr>
              <a:t> and decrease opportunities to engage in challenging behavior</a:t>
            </a:r>
            <a:r>
              <a:rPr lang="en-US" sz="1200">
                <a:latin typeface="Arial"/>
                <a:cs typeface="Arial"/>
              </a:rPr>
              <a:t>.</a:t>
            </a:r>
            <a:r>
              <a:rPr lang="en-US">
                <a:latin typeface="Arial"/>
                <a:cs typeface="Arial"/>
              </a:rPr>
              <a:t> Ensure that the intervention planning and adaptation process is collaborative, involving input from teachers, support staff, and, when appropriate, the students and their families. This holistic approach helps create a supportive environment for behavioral improvement.</a:t>
            </a:r>
          </a:p>
          <a:p>
            <a:pPr marL="0" indent="0">
              <a:defRPr/>
            </a:pPr>
            <a:endParaRPr lang="en-US" sz="1200">
              <a:latin typeface="Arial" panose="020B0604020202020204" pitchFamily="34" charset="0"/>
              <a:cs typeface="Arial" panose="020B0604020202020204" pitchFamily="34" charset="0"/>
            </a:endParaRPr>
          </a:p>
          <a:p>
            <a:pPr marL="0" indent="0">
              <a:defRPr/>
            </a:pPr>
            <a:r>
              <a:rPr lang="en-US">
                <a:latin typeface="Arial"/>
                <a:cs typeface="Arial"/>
              </a:rPr>
              <a:t>For example, for a student with needs related to social interactions and problem solving, drill-down assessment results may reveal unmastered conflict resolution skills. The student may struggle with respectfully disagreeing with peers. The behavior intervention selected should focus on teaching the student how to respectfully disagree and when to express those feelings. In addition to teaching the student how to respectfully disagree, the intervention may feature a behavior contract component. This could include having the student write out the steps they will take when handling conflict and an agreed upon reward for engaging in the desired behavior for a set amount of time. An example statement in a behavior contract could be, “I agree to use kind words during conflict when expressing my feelings to explain why I am frustrated. If I am kind to my peers during conflict in math class four out of five days this week, I will get to have lunch with my teacher.” As the student builds on their skills, the intervention can incorporate more advanced skills such as learning when to walk away from conflict. Adjustments can be made to the classroom environment to support this desired behavior. The classroom teacher can provide reminders to the student on how to use kind words and respectfully disagree by using the same language as the interventionist. The classroom teacher could also allow the student to display the steps they will take when handling conflict or examples of kind words they can use so it can be easily referenced by the student when conflict arises. The classroom teacher could also move the student's locker or desk to avoid conflict with one particular antagonist. In addition, the classroom teacher and interventionist can coordinate how they provide feedback on newly learned behaviors and challenging behaviors so students hear consistent messages as they use and develop their skills in different settings.</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37</a:t>
            </a:fld>
            <a:endParaRPr lang="en-US"/>
          </a:p>
        </p:txBody>
      </p:sp>
    </p:spTree>
    <p:extLst>
      <p:ext uri="{BB962C8B-B14F-4D97-AF65-F5344CB8AC3E}">
        <p14:creationId xmlns:p14="http://schemas.microsoft.com/office/powerpoint/2010/main" val="17359727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200" b="1" i="0" u="none" strike="noStrike" cap="none">
                <a:solidFill>
                  <a:schemeClr val="dk1"/>
                </a:solidFill>
                <a:latin typeface="Arial" panose="020B0604020202020204" pitchFamily="34" charset="0"/>
                <a:ea typeface="Lato Light"/>
                <a:cs typeface="Arial" panose="020B0604020202020204" pitchFamily="34" charset="0"/>
                <a:sym typeface="Lato Light"/>
              </a:rPr>
              <a:t>Main Takeaway: </a:t>
            </a:r>
            <a:r>
              <a:rPr lang="en-US" sz="1200" b="0" i="0" u="none" strike="noStrike" cap="none">
                <a:solidFill>
                  <a:srgbClr val="000000"/>
                </a:solidFill>
                <a:effectLst/>
                <a:latin typeface="Arial" panose="020B0604020202020204" pitchFamily="34" charset="0"/>
                <a:ea typeface="Lato Light"/>
                <a:cs typeface="Arial" panose="020B0604020202020204" pitchFamily="34" charset="0"/>
                <a:sym typeface="Lato Light"/>
              </a:rPr>
              <a:t>When drill-down assessments reveal academic and behavioral skill deficits, the team should implement a comprehensive approach that includes selecting targeted interventions for academic and behavioral skills, adjusting the environment to support desired behaviors, and planning initial adaptations to meet individual student needs.</a:t>
            </a:r>
            <a:r>
              <a:rPr lang="en-US" sz="1200" b="0" i="0" u="none" strike="noStrike" cap="none">
                <a:solidFill>
                  <a:srgbClr val="000000"/>
                </a:solidFill>
                <a:latin typeface="Arial" panose="020B0604020202020204" pitchFamily="34" charset="0"/>
                <a:ea typeface="Lato Light"/>
                <a:cs typeface="Arial" panose="020B0604020202020204" pitchFamily="34" charset="0"/>
                <a:sym typeface="Lato Light"/>
              </a:rPr>
              <a:t> Ensure that the intervention planning and adaptation process is collaborative, involving input from teachers, support staff, and, when appropriate, the student and their families. This holistic approach helps in creating a supportive learning environment.</a:t>
            </a:r>
          </a:p>
          <a:p>
            <a:pPr marL="0" indent="0"/>
            <a:endParaRPr lang="en-US" sz="1200" b="0" i="0" u="none" strike="noStrike" cap="none">
              <a:solidFill>
                <a:srgbClr val="000000"/>
              </a:solidFill>
              <a:latin typeface="Arial" panose="020B0604020202020204" pitchFamily="34" charset="0"/>
              <a:ea typeface="Lato Light"/>
              <a:cs typeface="Arial" panose="020B0604020202020204" pitchFamily="34" charset="0"/>
              <a:sym typeface="Lato Light"/>
            </a:endParaRPr>
          </a:p>
          <a:p>
            <a:pPr marL="0" indent="0"/>
            <a:r>
              <a:rPr lang="en-US" sz="1200" b="0" i="0" u="none" strike="noStrike" cap="none">
                <a:solidFill>
                  <a:srgbClr val="000000"/>
                </a:solidFill>
                <a:latin typeface="Arial" panose="020B0604020202020204" pitchFamily="34" charset="0"/>
                <a:ea typeface="Lato Light"/>
                <a:cs typeface="Arial" panose="020B0604020202020204" pitchFamily="34" charset="0"/>
                <a:sym typeface="Lato Light"/>
              </a:rPr>
              <a:t>For example, drill-down assessments may reveal academic difficulties in written expression and behavior difficulties related to disruptive behaviors that occur throughout the day and more frequently during writing tasks. The student may struggle in particular with writing organization and development of ideas. The student may also have difficulties with fine motor tasks and may dislike having to write and demonstrate disruptive behavior to escape from writing tasks. The academic intervention should focus on writing organization and development of ideas and include adaptations to support desired behaviors and handwriting skills. </a:t>
            </a:r>
            <a:r>
              <a:rPr lang="en-US">
                <a:solidFill>
                  <a:srgbClr val="000000"/>
                </a:solidFill>
                <a:latin typeface="Arial" panose="020B0604020202020204" pitchFamily="34" charset="0"/>
                <a:cs typeface="Arial" panose="020B0604020202020204" pitchFamily="34" charset="0"/>
              </a:rPr>
              <a:t>The intervention may include accommodations like access to word processor for extended writing tasks. </a:t>
            </a:r>
            <a:r>
              <a:rPr lang="en-US" sz="1200" b="0" i="0" u="none" strike="noStrike" cap="none">
                <a:solidFill>
                  <a:srgbClr val="000000"/>
                </a:solidFill>
                <a:latin typeface="Arial" panose="020B0604020202020204" pitchFamily="34" charset="0"/>
                <a:ea typeface="Lato Light"/>
                <a:cs typeface="Arial" panose="020B0604020202020204" pitchFamily="34" charset="0"/>
                <a:sym typeface="Lato Light"/>
              </a:rPr>
              <a:t>The behavior intervention should address the disruptive behavior and adjust the environment to support accessing breaks appropriately, when the student can earn breaks, and which activities the student can engage in during the break. It should also incorporate opportunities for the student to regularly receive positive and corrective feedback on their behavior, especially when demonstrating the desired behavior. The classroom teacher and interventionist should coordinate what positive, instructive, and corrective feedback looks like so the student is hearing consistent messages across environments. As a reminder, adjustments to the environment includes how the teacher interacts with the student, so these strategies can be used by the teacher to create a classroom environment that supports the desired behavior. Adjustments also consider environmental changes when they are helpful. For example, if a student is easily distracted during instruction, the classroom teacher may choose to close the classroom door to minimize hallway distractions. Additional examples of initial adaptations could include working with the classroom teacher to incorporate intervention language into classroom interactions, pairing feedback with reinforcement, increasing the opportunities to earn reinforcement during the day, or increasing the number of breaks a student is able to request each day.</a:t>
            </a:r>
            <a:endParaRPr lang="en-US">
              <a:solidFill>
                <a:srgbClr val="000000"/>
              </a:solidFill>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38</a:t>
            </a:fld>
            <a:endParaRPr lang="en-US"/>
          </a:p>
        </p:txBody>
      </p:sp>
    </p:spTree>
    <p:extLst>
      <p:ext uri="{BB962C8B-B14F-4D97-AF65-F5344CB8AC3E}">
        <p14:creationId xmlns:p14="http://schemas.microsoft.com/office/powerpoint/2010/main" val="30040592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b="0" i="0" u="none" strike="noStrike" kern="1200">
                <a:solidFill>
                  <a:srgbClr val="000000"/>
                </a:solidFill>
                <a:effectLst/>
                <a:latin typeface="Arial" panose="020B0604020202020204" pitchFamily="34" charset="0"/>
                <a:ea typeface="+mn-ea"/>
                <a:cs typeface="Arial" panose="020B0604020202020204" pitchFamily="34" charset="0"/>
              </a:rPr>
              <a:t>When both academic and behavioral needs are present, interventions should simultaneously address the most pressing academic skill </a:t>
            </a:r>
            <a:r>
              <a:rPr lang="en-US" sz="1200" kern="1200">
                <a:solidFill>
                  <a:srgbClr val="000000"/>
                </a:solidFill>
                <a:latin typeface="Arial" panose="020B0604020202020204" pitchFamily="34" charset="0"/>
                <a:ea typeface="+mn-ea"/>
                <a:cs typeface="Arial" panose="020B0604020202020204" pitchFamily="34" charset="0"/>
              </a:rPr>
              <a:t>needs along with the intervention for</a:t>
            </a:r>
            <a:r>
              <a:rPr lang="en-US" sz="1200" b="0" i="0" u="none" strike="noStrike" kern="1200">
                <a:solidFill>
                  <a:srgbClr val="000000"/>
                </a:solidFill>
                <a:effectLst/>
                <a:latin typeface="Arial" panose="020B0604020202020204" pitchFamily="34" charset="0"/>
                <a:ea typeface="+mn-ea"/>
                <a:cs typeface="Arial" panose="020B0604020202020204" pitchFamily="34" charset="0"/>
              </a:rPr>
              <a:t> </a:t>
            </a:r>
            <a:r>
              <a:rPr lang="en-US" sz="1200" kern="1200">
                <a:solidFill>
                  <a:srgbClr val="000000"/>
                </a:solidFill>
                <a:latin typeface="Arial" panose="020B0604020202020204" pitchFamily="34" charset="0"/>
                <a:ea typeface="+mn-ea"/>
                <a:cs typeface="Arial" panose="020B0604020202020204" pitchFamily="34" charset="0"/>
              </a:rPr>
              <a:t>behavioral</a:t>
            </a:r>
            <a:r>
              <a:rPr lang="en-US" sz="1200" b="0" i="0" u="none" strike="noStrike" kern="1200">
                <a:solidFill>
                  <a:srgbClr val="000000"/>
                </a:solidFill>
                <a:effectLst/>
                <a:latin typeface="Arial" panose="020B0604020202020204" pitchFamily="34" charset="0"/>
                <a:ea typeface="+mn-ea"/>
                <a:cs typeface="Arial" panose="020B0604020202020204" pitchFamily="34" charset="0"/>
              </a:rPr>
              <a:t> </a:t>
            </a:r>
            <a:r>
              <a:rPr lang="en-US" sz="1200" kern="1200">
                <a:solidFill>
                  <a:srgbClr val="000000"/>
                </a:solidFill>
                <a:latin typeface="Arial" panose="020B0604020202020204" pitchFamily="34" charset="0"/>
                <a:ea typeface="+mn-ea"/>
                <a:cs typeface="Arial" panose="020B0604020202020204" pitchFamily="34" charset="0"/>
              </a:rPr>
              <a:t>needs </a:t>
            </a:r>
            <a:r>
              <a:rPr lang="en-US" sz="1200" b="0" i="0" u="none" strike="noStrike" kern="1200">
                <a:solidFill>
                  <a:srgbClr val="000000"/>
                </a:solidFill>
                <a:effectLst/>
                <a:latin typeface="Arial" panose="020B0604020202020204" pitchFamily="34" charset="0"/>
                <a:ea typeface="+mn-ea"/>
                <a:cs typeface="Arial" panose="020B0604020202020204" pitchFamily="34" charset="0"/>
              </a:rPr>
              <a:t>to ensure comprehensive student support</a:t>
            </a:r>
            <a:r>
              <a:rPr lang="en-US" sz="1200" kern="1200">
                <a:solidFill>
                  <a:srgbClr val="000000"/>
                </a:solidFill>
                <a:latin typeface="Arial" panose="020B0604020202020204" pitchFamily="34" charset="0"/>
                <a:ea typeface="+mn-ea"/>
                <a:cs typeface="Arial" panose="020B0604020202020204" pitchFamily="34" charset="0"/>
              </a:rPr>
              <a:t> and maximum access to Tier I instruction</a:t>
            </a:r>
            <a:r>
              <a:rPr lang="en-US" sz="1200" b="0" i="0" u="none" strike="noStrike" kern="1200">
                <a:solidFill>
                  <a:srgbClr val="000000"/>
                </a:solidFill>
                <a:effectLst/>
                <a:latin typeface="Arial" panose="020B0604020202020204" pitchFamily="34" charset="0"/>
                <a:ea typeface="+mn-ea"/>
                <a:cs typeface="Arial" panose="020B0604020202020204" pitchFamily="34" charset="0"/>
              </a:rPr>
              <a:t>. If students have academic concerns in multiple content areas, teams must create a plan to target all academic concerns. For example, if students require support to master reading, math, and behavior skills, interventions should be provided for all skills.</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39</a:t>
            </a:fld>
            <a:endParaRPr lang="en-US"/>
          </a:p>
        </p:txBody>
      </p:sp>
    </p:spTree>
    <p:extLst>
      <p:ext uri="{BB962C8B-B14F-4D97-AF65-F5344CB8AC3E}">
        <p14:creationId xmlns:p14="http://schemas.microsoft.com/office/powerpoint/2010/main" val="1301479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b="0" kern="1200">
                <a:solidFill>
                  <a:schemeClr val="tx1"/>
                </a:solidFill>
                <a:latin typeface="Arial" panose="020B0604020202020204" pitchFamily="34" charset="0"/>
                <a:ea typeface="+mn-ea"/>
                <a:cs typeface="Arial" panose="020B0604020202020204" pitchFamily="34" charset="0"/>
              </a:rPr>
              <a:t>This slide shows how drill-down assessment data can drive intervention selection. </a:t>
            </a:r>
            <a:r>
              <a:rPr lang="en-US" sz="1200" b="0" i="0" u="none" strike="noStrike" kern="1200">
                <a:solidFill>
                  <a:srgbClr val="0E101A"/>
                </a:solidFill>
                <a:effectLst/>
                <a:latin typeface="Arial" panose="020B0604020202020204" pitchFamily="34" charset="0"/>
                <a:ea typeface="+mn-ea"/>
                <a:cs typeface="Arial" panose="020B0604020202020204" pitchFamily="34" charset="0"/>
              </a:rPr>
              <a:t>In this example, assessors used the phoneme segmentation screener to identify phonemic awareness as a general area of need. Then, they used the Phonological Awareness Skills Survey, a drill-down assessment, to identify the specific skill deficits the student had within phonemic awareness, blending, segmentation, and deleting. This provided the information needed to select the intervention, phonological awareness training, which focuses on these skills. </a:t>
            </a:r>
          </a:p>
          <a:p>
            <a:pPr marL="0" lvl="0" indent="0" algn="l" rtl="0">
              <a:lnSpc>
                <a:spcPct val="100000"/>
              </a:lnSpc>
              <a:spcBef>
                <a:spcPts val="0"/>
              </a:spcBef>
              <a:spcAft>
                <a:spcPts val="0"/>
              </a:spcAft>
              <a:buSzPts val="1400"/>
              <a:buNone/>
            </a:pPr>
            <a:endParaRPr lang="en-US" sz="1200" b="0" i="0" u="none" strike="noStrike" kern="1200">
              <a:solidFill>
                <a:srgbClr val="0E101A"/>
              </a:solidFill>
              <a:effectLst/>
              <a:latin typeface="Arial" panose="020B0604020202020204" pitchFamily="34" charset="0"/>
              <a:ea typeface="+mn-ea"/>
              <a:cs typeface="Arial" panose="020B0604020202020204" pitchFamily="34" charset="0"/>
              <a:sym typeface="Arial"/>
            </a:endParaRPr>
          </a:p>
          <a:p>
            <a:pPr marL="0" lvl="0" indent="0" algn="l" rtl="0">
              <a:lnSpc>
                <a:spcPct val="100000"/>
              </a:lnSpc>
              <a:spcBef>
                <a:spcPts val="0"/>
              </a:spcBef>
              <a:spcAft>
                <a:spcPts val="0"/>
              </a:spcAft>
              <a:buSzPts val="1400"/>
              <a:buNone/>
            </a:pPr>
            <a:r>
              <a:rPr lang="en-US" sz="1200" b="0" i="0" u="none" strike="noStrike" kern="1200">
                <a:solidFill>
                  <a:srgbClr val="0E101A"/>
                </a:solidFill>
                <a:effectLst/>
                <a:latin typeface="Arial" panose="020B0604020202020204" pitchFamily="34" charset="0"/>
                <a:ea typeface="+mn-ea"/>
                <a:cs typeface="Arial" panose="020B0604020202020204" pitchFamily="34" charset="0"/>
                <a:sym typeface="Arial"/>
              </a:rPr>
              <a:t>Important reminders</a:t>
            </a:r>
          </a:p>
          <a:p>
            <a:pPr marL="171450" lvl="0" indent="-171450" algn="l" rtl="0">
              <a:lnSpc>
                <a:spcPct val="100000"/>
              </a:lnSpc>
              <a:spcBef>
                <a:spcPts val="0"/>
              </a:spcBef>
              <a:spcAft>
                <a:spcPts val="0"/>
              </a:spcAft>
              <a:buSzPts val="1400"/>
              <a:buFont typeface="Arial" panose="020B0604020202020204" pitchFamily="34" charset="0"/>
              <a:buChar char="•"/>
            </a:pPr>
            <a:r>
              <a:rPr lang="en-US" sz="1200" b="0" i="0" u="none" strike="noStrike" kern="1200">
                <a:solidFill>
                  <a:srgbClr val="0E101A"/>
                </a:solidFill>
                <a:effectLst/>
                <a:latin typeface="Arial" panose="020B0604020202020204" pitchFamily="34" charset="0"/>
                <a:ea typeface="+mn-ea"/>
                <a:cs typeface="Arial" panose="020B0604020202020204" pitchFamily="34" charset="0"/>
                <a:sym typeface="Arial"/>
              </a:rPr>
              <a:t>Multiple sources of data should be used to identify risk.</a:t>
            </a:r>
          </a:p>
          <a:p>
            <a:pPr marL="171450" lvl="0" indent="-171450" algn="l" rtl="0">
              <a:lnSpc>
                <a:spcPct val="100000"/>
              </a:lnSpc>
              <a:spcBef>
                <a:spcPts val="0"/>
              </a:spcBef>
              <a:spcAft>
                <a:spcPts val="0"/>
              </a:spcAft>
              <a:buSzPts val="1400"/>
              <a:buFont typeface="Arial" panose="020B0604020202020204" pitchFamily="34" charset="0"/>
              <a:buChar char="•"/>
            </a:pPr>
            <a:r>
              <a:rPr lang="en-US" sz="1200" b="0" i="0" u="none" strike="noStrike" kern="1200">
                <a:solidFill>
                  <a:srgbClr val="0E101A"/>
                </a:solidFill>
                <a:effectLst/>
                <a:latin typeface="Arial" panose="020B0604020202020204" pitchFamily="34" charset="0"/>
                <a:ea typeface="+mn-ea"/>
                <a:cs typeface="Arial" panose="020B0604020202020204" pitchFamily="34" charset="0"/>
                <a:sym typeface="Arial"/>
              </a:rPr>
              <a:t>Screeners are one assessment that can be used to identify an area of need. Other assessments, like survey-level assessments can also be used</a:t>
            </a:r>
          </a:p>
          <a:p>
            <a:pPr marL="171450" lvl="0" indent="-171450" algn="l" rtl="0">
              <a:lnSpc>
                <a:spcPct val="100000"/>
              </a:lnSpc>
              <a:spcBef>
                <a:spcPts val="0"/>
              </a:spcBef>
              <a:spcAft>
                <a:spcPts val="0"/>
              </a:spcAft>
              <a:buSzPts val="1400"/>
              <a:buFont typeface="Arial" panose="020B0604020202020204" pitchFamily="34" charset="0"/>
              <a:buChar char="•"/>
            </a:pPr>
            <a:r>
              <a:rPr lang="en-US" sz="1200" b="0" i="0" u="none" strike="noStrike" kern="1200">
                <a:solidFill>
                  <a:srgbClr val="0E101A"/>
                </a:solidFill>
                <a:effectLst/>
                <a:latin typeface="Arial" panose="020B0604020202020204" pitchFamily="34" charset="0"/>
                <a:ea typeface="+mn-ea"/>
                <a:cs typeface="Arial" panose="020B0604020202020204" pitchFamily="34" charset="0"/>
                <a:sym typeface="Arial"/>
              </a:rPr>
              <a:t>Intervention should be adapted to consider student-specific needs.</a:t>
            </a:r>
            <a:endParaRPr lang="en-US" sz="1200" b="0" i="0" u="none" strike="noStrike">
              <a:solidFill>
                <a:srgbClr val="0E101A"/>
              </a:solidFill>
              <a:effectLst/>
              <a:latin typeface="Arial" panose="020B0604020202020204" pitchFamily="34" charset="0"/>
              <a:cs typeface="Arial" panose="020B0604020202020204" pitchFamily="34" charset="0"/>
              <a:sym typeface="Arial"/>
            </a:endParaRP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40</a:t>
            </a:fld>
            <a:endParaRPr lang="en-US"/>
          </a:p>
        </p:txBody>
      </p:sp>
    </p:spTree>
    <p:extLst>
      <p:ext uri="{BB962C8B-B14F-4D97-AF65-F5344CB8AC3E}">
        <p14:creationId xmlns:p14="http://schemas.microsoft.com/office/powerpoint/2010/main" val="2528731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1200" b="1" i="0" u="none" strike="noStrike">
                <a:solidFill>
                  <a:srgbClr val="000000"/>
                </a:solidFill>
                <a:effectLst/>
                <a:latin typeface="Arial" panose="020B0604020202020204" pitchFamily="34" charset="0"/>
                <a:cs typeface="Arial" panose="020B0604020202020204" pitchFamily="34" charset="0"/>
              </a:rPr>
              <a:t>Purpose:</a:t>
            </a:r>
            <a:r>
              <a:rPr lang="en-US" sz="1200" b="0" i="0" u="none" strike="noStrike">
                <a:solidFill>
                  <a:srgbClr val="000000"/>
                </a:solidFill>
                <a:effectLst/>
                <a:latin typeface="Arial" panose="020B0604020202020204" pitchFamily="34" charset="0"/>
                <a:cs typeface="Arial" panose="020B0604020202020204" pitchFamily="34" charset="0"/>
              </a:rPr>
              <a:t> The following slides are an introduction to Best for All, the TN-TAN network, our presenters, schedule, materials needed, and learning objectives for the day.</a:t>
            </a:r>
            <a:r>
              <a:rPr lang="en-US" sz="1200" b="0" i="0" u="none" strike="noStrike">
                <a:effectLst/>
                <a:latin typeface="Arial" panose="020B0604020202020204" pitchFamily="34" charset="0"/>
                <a:cs typeface="Arial" panose="020B0604020202020204" pitchFamily="34" charset="0"/>
              </a:rPr>
              <a:t>​</a:t>
            </a:r>
            <a:endParaRPr lang="en-US" sz="1200">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5</a:t>
            </a:fld>
            <a:endParaRPr lang="en-US"/>
          </a:p>
        </p:txBody>
      </p:sp>
    </p:spTree>
    <p:extLst>
      <p:ext uri="{BB962C8B-B14F-4D97-AF65-F5344CB8AC3E}">
        <p14:creationId xmlns:p14="http://schemas.microsoft.com/office/powerpoint/2010/main" val="28120211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b="0" kern="1200">
                <a:solidFill>
                  <a:schemeClr val="tx1"/>
                </a:solidFill>
                <a:latin typeface="Arial" panose="020B0604020202020204" pitchFamily="34" charset="0"/>
                <a:ea typeface="+mn-ea"/>
                <a:cs typeface="Arial" panose="020B0604020202020204" pitchFamily="34" charset="0"/>
              </a:rPr>
              <a:t>This slides shows how drill-down assessment data can drive intervention selection. </a:t>
            </a:r>
            <a:r>
              <a:rPr lang="en-US" sz="1200" b="0" i="0" u="none" strike="noStrike" kern="1200">
                <a:solidFill>
                  <a:srgbClr val="0E101A"/>
                </a:solidFill>
                <a:effectLst/>
                <a:latin typeface="Arial" panose="020B0604020202020204" pitchFamily="34" charset="0"/>
                <a:ea typeface="+mn-ea"/>
                <a:cs typeface="Arial" panose="020B0604020202020204" pitchFamily="34" charset="0"/>
              </a:rPr>
              <a:t>In this example, assessors used the math concepts and application screener to identify math problem solving as a general area of need. Then they used a teacher-made assessment of the concepts of the operations and word problems as the drill-down assessment to identify the specific skill deficits the student had within math problem solving. They identified the student had the specific skill deficit of solving word problems. This provided the information needed to select the intervention, explicit instruction in problem solving strategies. </a:t>
            </a:r>
            <a:endParaRPr lang="en-US" sz="1200" kern="1200">
              <a:solidFill>
                <a:schemeClr val="tx1"/>
              </a:solidFill>
              <a:latin typeface="Arial" panose="020B0604020202020204" pitchFamily="34" charset="0"/>
              <a:ea typeface="+mn-ea"/>
              <a:cs typeface="Arial" panose="020B0604020202020204" pitchFamily="34" charset="0"/>
            </a:endParaRPr>
          </a:p>
          <a:p>
            <a:pPr marL="0" lvl="0" indent="0" algn="l" rtl="0">
              <a:lnSpc>
                <a:spcPct val="100000"/>
              </a:lnSpc>
              <a:spcBef>
                <a:spcPts val="0"/>
              </a:spcBef>
              <a:spcAft>
                <a:spcPts val="0"/>
              </a:spcAft>
              <a:buSzPts val="1400"/>
              <a:buNone/>
            </a:pPr>
            <a:endParaRPr lang="en-US" sz="1200" kern="1200">
              <a:solidFill>
                <a:schemeClr val="tx1"/>
              </a:solidFill>
              <a:latin typeface="Arial" panose="020B0604020202020204" pitchFamily="34" charset="0"/>
              <a:ea typeface="+mn-ea"/>
              <a:cs typeface="Arial" panose="020B0604020202020204" pitchFamily="34" charset="0"/>
            </a:endParaRPr>
          </a:p>
          <a:p>
            <a:pPr marL="0" lvl="0" indent="0" algn="l" rtl="0">
              <a:lnSpc>
                <a:spcPct val="100000"/>
              </a:lnSpc>
              <a:spcBef>
                <a:spcPts val="0"/>
              </a:spcBef>
              <a:spcAft>
                <a:spcPts val="0"/>
              </a:spcAft>
              <a:buSzPts val="1400"/>
              <a:buNone/>
            </a:pPr>
            <a:r>
              <a:rPr lang="en-US" sz="1200" b="0" i="0" u="none" strike="noStrike" kern="1200">
                <a:solidFill>
                  <a:srgbClr val="0E101A"/>
                </a:solidFill>
                <a:effectLst/>
                <a:latin typeface="Arial" panose="020B0604020202020204" pitchFamily="34" charset="0"/>
                <a:ea typeface="+mn-ea"/>
                <a:cs typeface="Arial" panose="020B0604020202020204" pitchFamily="34" charset="0"/>
                <a:sym typeface="Arial"/>
              </a:rPr>
              <a:t>Important reminders</a:t>
            </a:r>
          </a:p>
          <a:p>
            <a:pPr marL="171450" lvl="0" indent="-171450" algn="l" rtl="0">
              <a:lnSpc>
                <a:spcPct val="100000"/>
              </a:lnSpc>
              <a:spcBef>
                <a:spcPts val="0"/>
              </a:spcBef>
              <a:spcAft>
                <a:spcPts val="0"/>
              </a:spcAft>
              <a:buSzPts val="1400"/>
              <a:buFont typeface="Arial" panose="020B0604020202020204" pitchFamily="34" charset="0"/>
              <a:buChar char="•"/>
            </a:pPr>
            <a:r>
              <a:rPr lang="en-US" sz="1200" b="0" i="0" u="none" strike="noStrike" kern="1200">
                <a:solidFill>
                  <a:srgbClr val="0E101A"/>
                </a:solidFill>
                <a:effectLst/>
                <a:latin typeface="Arial" panose="020B0604020202020204" pitchFamily="34" charset="0"/>
                <a:ea typeface="+mn-ea"/>
                <a:cs typeface="Arial" panose="020B0604020202020204" pitchFamily="34" charset="0"/>
                <a:sym typeface="Arial"/>
              </a:rPr>
              <a:t>Multiple sources of data should be used to identify risk.</a:t>
            </a:r>
          </a:p>
          <a:p>
            <a:pPr marL="171450" lvl="0" indent="-171450" algn="l" rtl="0">
              <a:lnSpc>
                <a:spcPct val="100000"/>
              </a:lnSpc>
              <a:spcBef>
                <a:spcPts val="0"/>
              </a:spcBef>
              <a:spcAft>
                <a:spcPts val="0"/>
              </a:spcAft>
              <a:buSzPts val="1400"/>
              <a:buFont typeface="Arial" panose="020B0604020202020204" pitchFamily="34" charset="0"/>
              <a:buChar char="•"/>
            </a:pPr>
            <a:r>
              <a:rPr lang="en-US" sz="1200" b="0" i="0" u="none" strike="noStrike" kern="1200">
                <a:solidFill>
                  <a:srgbClr val="0E101A"/>
                </a:solidFill>
                <a:effectLst/>
                <a:latin typeface="Arial" panose="020B0604020202020204" pitchFamily="34" charset="0"/>
                <a:ea typeface="+mn-ea"/>
                <a:cs typeface="Arial" panose="020B0604020202020204" pitchFamily="34" charset="0"/>
                <a:sym typeface="Arial"/>
              </a:rPr>
              <a:t>Screeners are one assessment that can be used to identify an area of need. Other assessments, like survey-level assessments can also be used</a:t>
            </a:r>
          </a:p>
          <a:p>
            <a:pPr marL="171450" lvl="0" indent="-171450" algn="l" rtl="0">
              <a:lnSpc>
                <a:spcPct val="100000"/>
              </a:lnSpc>
              <a:spcBef>
                <a:spcPts val="0"/>
              </a:spcBef>
              <a:spcAft>
                <a:spcPts val="0"/>
              </a:spcAft>
              <a:buSzPts val="1400"/>
              <a:buFont typeface="Arial" panose="020B0604020202020204" pitchFamily="34" charset="0"/>
              <a:buChar char="•"/>
            </a:pPr>
            <a:r>
              <a:rPr lang="en-US" sz="1200" b="0" i="0" u="none" strike="noStrike" kern="1200">
                <a:solidFill>
                  <a:srgbClr val="0E101A"/>
                </a:solidFill>
                <a:effectLst/>
                <a:latin typeface="Arial" panose="020B0604020202020204" pitchFamily="34" charset="0"/>
                <a:ea typeface="+mn-ea"/>
                <a:cs typeface="Arial" panose="020B0604020202020204" pitchFamily="34" charset="0"/>
                <a:sym typeface="Arial"/>
              </a:rPr>
              <a:t>Intervention should be adapted to consider student-specific needs.</a:t>
            </a:r>
            <a:endParaRPr lang="en-US" sz="1200" b="0" i="0" u="none" strike="noStrike">
              <a:solidFill>
                <a:srgbClr val="0E101A"/>
              </a:solidFill>
              <a:effectLst/>
              <a:latin typeface="Arial" panose="020B0604020202020204" pitchFamily="34" charset="0"/>
              <a:cs typeface="Arial" panose="020B0604020202020204" pitchFamily="34" charset="0"/>
              <a:sym typeface="Arial"/>
            </a:endParaRP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41</a:t>
            </a:fld>
            <a:endParaRPr lang="en-US"/>
          </a:p>
        </p:txBody>
      </p:sp>
    </p:spTree>
    <p:extLst>
      <p:ext uri="{BB962C8B-B14F-4D97-AF65-F5344CB8AC3E}">
        <p14:creationId xmlns:p14="http://schemas.microsoft.com/office/powerpoint/2010/main" val="24803327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b="0" kern="1200">
                <a:solidFill>
                  <a:schemeClr val="tx1"/>
                </a:solidFill>
                <a:latin typeface="Arial" panose="020B0604020202020204" pitchFamily="34" charset="0"/>
                <a:ea typeface="+mn-ea"/>
                <a:cs typeface="Arial" panose="020B0604020202020204" pitchFamily="34" charset="0"/>
              </a:rPr>
              <a:t>This </a:t>
            </a:r>
            <a:r>
              <a:rPr lang="en-US" sz="1200" kern="1200">
                <a:solidFill>
                  <a:schemeClr val="tx1"/>
                </a:solidFill>
                <a:latin typeface="Arial" panose="020B0604020202020204" pitchFamily="34" charset="0"/>
                <a:ea typeface="+mn-ea"/>
                <a:cs typeface="Arial" panose="020B0604020202020204" pitchFamily="34" charset="0"/>
              </a:rPr>
              <a:t>slide</a:t>
            </a:r>
            <a:r>
              <a:rPr lang="en-US" sz="1200" b="0" kern="1200">
                <a:solidFill>
                  <a:schemeClr val="tx1"/>
                </a:solidFill>
                <a:latin typeface="Arial" panose="020B0604020202020204" pitchFamily="34" charset="0"/>
                <a:ea typeface="+mn-ea"/>
                <a:cs typeface="Arial" panose="020B0604020202020204" pitchFamily="34" charset="0"/>
              </a:rPr>
              <a:t> shows how drill-down assessment data can drive intervention selection. </a:t>
            </a:r>
            <a:r>
              <a:rPr lang="en-US" sz="1200" b="0" i="0" u="none" strike="noStrike" kern="1200">
                <a:solidFill>
                  <a:srgbClr val="0E101A"/>
                </a:solidFill>
                <a:effectLst/>
                <a:latin typeface="Arial" panose="020B0604020202020204" pitchFamily="34" charset="0"/>
                <a:ea typeface="+mn-ea"/>
                <a:cs typeface="Arial" panose="020B0604020202020204" pitchFamily="34" charset="0"/>
              </a:rPr>
              <a:t>In this example, assessors used a writing fluency screener, scored by total words written to identify written expression as a general area of need. Then they used writing samples evaluated using a rubric as the drill-down assessment to identify the specific skill deficits the student had within written expression. They identified the student had the specific skill deficit poor writing quality across different genres of writing. This provided the information needed to select the intervention, self-regulated strategy development.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kern="1200">
              <a:solidFill>
                <a:srgbClr val="0E101A"/>
              </a:solidFill>
              <a:effectLst/>
              <a:latin typeface="Arial" panose="020B0604020202020204" pitchFamily="34" charset="0"/>
              <a:ea typeface="+mn-ea"/>
              <a:cs typeface="Arial" panose="020B0604020202020204" pitchFamily="34" charset="0"/>
              <a:sym typeface="Arial"/>
            </a:endParaRPr>
          </a:p>
          <a:p>
            <a:pPr marL="0" lvl="0" indent="0" algn="l" rtl="0">
              <a:lnSpc>
                <a:spcPct val="100000"/>
              </a:lnSpc>
              <a:spcBef>
                <a:spcPts val="0"/>
              </a:spcBef>
              <a:spcAft>
                <a:spcPts val="0"/>
              </a:spcAft>
              <a:buSzPts val="1400"/>
              <a:buNone/>
            </a:pPr>
            <a:r>
              <a:rPr lang="en-US" sz="1200" b="0" i="0" u="none" strike="noStrike" kern="1200">
                <a:solidFill>
                  <a:srgbClr val="0E101A"/>
                </a:solidFill>
                <a:effectLst/>
                <a:latin typeface="Arial" panose="020B0604020202020204" pitchFamily="34" charset="0"/>
                <a:ea typeface="+mn-ea"/>
                <a:cs typeface="Arial" panose="020B0604020202020204" pitchFamily="34" charset="0"/>
                <a:sym typeface="Arial"/>
              </a:rPr>
              <a:t>Important reminders</a:t>
            </a:r>
          </a:p>
          <a:p>
            <a:pPr marL="171450" lvl="0" indent="-171450" algn="l" rtl="0">
              <a:lnSpc>
                <a:spcPct val="100000"/>
              </a:lnSpc>
              <a:spcBef>
                <a:spcPts val="0"/>
              </a:spcBef>
              <a:spcAft>
                <a:spcPts val="0"/>
              </a:spcAft>
              <a:buSzPts val="1400"/>
              <a:buFont typeface="Arial" panose="020B0604020202020204" pitchFamily="34" charset="0"/>
              <a:buChar char="•"/>
            </a:pPr>
            <a:r>
              <a:rPr lang="en-US" sz="1200" b="0" i="0" u="none" strike="noStrike" kern="1200">
                <a:solidFill>
                  <a:srgbClr val="0E101A"/>
                </a:solidFill>
                <a:effectLst/>
                <a:latin typeface="Arial" panose="020B0604020202020204" pitchFamily="34" charset="0"/>
                <a:ea typeface="+mn-ea"/>
                <a:cs typeface="Arial" panose="020B0604020202020204" pitchFamily="34" charset="0"/>
                <a:sym typeface="Arial"/>
              </a:rPr>
              <a:t>Multiple sources of data should be used to identify risk.</a:t>
            </a:r>
          </a:p>
          <a:p>
            <a:pPr marL="171450" lvl="0" indent="-171450" algn="l" rtl="0">
              <a:lnSpc>
                <a:spcPct val="100000"/>
              </a:lnSpc>
              <a:spcBef>
                <a:spcPts val="0"/>
              </a:spcBef>
              <a:spcAft>
                <a:spcPts val="0"/>
              </a:spcAft>
              <a:buSzPts val="1400"/>
              <a:buFont typeface="Arial" panose="020B0604020202020204" pitchFamily="34" charset="0"/>
              <a:buChar char="•"/>
            </a:pPr>
            <a:r>
              <a:rPr lang="en-US" sz="1200" b="0" i="0" u="none" strike="noStrike" kern="1200">
                <a:solidFill>
                  <a:srgbClr val="0E101A"/>
                </a:solidFill>
                <a:effectLst/>
                <a:latin typeface="Arial" panose="020B0604020202020204" pitchFamily="34" charset="0"/>
                <a:ea typeface="+mn-ea"/>
                <a:cs typeface="Arial" panose="020B0604020202020204" pitchFamily="34" charset="0"/>
                <a:sym typeface="Arial"/>
              </a:rPr>
              <a:t>Screeners are one assessment that can be used to identify an area of need. Other assessments, like survey-level assessments can also be used</a:t>
            </a:r>
          </a:p>
          <a:p>
            <a:pPr marL="171450" lvl="0" indent="-171450" algn="l" rtl="0">
              <a:lnSpc>
                <a:spcPct val="100000"/>
              </a:lnSpc>
              <a:spcBef>
                <a:spcPts val="0"/>
              </a:spcBef>
              <a:spcAft>
                <a:spcPts val="0"/>
              </a:spcAft>
              <a:buSzPts val="1400"/>
              <a:buFont typeface="Arial" panose="020B0604020202020204" pitchFamily="34" charset="0"/>
              <a:buChar char="•"/>
            </a:pPr>
            <a:r>
              <a:rPr lang="en-US" sz="1200" b="0" i="0" u="none" strike="noStrike" kern="1200">
                <a:solidFill>
                  <a:srgbClr val="0E101A"/>
                </a:solidFill>
                <a:effectLst/>
                <a:latin typeface="Arial" panose="020B0604020202020204" pitchFamily="34" charset="0"/>
                <a:ea typeface="+mn-ea"/>
                <a:cs typeface="Arial" panose="020B0604020202020204" pitchFamily="34" charset="0"/>
                <a:sym typeface="Arial"/>
              </a:rPr>
              <a:t>Intervention should be adapted to consider student-specific needs.</a:t>
            </a:r>
            <a:endParaRPr lang="en-US" sz="1200" b="0" i="0" u="none" strike="noStrike">
              <a:solidFill>
                <a:srgbClr val="0E101A"/>
              </a:solidFill>
              <a:effectLst/>
              <a:latin typeface="Arial" panose="020B0604020202020204" pitchFamily="34" charset="0"/>
              <a:cs typeface="Arial" panose="020B0604020202020204" pitchFamily="34" charset="0"/>
              <a:sym typeface="Arial"/>
            </a:endParaRP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42</a:t>
            </a:fld>
            <a:endParaRPr lang="en-US"/>
          </a:p>
        </p:txBody>
      </p:sp>
    </p:spTree>
    <p:extLst>
      <p:ext uri="{BB962C8B-B14F-4D97-AF65-F5344CB8AC3E}">
        <p14:creationId xmlns:p14="http://schemas.microsoft.com/office/powerpoint/2010/main" val="9090935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200" b="1" i="0" u="none" strike="noStrike" cap="none">
                <a:solidFill>
                  <a:schemeClr val="dk1"/>
                </a:solidFill>
                <a:latin typeface="Arial" panose="020B0604020202020204" pitchFamily="34" charset="0"/>
                <a:ea typeface="Lato Light"/>
                <a:cs typeface="Arial" panose="020B0604020202020204" pitchFamily="34" charset="0"/>
                <a:sym typeface="Lato Light"/>
              </a:rPr>
              <a:t>Main Takeaway: </a:t>
            </a:r>
            <a:r>
              <a:rPr lang="en-US" sz="1200" b="0" i="0" u="none" strike="noStrike" cap="none">
                <a:solidFill>
                  <a:schemeClr val="dk1"/>
                </a:solidFill>
                <a:latin typeface="Arial" panose="020B0604020202020204" pitchFamily="34" charset="0"/>
                <a:ea typeface="Lato Light"/>
                <a:cs typeface="Arial" panose="020B0604020202020204" pitchFamily="34" charset="0"/>
                <a:sym typeface="Lato Light"/>
              </a:rPr>
              <a:t>It is crucial to select intervention(s) that are aligned to the areas of need. As mentioned earlier in the presentation, teams may need to consider how specific behaviors of concern map on to an area of need so that efficient and effective research-based supplemental support can be provided to small groups of students.</a:t>
            </a:r>
            <a:endParaRPr lang="en-US" sz="1200">
              <a:latin typeface="Arial" panose="020B0604020202020204" pitchFamily="34" charset="0"/>
              <a:cs typeface="Arial" panose="020B0604020202020204" pitchFamily="34" charset="0"/>
            </a:endParaRPr>
          </a:p>
          <a:p>
            <a:pPr marL="0" indent="0"/>
            <a:endParaRPr lang="en-US" sz="1200" b="0" i="0" u="none" strike="noStrike" cap="none">
              <a:solidFill>
                <a:schemeClr val="dk1"/>
              </a:solidFill>
              <a:latin typeface="Arial" panose="020B0604020202020204" pitchFamily="34" charset="0"/>
              <a:ea typeface="Lato Light"/>
              <a:cs typeface="Arial" panose="020B0604020202020204" pitchFamily="34" charset="0"/>
              <a:sym typeface="Lato Light"/>
            </a:endParaRPr>
          </a:p>
          <a:p>
            <a:pPr marL="0" indent="0"/>
            <a:r>
              <a:rPr lang="en-US" sz="1200" b="0" i="0" u="none" strike="noStrike" cap="none">
                <a:solidFill>
                  <a:schemeClr val="dk1"/>
                </a:solidFill>
                <a:latin typeface="Arial" panose="020B0604020202020204" pitchFamily="34" charset="0"/>
                <a:ea typeface="Lato Light"/>
                <a:cs typeface="Arial" panose="020B0604020202020204" pitchFamily="34" charset="0"/>
                <a:sym typeface="Lato Light"/>
              </a:rPr>
              <a:t>The categories on the left are areas of need, and the lists on the right are intervention options to meet those needs. There are five main areas of need/categories for behaviors of concern. Examples of intervention options for the first three categories (Interfering Behaviors, Self-Regulation, Social Interactions and problem-solving) are shared on this slide. The remaining two areas are paired with examples of intervention options on the following slide.</a:t>
            </a:r>
          </a:p>
          <a:p>
            <a:pPr marL="0" indent="0"/>
            <a:endParaRPr lang="en-US" sz="1200" b="0" i="0" u="none" strike="noStrike" cap="none">
              <a:solidFill>
                <a:schemeClr val="dk1"/>
              </a:solidFill>
              <a:latin typeface="Arial" panose="020B0604020202020204" pitchFamily="34" charset="0"/>
              <a:ea typeface="Lato Light"/>
              <a:cs typeface="Arial" panose="020B0604020202020204" pitchFamily="34" charset="0"/>
              <a:sym typeface="Lato Light"/>
            </a:endParaRPr>
          </a:p>
          <a:p>
            <a:pPr marL="0" indent="0"/>
            <a:r>
              <a:rPr lang="en-US" sz="1200" b="0" i="0" u="none" strike="noStrike" cap="none">
                <a:solidFill>
                  <a:schemeClr val="dk1"/>
                </a:solidFill>
                <a:latin typeface="Arial" panose="020B0604020202020204" pitchFamily="34" charset="0"/>
                <a:ea typeface="Lato Light"/>
                <a:cs typeface="Arial" panose="020B0604020202020204" pitchFamily="34" charset="0"/>
                <a:sym typeface="Lato Light"/>
              </a:rPr>
              <a:t>Note that these are just some options and others exist. We won’t be talking specifically about these interventions today but wanted to provide examples of how interventions can be mapped onto areas of need and illustrate the multiple options for interventions that exist.</a:t>
            </a:r>
            <a:endParaRPr lang="en-US" sz="1200">
              <a:latin typeface="Arial" panose="020B0604020202020204" pitchFamily="34" charset="0"/>
              <a:cs typeface="Arial" panose="020B0604020202020204" pitchFamily="34" charset="0"/>
            </a:endParaRPr>
          </a:p>
          <a:p>
            <a:pPr lvl="1">
              <a:buFont typeface="Arial" panose="020B0604020202020204" pitchFamily="34" charset="0"/>
              <a:buChar char="•"/>
            </a:pPr>
            <a:endParaRPr lang="en-US" sz="1200">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43</a:t>
            </a:fld>
            <a:endParaRPr lang="en-US"/>
          </a:p>
        </p:txBody>
      </p:sp>
    </p:spTree>
    <p:extLst>
      <p:ext uri="{BB962C8B-B14F-4D97-AF65-F5344CB8AC3E}">
        <p14:creationId xmlns:p14="http://schemas.microsoft.com/office/powerpoint/2010/main" val="24975753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1200" b="1" i="0" u="none" strike="noStrike" cap="none">
                <a:solidFill>
                  <a:schemeClr val="dk1"/>
                </a:solidFill>
                <a:latin typeface="Arial" panose="020B0604020202020204" pitchFamily="34" charset="0"/>
                <a:ea typeface="Lato Light"/>
                <a:cs typeface="Arial" panose="020B0604020202020204" pitchFamily="34" charset="0"/>
                <a:sym typeface="Lato Light"/>
              </a:rPr>
              <a:t>Main Takeaway: </a:t>
            </a:r>
            <a:r>
              <a:rPr lang="en-US" sz="1200" b="0" i="0" u="none" strike="noStrike" cap="none">
                <a:solidFill>
                  <a:schemeClr val="dk1"/>
                </a:solidFill>
                <a:latin typeface="Arial" panose="020B0604020202020204" pitchFamily="34" charset="0"/>
                <a:ea typeface="Lato Light"/>
                <a:cs typeface="Arial" panose="020B0604020202020204" pitchFamily="34" charset="0"/>
                <a:sym typeface="Lato Light"/>
              </a:rPr>
              <a:t>When matching interventions to needs, it is crucial to base the selection on the areas of need. These are the final two categories of need for behavior, emotional regulation, and co-occurring academic and behavioral skill needs.</a:t>
            </a:r>
            <a:endParaRPr lang="en-US" sz="1200" b="1" i="0" u="none" strike="noStrike" cap="none">
              <a:solidFill>
                <a:schemeClr val="dk1"/>
              </a:solidFill>
              <a:latin typeface="Arial" panose="020B0604020202020204" pitchFamily="34" charset="0"/>
              <a:ea typeface="Lato Light"/>
              <a:cs typeface="Arial" panose="020B0604020202020204" pitchFamily="34" charset="0"/>
              <a:sym typeface="Lato Light"/>
            </a:endParaRP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44</a:t>
            </a:fld>
            <a:endParaRPr lang="en-US"/>
          </a:p>
        </p:txBody>
      </p:sp>
    </p:spTree>
    <p:extLst>
      <p:ext uri="{BB962C8B-B14F-4D97-AF65-F5344CB8AC3E}">
        <p14:creationId xmlns:p14="http://schemas.microsoft.com/office/powerpoint/2010/main" val="31691687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defRPr/>
            </a:pPr>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b="0" kern="1200">
                <a:solidFill>
                  <a:schemeClr val="tx1"/>
                </a:solidFill>
                <a:latin typeface="Arial" panose="020B0604020202020204" pitchFamily="34" charset="0"/>
                <a:ea typeface="+mn-ea"/>
                <a:cs typeface="Arial" panose="020B0604020202020204" pitchFamily="34" charset="0"/>
              </a:rPr>
              <a:t>To ensure interventions are effective, initial adaptations should be made to teach the necessary skills and support the performance of these skills within the appropriate grade-level context. </a:t>
            </a:r>
            <a:r>
              <a:rPr lang="en-US" sz="1200" kern="1200">
                <a:solidFill>
                  <a:schemeClr val="tx1"/>
                </a:solidFill>
                <a:latin typeface="Arial" panose="020B0604020202020204" pitchFamily="34" charset="0"/>
                <a:ea typeface="+mn-ea"/>
                <a:cs typeface="Arial" panose="020B0604020202020204" pitchFamily="34" charset="0"/>
              </a:rPr>
              <a:t>These are common types of initial adaptations to academic interventions teams can consider.</a:t>
            </a:r>
          </a:p>
          <a:p>
            <a:pPr marL="0" indent="0">
              <a:buFont typeface="Arial" panose="020B0604020202020204" pitchFamily="34" charset="0"/>
              <a:defRPr/>
            </a:pPr>
            <a:endParaRPr lang="en-US" sz="1200" kern="1200">
              <a:solidFill>
                <a:schemeClr val="tx1"/>
              </a:solidFill>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defRPr/>
            </a:pPr>
            <a:r>
              <a:rPr lang="en-US" sz="1200" kern="1200">
                <a:solidFill>
                  <a:schemeClr val="tx1"/>
                </a:solidFill>
                <a:latin typeface="Arial" panose="020B0604020202020204" pitchFamily="34" charset="0"/>
                <a:ea typeface="+mn-ea"/>
                <a:cs typeface="Arial" panose="020B0604020202020204" pitchFamily="34" charset="0"/>
              </a:rPr>
              <a:t>Skills to target</a:t>
            </a:r>
          </a:p>
          <a:p>
            <a:pPr marL="628650" lvl="1" indent="-171450">
              <a:buFont typeface="Arial" panose="020B0604020202020204" pitchFamily="34" charset="0"/>
              <a:buChar char="•"/>
              <a:defRPr/>
            </a:pPr>
            <a:r>
              <a:rPr lang="en-US" sz="1200" kern="1200">
                <a:solidFill>
                  <a:schemeClr val="tx1"/>
                </a:solidFill>
                <a:latin typeface="Arial" panose="020B0604020202020204" pitchFamily="34" charset="0"/>
                <a:ea typeface="+mn-ea"/>
                <a:cs typeface="Arial" panose="020B0604020202020204" pitchFamily="34" charset="0"/>
              </a:rPr>
              <a:t>Teams may add or increase or delete or decrease instruction and/or practice in particular skills according to student need</a:t>
            </a:r>
            <a:endParaRPr lang="en-US" sz="1200" b="0" i="0" u="none" strike="noStrike" kern="1200">
              <a:solidFill>
                <a:srgbClr val="0E101A"/>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defRPr/>
            </a:pPr>
            <a:r>
              <a:rPr lang="en-US" sz="1200" b="0" i="0" u="none" strike="noStrike" kern="1200">
                <a:solidFill>
                  <a:srgbClr val="0E101A"/>
                </a:solidFill>
                <a:effectLst/>
                <a:latin typeface="Arial" panose="020B0604020202020204" pitchFamily="34" charset="0"/>
                <a:ea typeface="+mn-ea"/>
                <a:cs typeface="Arial" panose="020B0604020202020204" pitchFamily="34" charset="0"/>
              </a:rPr>
              <a:t>Entry point</a:t>
            </a:r>
          </a:p>
          <a:p>
            <a:pPr marL="628650" lvl="1" indent="-171450">
              <a:buFont typeface="Arial" panose="020B0604020202020204" pitchFamily="34" charset="0"/>
              <a:buChar char="•"/>
              <a:defRPr/>
            </a:pPr>
            <a:r>
              <a:rPr lang="en-US" sz="1200" kern="1200">
                <a:solidFill>
                  <a:schemeClr val="tx1"/>
                </a:solidFill>
                <a:latin typeface="Arial" panose="020B0604020202020204" pitchFamily="34" charset="0"/>
                <a:ea typeface="+mn-ea"/>
                <a:cs typeface="Arial" panose="020B0604020202020204" pitchFamily="34" charset="0"/>
              </a:rPr>
              <a:t>Teams should consider skills the student has already mastered to determine where to begin the student in the intervention program. We don’t always need or want to start students with lesson 1!</a:t>
            </a:r>
          </a:p>
          <a:p>
            <a:pPr marL="171450" lvl="0" indent="-171450">
              <a:buFont typeface="Arial" panose="020B0604020202020204" pitchFamily="34" charset="0"/>
              <a:buChar char="•"/>
              <a:defRPr/>
            </a:pPr>
            <a:r>
              <a:rPr lang="en-US" sz="1200" kern="1200">
                <a:solidFill>
                  <a:schemeClr val="tx1"/>
                </a:solidFill>
                <a:latin typeface="Arial" panose="020B0604020202020204" pitchFamily="34" charset="0"/>
                <a:ea typeface="+mn-ea"/>
                <a:cs typeface="Arial" panose="020B0604020202020204" pitchFamily="34" charset="0"/>
              </a:rPr>
              <a:t>Sequence of instruction</a:t>
            </a:r>
          </a:p>
          <a:p>
            <a:pPr marL="628650" lvl="1" indent="-171450">
              <a:buFont typeface="Arial" panose="020B0604020202020204" pitchFamily="34" charset="0"/>
              <a:buChar char="•"/>
              <a:defRPr/>
            </a:pPr>
            <a:r>
              <a:rPr lang="en-US" sz="1200" kern="1200">
                <a:solidFill>
                  <a:schemeClr val="tx1"/>
                </a:solidFill>
                <a:latin typeface="Arial" panose="020B0604020202020204" pitchFamily="34" charset="0"/>
                <a:ea typeface="+mn-ea"/>
                <a:cs typeface="Arial" panose="020B0604020202020204" pitchFamily="34" charset="0"/>
              </a:rPr>
              <a:t>Teams should consider how skills are sequenced in the intervention program and may choose to adapt the sequence. For example, teams may move an easier or more critical skill to earlier in the instructional plan to improve intervention effectiveness.</a:t>
            </a:r>
          </a:p>
          <a:p>
            <a:pPr marL="171450" lvl="0" indent="-171450">
              <a:buFont typeface="Arial" panose="020B0604020202020204" pitchFamily="34" charset="0"/>
              <a:buChar char="•"/>
              <a:defRPr/>
            </a:pPr>
            <a:r>
              <a:rPr lang="en-US" sz="1200" kern="1200">
                <a:solidFill>
                  <a:schemeClr val="tx1"/>
                </a:solidFill>
                <a:latin typeface="Arial" panose="020B0604020202020204" pitchFamily="34" charset="0"/>
                <a:ea typeface="+mn-ea"/>
                <a:cs typeface="Arial" panose="020B0604020202020204" pitchFamily="34" charset="0"/>
              </a:rPr>
              <a:t>Grade-level application of targeted skills</a:t>
            </a:r>
          </a:p>
          <a:p>
            <a:pPr marL="628650" lvl="1" indent="-171450">
              <a:buFont typeface="Arial" panose="020B0604020202020204" pitchFamily="34" charset="0"/>
              <a:buChar char="•"/>
              <a:defRPr/>
            </a:pPr>
            <a:r>
              <a:rPr lang="en-US" sz="1200" kern="1200">
                <a:solidFill>
                  <a:schemeClr val="tx1"/>
                </a:solidFill>
                <a:latin typeface="Arial" panose="020B0604020202020204" pitchFamily="34" charset="0"/>
                <a:ea typeface="+mn-ea"/>
                <a:cs typeface="Arial" panose="020B0604020202020204" pitchFamily="34" charset="0"/>
              </a:rPr>
              <a:t>Teams should consider adding practice of targeted skills with grade-level materials. This helps students transfer skills the performance of skills developed in intervention to the grade-level classroom.</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45</a:t>
            </a:fld>
            <a:endParaRPr lang="en-US"/>
          </a:p>
        </p:txBody>
      </p:sp>
    </p:spTree>
    <p:extLst>
      <p:ext uri="{BB962C8B-B14F-4D97-AF65-F5344CB8AC3E}">
        <p14:creationId xmlns:p14="http://schemas.microsoft.com/office/powerpoint/2010/main" val="39568561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C186D-1A1D-98E4-E4F9-3CA902A906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B8BBF2-3D81-7290-52D7-AAF9182886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B228D8-39AC-29F6-40B8-931B9B7256BE}"/>
              </a:ext>
            </a:extLst>
          </p:cNvPr>
          <p:cNvSpPr>
            <a:spLocks noGrp="1"/>
          </p:cNvSpPr>
          <p:nvPr>
            <p:ph type="body" idx="1"/>
          </p:nvPr>
        </p:nvSpPr>
        <p:spPr/>
        <p:txBody>
          <a:bodyPr/>
          <a:lstStyle/>
          <a:p>
            <a:pPr marL="0" indent="0"/>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b="0" kern="1200">
                <a:solidFill>
                  <a:schemeClr val="tx1"/>
                </a:solidFill>
                <a:latin typeface="Arial" panose="020B0604020202020204" pitchFamily="34" charset="0"/>
                <a:ea typeface="+mn-ea"/>
                <a:cs typeface="Arial" panose="020B0604020202020204" pitchFamily="34" charset="0"/>
              </a:rPr>
              <a:t>To ensure interventions are effective, initial adaptations should be made to teach the necessary skills and support the performance of the desired behavior. </a:t>
            </a:r>
            <a:r>
              <a:rPr lang="en-US" sz="1200" kern="1200">
                <a:solidFill>
                  <a:schemeClr val="tx1"/>
                </a:solidFill>
                <a:latin typeface="Arial" panose="020B0604020202020204" pitchFamily="34" charset="0"/>
                <a:ea typeface="+mn-ea"/>
                <a:cs typeface="Arial" panose="020B0604020202020204" pitchFamily="34" charset="0"/>
              </a:rPr>
              <a:t>These are common types of initial adaptations to behavior interventions teams could consider.</a:t>
            </a:r>
          </a:p>
          <a:p>
            <a:pPr marL="0" lvl="0" indent="0" algn="l" rtl="0">
              <a:lnSpc>
                <a:spcPct val="100000"/>
              </a:lnSpc>
              <a:spcBef>
                <a:spcPts val="0"/>
              </a:spcBef>
              <a:spcAft>
                <a:spcPts val="0"/>
              </a:spcAft>
              <a:buSzPts val="1400"/>
              <a:buNone/>
            </a:pPr>
            <a:endParaRPr lang="en-US" sz="1200" kern="1200">
              <a:solidFill>
                <a:schemeClr val="tx1"/>
              </a:solidFill>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defRPr/>
            </a:pPr>
            <a:r>
              <a:rPr lang="en-US" sz="1200" kern="1200">
                <a:solidFill>
                  <a:schemeClr val="tx1"/>
                </a:solidFill>
                <a:latin typeface="Arial" panose="020B0604020202020204" pitchFamily="34" charset="0"/>
                <a:ea typeface="+mn-ea"/>
                <a:cs typeface="Arial" panose="020B0604020202020204" pitchFamily="34" charset="0"/>
              </a:rPr>
              <a:t>Skills to target</a:t>
            </a:r>
          </a:p>
          <a:p>
            <a:pPr marL="628650" lvl="1" indent="-171450">
              <a:buFont typeface="Arial" panose="020B0604020202020204" pitchFamily="34" charset="0"/>
              <a:buChar char="•"/>
              <a:defRPr/>
            </a:pPr>
            <a:r>
              <a:rPr lang="en-US" sz="1200" kern="1200">
                <a:solidFill>
                  <a:schemeClr val="tx1"/>
                </a:solidFill>
                <a:latin typeface="Arial" panose="020B0604020202020204" pitchFamily="34" charset="0"/>
                <a:ea typeface="+mn-ea"/>
                <a:cs typeface="Arial" panose="020B0604020202020204" pitchFamily="34" charset="0"/>
              </a:rPr>
              <a:t>Teams may add or increase or delete or decrease instruction and/or practice in particular behavior skills according to student need.</a:t>
            </a:r>
            <a:endParaRPr lang="en-US" sz="1200" b="0" i="0" u="none" strike="noStrike" kern="1200">
              <a:solidFill>
                <a:srgbClr val="0E101A"/>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defRPr/>
            </a:pPr>
            <a:r>
              <a:rPr lang="en-US" sz="1200" b="0" i="0" u="none" strike="noStrike" kern="1200">
                <a:solidFill>
                  <a:srgbClr val="0E101A"/>
                </a:solidFill>
                <a:effectLst/>
                <a:latin typeface="Arial" panose="020B0604020202020204" pitchFamily="34" charset="0"/>
                <a:ea typeface="+mn-ea"/>
                <a:cs typeface="Arial" panose="020B0604020202020204" pitchFamily="34" charset="0"/>
              </a:rPr>
              <a:t>Context for practicing new skills</a:t>
            </a:r>
          </a:p>
          <a:p>
            <a:pPr marL="628650" lvl="1" indent="-171450">
              <a:buFont typeface="Arial" panose="020B0604020202020204" pitchFamily="34" charset="0"/>
              <a:buChar char="•"/>
              <a:defRPr/>
            </a:pPr>
            <a:r>
              <a:rPr lang="en-US" sz="1200" kern="1200">
                <a:solidFill>
                  <a:schemeClr val="tx1"/>
                </a:solidFill>
                <a:latin typeface="Arial" panose="020B0604020202020204" pitchFamily="34" charset="0"/>
                <a:ea typeface="+mn-ea"/>
                <a:cs typeface="Arial" panose="020B0604020202020204" pitchFamily="34" charset="0"/>
              </a:rPr>
              <a:t>Teams should consider the various ways students will use their newly learned behavior skills and ensure they have multiple practice opportunities in a variety of settings. This includes practicing the skills with a variety of people (e.g., peers, adults who they are comfortable interacting with, adults who they are less comfortable interacting with) and in a variety of places (e.g., intervention, grade-level classroom, related arts, hallway, cafeteria, recess).</a:t>
            </a:r>
          </a:p>
          <a:p>
            <a:pPr marL="171450" lvl="0" indent="-171450">
              <a:buFont typeface="Arial" panose="020B0604020202020204" pitchFamily="34" charset="0"/>
              <a:buChar char="•"/>
              <a:defRPr/>
            </a:pPr>
            <a:r>
              <a:rPr lang="en-US" sz="1200" kern="1200">
                <a:solidFill>
                  <a:schemeClr val="tx1"/>
                </a:solidFill>
                <a:latin typeface="Arial" panose="020B0604020202020204" pitchFamily="34" charset="0"/>
                <a:ea typeface="+mn-ea"/>
                <a:cs typeface="Arial" panose="020B0604020202020204" pitchFamily="34" charset="0"/>
              </a:rPr>
              <a:t>Feedback method and schedule</a:t>
            </a:r>
          </a:p>
          <a:p>
            <a:pPr marL="628650" lvl="1" indent="-171450">
              <a:buFont typeface="Arial" panose="020B0604020202020204" pitchFamily="34" charset="0"/>
              <a:buChar char="•"/>
              <a:defRPr/>
            </a:pPr>
            <a:r>
              <a:rPr lang="en-US" sz="1200" kern="1200">
                <a:solidFill>
                  <a:schemeClr val="tx1"/>
                </a:solidFill>
                <a:latin typeface="Arial" panose="020B0604020202020204" pitchFamily="34" charset="0"/>
                <a:ea typeface="+mn-ea"/>
                <a:cs typeface="Arial" panose="020B0604020202020204" pitchFamily="34" charset="0"/>
              </a:rPr>
              <a:t>Students need clear and consistent positive and corrective feedback on their newly learned behavior skills. Teams should consider if they need to include, or adjust, a feedback component that occurs during intervention and the grade-level classroom. Adaptations could also include adjusting how often feedback is provided.</a:t>
            </a:r>
          </a:p>
          <a:p>
            <a:pPr marL="171450" lvl="0" indent="-171450">
              <a:buFont typeface="Arial" panose="020B0604020202020204" pitchFamily="34" charset="0"/>
              <a:buChar char="•"/>
              <a:defRPr/>
            </a:pPr>
            <a:r>
              <a:rPr lang="en-US" sz="1200" kern="1200">
                <a:solidFill>
                  <a:schemeClr val="tx1"/>
                </a:solidFill>
                <a:latin typeface="Arial" panose="020B0604020202020204" pitchFamily="34" charset="0"/>
                <a:ea typeface="+mn-ea"/>
                <a:cs typeface="Arial" panose="020B0604020202020204" pitchFamily="34" charset="0"/>
              </a:rPr>
              <a:t>Goals, reward type, and reward frequency</a:t>
            </a:r>
          </a:p>
          <a:p>
            <a:pPr marL="628650" lvl="1" indent="-171450">
              <a:buFont typeface="Arial" panose="020B0604020202020204" pitchFamily="34" charset="0"/>
              <a:buChar char="•"/>
              <a:defRPr/>
            </a:pPr>
            <a:r>
              <a:rPr lang="en-US" sz="1200" kern="1200">
                <a:solidFill>
                  <a:schemeClr val="tx1"/>
                </a:solidFill>
                <a:latin typeface="Arial" panose="020B0604020202020204" pitchFamily="34" charset="0"/>
                <a:ea typeface="+mn-ea"/>
                <a:cs typeface="Arial" panose="020B0604020202020204" pitchFamily="34" charset="0"/>
              </a:rPr>
              <a:t>The initial goal for engaging in the newly learned behavior may need to be adjusted, especially for students who need to experience success first to buy in to the intervention. It is more motivating for students to engage in the newly learned behavior when they have an opportunity to earn the reward, and the reward earned should be something desirable for the student. As the intervention progresses, the goal, reward type, and reward frequency can then be adjusted as the student builds their skills. </a:t>
            </a:r>
          </a:p>
          <a:p>
            <a:pPr marL="171450" lvl="0" indent="-171450">
              <a:buFont typeface="Arial" panose="020B0604020202020204" pitchFamily="34" charset="0"/>
              <a:buChar char="•"/>
              <a:defRPr/>
            </a:pPr>
            <a:r>
              <a:rPr lang="en-US" sz="1200" kern="1200">
                <a:solidFill>
                  <a:schemeClr val="tx1"/>
                </a:solidFill>
                <a:latin typeface="Arial" panose="020B0604020202020204" pitchFamily="34" charset="0"/>
                <a:ea typeface="+mn-ea"/>
                <a:cs typeface="Arial" panose="020B0604020202020204" pitchFamily="34" charset="0"/>
              </a:rPr>
              <a:t>Materials</a:t>
            </a:r>
          </a:p>
          <a:p>
            <a:pPr marL="628650" lvl="1" indent="-171450">
              <a:buFont typeface="Arial" panose="020B0604020202020204" pitchFamily="34" charset="0"/>
              <a:buChar char="•"/>
              <a:defRPr/>
            </a:pPr>
            <a:r>
              <a:rPr lang="en-US" sz="1200" kern="1200">
                <a:solidFill>
                  <a:schemeClr val="tx1"/>
                </a:solidFill>
                <a:latin typeface="Arial" panose="020B0604020202020204" pitchFamily="34" charset="0"/>
                <a:ea typeface="+mn-ea"/>
                <a:cs typeface="Arial" panose="020B0604020202020204" pitchFamily="34" charset="0"/>
              </a:rPr>
              <a:t>Teams should consider any additional materials that may be incorporated into the intervention. For example, the team may determine that a student in a social skills group will also use a Daily Progress Report throughout the day to receive feedback on their newly learned social skills. </a:t>
            </a:r>
          </a:p>
          <a:p>
            <a:pPr marL="171450" lvl="0" indent="-171450">
              <a:buFont typeface="Arial" panose="020B0604020202020204" pitchFamily="34" charset="0"/>
              <a:buChar char="•"/>
              <a:defRPr/>
            </a:pPr>
            <a:r>
              <a:rPr lang="en-US" sz="1200" kern="1200">
                <a:solidFill>
                  <a:schemeClr val="tx1"/>
                </a:solidFill>
                <a:latin typeface="Arial" panose="020B0604020202020204" pitchFamily="34" charset="0"/>
                <a:ea typeface="+mn-ea"/>
                <a:cs typeface="Arial" panose="020B0604020202020204" pitchFamily="34" charset="0"/>
              </a:rPr>
              <a:t>Group composition</a:t>
            </a:r>
          </a:p>
          <a:p>
            <a:pPr marL="628650" lvl="1" indent="-171450">
              <a:buFont typeface="Arial" panose="020B0604020202020204" pitchFamily="34" charset="0"/>
              <a:buChar char="•"/>
              <a:defRPr/>
            </a:pPr>
            <a:r>
              <a:rPr lang="en-US" sz="1200" kern="1200">
                <a:solidFill>
                  <a:schemeClr val="tx1"/>
                </a:solidFill>
                <a:latin typeface="Arial" panose="020B0604020202020204" pitchFamily="34" charset="0"/>
                <a:ea typeface="+mn-ea"/>
                <a:cs typeface="Arial" panose="020B0604020202020204" pitchFamily="34" charset="0"/>
              </a:rPr>
              <a:t>Teams should consider the number of students in the group as well as how the student may interact with others who are part of the same intervention. </a:t>
            </a:r>
            <a:endParaRPr lang="en-US">
              <a:latin typeface="Arial" panose="020B0604020202020204" pitchFamily="34" charset="0"/>
              <a:cs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5A5DC51F-1DF1-C2E6-494D-CE738FB78D21}"/>
              </a:ext>
            </a:extLst>
          </p:cNvPr>
          <p:cNvSpPr>
            <a:spLocks noGrp="1"/>
          </p:cNvSpPr>
          <p:nvPr>
            <p:ph type="sldNum" sz="quarter" idx="5"/>
          </p:nvPr>
        </p:nvSpPr>
        <p:spPr/>
        <p:txBody>
          <a:bodyPr/>
          <a:lstStyle/>
          <a:p>
            <a:fld id="{006BE02D-20C0-F840-AFAC-BEA99C74FDC2}" type="slidenum">
              <a:rPr lang="en-US" smtClean="0"/>
              <a:pPr/>
              <a:t>46</a:t>
            </a:fld>
            <a:endParaRPr lang="en-US"/>
          </a:p>
        </p:txBody>
      </p:sp>
    </p:spTree>
    <p:extLst>
      <p:ext uri="{BB962C8B-B14F-4D97-AF65-F5344CB8AC3E}">
        <p14:creationId xmlns:p14="http://schemas.microsoft.com/office/powerpoint/2010/main" val="20072681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5C679-E9F9-4CA9-F840-69CD241C3B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E956F7-8C12-2FBD-4131-BC667D59EF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4BE498-15D1-9492-18EB-05F6D6381A6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kern="1200">
                <a:solidFill>
                  <a:schemeClr val="tx1"/>
                </a:solidFill>
                <a:latin typeface="Arial" panose="020B0604020202020204" pitchFamily="34" charset="0"/>
                <a:ea typeface="+mn-ea"/>
                <a:cs typeface="Arial" panose="020B0604020202020204" pitchFamily="34" charset="0"/>
              </a:rPr>
              <a:t>This is an interactive slide that builds on the 5th grade example started on slides 25-26. This is the </a:t>
            </a:r>
            <a:r>
              <a:rPr lang="en-US" sz="1200" i="1" kern="1200">
                <a:solidFill>
                  <a:schemeClr val="tx1"/>
                </a:solidFill>
                <a:latin typeface="Arial" panose="020B0604020202020204" pitchFamily="34" charset="0"/>
                <a:ea typeface="+mn-ea"/>
                <a:cs typeface="Arial" panose="020B0604020202020204" pitchFamily="34" charset="0"/>
              </a:rPr>
              <a:t>Implement </a:t>
            </a:r>
            <a:r>
              <a:rPr lang="en-US" sz="1200" i="0" kern="1200">
                <a:solidFill>
                  <a:schemeClr val="tx1"/>
                </a:solidFill>
                <a:latin typeface="Arial" panose="020B0604020202020204" pitchFamily="34" charset="0"/>
                <a:ea typeface="+mn-ea"/>
                <a:cs typeface="Arial" panose="020B0604020202020204" pitchFamily="34" charset="0"/>
              </a:rPr>
              <a:t>step where the team plans an academic intervention.  </a:t>
            </a:r>
            <a:r>
              <a:rPr lang="en-US" sz="1200" kern="1200">
                <a:solidFill>
                  <a:schemeClr val="tx1"/>
                </a:solidFill>
                <a:latin typeface="Arial" panose="020B0604020202020204" pitchFamily="34" charset="0"/>
                <a:ea typeface="+mn-ea"/>
                <a:cs typeface="Arial" panose="020B0604020202020204" pitchFamily="34" charset="0"/>
              </a:rPr>
              <a:t>The presenter will summarize the interventions selected for this student and ask participants to use the information from slides 47-48 to identify some </a:t>
            </a:r>
            <a:r>
              <a:rPr lang="en-US" sz="1200" b="1" kern="1200">
                <a:solidFill>
                  <a:schemeClr val="tx1"/>
                </a:solidFill>
                <a:latin typeface="Arial" panose="020B0604020202020204" pitchFamily="34" charset="0"/>
                <a:ea typeface="+mn-ea"/>
                <a:cs typeface="Arial" panose="020B0604020202020204" pitchFamily="34" charset="0"/>
              </a:rPr>
              <a:t>initial</a:t>
            </a:r>
            <a:r>
              <a:rPr lang="en-US" sz="1200" kern="1200">
                <a:solidFill>
                  <a:schemeClr val="tx1"/>
                </a:solidFill>
                <a:latin typeface="Arial" panose="020B0604020202020204" pitchFamily="34" charset="0"/>
                <a:ea typeface="+mn-ea"/>
                <a:cs typeface="Arial" panose="020B0604020202020204" pitchFamily="34" charset="0"/>
              </a:rPr>
              <a:t> adaptations the team could make to these interventions. In the 'implement' step of the problem-solving process, reviewing and discussing initial adaptations and adjustments to interventions to better meet students' needs is crucial. Educators can better support students at moderate risk and enhance their skills through targeted and responsive interventions. Recall the 5th-grade student identified as being at moderate risk in reading and writing. Specifically, being below grade level in vocabulary, having difficulty with comprehension of informational texts and written expression. The student was prescribed glasses. Based on previous assessments and discussions, consider the student's current status and progress. Discuss potential adaptations and adjustments to the intervention plans to meet the student's specific needs better.</a:t>
            </a:r>
          </a:p>
          <a:p>
            <a:pPr marL="0" lvl="0" indent="0" algn="l" rtl="0">
              <a:lnSpc>
                <a:spcPct val="100000"/>
              </a:lnSpc>
              <a:spcBef>
                <a:spcPts val="0"/>
              </a:spcBef>
              <a:spcAft>
                <a:spcPts val="0"/>
              </a:spcAft>
              <a:buSzPts val="1400"/>
              <a:buNone/>
            </a:pPr>
            <a:endParaRPr lang="en-US" sz="1200" kern="1200">
              <a:solidFill>
                <a:schemeClr val="tx1"/>
              </a:solidFill>
              <a:latin typeface="Arial" panose="020B0604020202020204" pitchFamily="34" charset="0"/>
              <a:ea typeface="+mn-ea"/>
              <a:cs typeface="Arial" panose="020B0604020202020204" pitchFamily="34" charset="0"/>
            </a:endParaRPr>
          </a:p>
          <a:p>
            <a:pPr marL="0" indent="0"/>
            <a:r>
              <a:rPr lang="en-US" sz="1200" kern="1200">
                <a:solidFill>
                  <a:schemeClr val="tx1"/>
                </a:solidFill>
                <a:latin typeface="Arial" panose="020B0604020202020204" pitchFamily="34" charset="0"/>
                <a:ea typeface="+mn-ea"/>
                <a:cs typeface="Arial" panose="020B0604020202020204" pitchFamily="34" charset="0"/>
              </a:rPr>
              <a:t>For example, the multi-level reading comprehension program could be adapted to include more practice with informational texts which is an area of need. The writing strategy program could be adapted to reduce/eliminate instruction in conventions of writing and consider the entry point when teaching strategies for organization.</a:t>
            </a:r>
          </a:p>
          <a:p>
            <a:endParaRPr lang="en-US"/>
          </a:p>
        </p:txBody>
      </p:sp>
      <p:sp>
        <p:nvSpPr>
          <p:cNvPr id="4" name="Slide Number Placeholder 3">
            <a:extLst>
              <a:ext uri="{FF2B5EF4-FFF2-40B4-BE49-F238E27FC236}">
                <a16:creationId xmlns:a16="http://schemas.microsoft.com/office/drawing/2014/main" id="{6CB5C25A-C60D-19C0-5DDF-D01588376244}"/>
              </a:ext>
            </a:extLst>
          </p:cNvPr>
          <p:cNvSpPr>
            <a:spLocks noGrp="1"/>
          </p:cNvSpPr>
          <p:nvPr>
            <p:ph type="sldNum" sz="quarter" idx="5"/>
          </p:nvPr>
        </p:nvSpPr>
        <p:spPr/>
        <p:txBody>
          <a:bodyPr/>
          <a:lstStyle/>
          <a:p>
            <a:fld id="{006BE02D-20C0-F840-AFAC-BEA99C74FDC2}" type="slidenum">
              <a:rPr lang="en-US" smtClean="0"/>
              <a:pPr/>
              <a:t>47</a:t>
            </a:fld>
            <a:endParaRPr lang="en-US"/>
          </a:p>
        </p:txBody>
      </p:sp>
    </p:spTree>
    <p:extLst>
      <p:ext uri="{BB962C8B-B14F-4D97-AF65-F5344CB8AC3E}">
        <p14:creationId xmlns:p14="http://schemas.microsoft.com/office/powerpoint/2010/main" val="16707603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43ED4-DB4B-B1B6-1F5B-A581F1F92A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F5B05A-99EF-D558-1983-A20FB3CAB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7B1A55-86CA-CED7-F123-62461D815F06}"/>
              </a:ext>
            </a:extLst>
          </p:cNvPr>
          <p:cNvSpPr>
            <a:spLocks noGrp="1"/>
          </p:cNvSpPr>
          <p:nvPr>
            <p:ph type="body" idx="1"/>
          </p:nvPr>
        </p:nvSpPr>
        <p:spPr/>
        <p:txBody>
          <a:bodyPr/>
          <a:lstStyle/>
          <a:p>
            <a:pPr marL="0"/>
            <a:r>
              <a:rPr lang="en-US" sz="1200" b="1" kern="1200">
                <a:solidFill>
                  <a:schemeClr val="tx1"/>
                </a:solidFill>
                <a:latin typeface="Arial" panose="020B0604020202020204" pitchFamily="34" charset="0"/>
                <a:ea typeface="+mn-ea"/>
                <a:cs typeface="Arial" panose="020B0604020202020204" pitchFamily="34" charset="0"/>
              </a:rPr>
              <a:t>Main idea: </a:t>
            </a:r>
            <a:r>
              <a:rPr lang="en-US" sz="1200" kern="1200">
                <a:solidFill>
                  <a:schemeClr val="tx1"/>
                </a:solidFill>
                <a:latin typeface="Arial" panose="020B0604020202020204" pitchFamily="34" charset="0"/>
                <a:ea typeface="+mn-ea"/>
                <a:cs typeface="Arial" panose="020B0604020202020204" pitchFamily="34" charset="0"/>
              </a:rPr>
              <a:t>This is an interactive slide that builds on the 9th grade example started on slides 28-29. This is the </a:t>
            </a:r>
            <a:r>
              <a:rPr lang="en-US" sz="1200" i="1" kern="1200">
                <a:solidFill>
                  <a:schemeClr val="tx1"/>
                </a:solidFill>
                <a:latin typeface="Arial" panose="020B0604020202020204" pitchFamily="34" charset="0"/>
                <a:ea typeface="+mn-ea"/>
                <a:cs typeface="Arial" panose="020B0604020202020204" pitchFamily="34" charset="0"/>
              </a:rPr>
              <a:t>Implement </a:t>
            </a:r>
            <a:r>
              <a:rPr lang="en-US" sz="1200" i="0" kern="1200">
                <a:solidFill>
                  <a:schemeClr val="tx1"/>
                </a:solidFill>
                <a:latin typeface="Arial" panose="020B0604020202020204" pitchFamily="34" charset="0"/>
                <a:ea typeface="+mn-ea"/>
                <a:cs typeface="Arial" panose="020B0604020202020204" pitchFamily="34" charset="0"/>
              </a:rPr>
              <a:t>step where the team plans a behavior intervention. </a:t>
            </a:r>
            <a:r>
              <a:rPr lang="en-US" sz="1200" kern="1200">
                <a:solidFill>
                  <a:schemeClr val="tx1"/>
                </a:solidFill>
                <a:latin typeface="Arial" panose="020B0604020202020204" pitchFamily="34" charset="0"/>
                <a:ea typeface="+mn-ea"/>
                <a:cs typeface="Arial" panose="020B0604020202020204" pitchFamily="34" charset="0"/>
              </a:rPr>
              <a:t>In this example, the team previously determined there were no skill deficits in math or ELA and low grades were due to the student skipping class on exam day and therefore having zeros recorded for those exams. The mother and student did report test anxiety which the team thinks is the root cause behind behavioral and academic difficulties. Therefore, the team decided on a Tier I support for math (since no skill deficits were found in math and the team thought it would be helpful avenue to build confidence for exams) and a Tier II support for behavior. The team also considers if a special education or 504 evaluation is warranted. The presenter will summarize this information and ask participants to use the information from slides 47-48 to identify some </a:t>
            </a:r>
            <a:r>
              <a:rPr lang="en-US" sz="1200" b="1" kern="1200">
                <a:solidFill>
                  <a:schemeClr val="tx1"/>
                </a:solidFill>
                <a:latin typeface="Arial" panose="020B0604020202020204" pitchFamily="34" charset="0"/>
                <a:ea typeface="+mn-ea"/>
                <a:cs typeface="Arial" panose="020B0604020202020204" pitchFamily="34" charset="0"/>
              </a:rPr>
              <a:t>initial</a:t>
            </a:r>
            <a:r>
              <a:rPr lang="en-US" sz="1200" kern="1200">
                <a:solidFill>
                  <a:schemeClr val="tx1"/>
                </a:solidFill>
                <a:latin typeface="Arial" panose="020B0604020202020204" pitchFamily="34" charset="0"/>
                <a:ea typeface="+mn-ea"/>
                <a:cs typeface="Arial" panose="020B0604020202020204" pitchFamily="34" charset="0"/>
              </a:rPr>
              <a:t> adaptations the team could make to these interventions to meet the student’s specific needs.</a:t>
            </a:r>
            <a:endParaRPr lang="en-US" sz="1200" b="1" kern="1200">
              <a:solidFill>
                <a:schemeClr val="tx1"/>
              </a:solidFill>
              <a:latin typeface="Arial" panose="020B0604020202020204" pitchFamily="34" charset="0"/>
              <a:ea typeface="+mn-ea"/>
              <a:cs typeface="Arial" panose="020B0604020202020204" pitchFamily="34" charset="0"/>
            </a:endParaRPr>
          </a:p>
          <a:p>
            <a:pPr marL="0"/>
            <a:endParaRPr lang="en-US" sz="1200" kern="1200">
              <a:solidFill>
                <a:schemeClr val="tx1"/>
              </a:solidFill>
              <a:latin typeface="Arial" panose="020B0604020202020204" pitchFamily="34" charset="0"/>
              <a:ea typeface="+mn-ea"/>
              <a:cs typeface="Arial" panose="020B0604020202020204" pitchFamily="34" charset="0"/>
            </a:endParaRPr>
          </a:p>
          <a:p>
            <a:pPr marL="0"/>
            <a:r>
              <a:rPr lang="en-US" sz="1200" kern="1200">
                <a:solidFill>
                  <a:schemeClr val="tx1"/>
                </a:solidFill>
                <a:latin typeface="Arial" panose="020B0604020202020204" pitchFamily="34" charset="0"/>
                <a:ea typeface="+mn-ea"/>
                <a:cs typeface="Arial" panose="020B0604020202020204" pitchFamily="34" charset="0"/>
              </a:rPr>
              <a:t>For example, the counselor's coping strategies group could focus on skills for coping with anxiety, which would be directly aligned to our 9th grader's need.</a:t>
            </a:r>
          </a:p>
          <a:p>
            <a:endParaRPr lang="en-US"/>
          </a:p>
        </p:txBody>
      </p:sp>
      <p:sp>
        <p:nvSpPr>
          <p:cNvPr id="4" name="Slide Number Placeholder 3">
            <a:extLst>
              <a:ext uri="{FF2B5EF4-FFF2-40B4-BE49-F238E27FC236}">
                <a16:creationId xmlns:a16="http://schemas.microsoft.com/office/drawing/2014/main" id="{A7BFC934-1DD1-1490-3420-ADA86203F438}"/>
              </a:ext>
            </a:extLst>
          </p:cNvPr>
          <p:cNvSpPr>
            <a:spLocks noGrp="1"/>
          </p:cNvSpPr>
          <p:nvPr>
            <p:ph type="sldNum" sz="quarter" idx="5"/>
          </p:nvPr>
        </p:nvSpPr>
        <p:spPr/>
        <p:txBody>
          <a:bodyPr/>
          <a:lstStyle/>
          <a:p>
            <a:fld id="{006BE02D-20C0-F840-AFAC-BEA99C74FDC2}" type="slidenum">
              <a:rPr lang="en-US" smtClean="0"/>
              <a:pPr/>
              <a:t>48</a:t>
            </a:fld>
            <a:endParaRPr lang="en-US"/>
          </a:p>
        </p:txBody>
      </p:sp>
    </p:spTree>
    <p:extLst>
      <p:ext uri="{BB962C8B-B14F-4D97-AF65-F5344CB8AC3E}">
        <p14:creationId xmlns:p14="http://schemas.microsoft.com/office/powerpoint/2010/main" val="19096962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1200" b="1" kern="1200">
                <a:solidFill>
                  <a:schemeClr val="tx1"/>
                </a:solidFill>
                <a:latin typeface="Arial" panose="020B0604020202020204" pitchFamily="34" charset="0"/>
                <a:ea typeface="+mn-ea"/>
                <a:cs typeface="Arial" panose="020B0604020202020204" pitchFamily="34" charset="0"/>
              </a:rPr>
              <a:t>Main Point:</a:t>
            </a:r>
            <a:r>
              <a:rPr lang="en-US" sz="1200" kern="1200">
                <a:solidFill>
                  <a:schemeClr val="tx1"/>
                </a:solidFill>
                <a:latin typeface="Arial" panose="020B0604020202020204" pitchFamily="34" charset="0"/>
                <a:ea typeface="+mn-ea"/>
                <a:cs typeface="Arial" panose="020B0604020202020204" pitchFamily="34" charset="0"/>
              </a:rPr>
              <a:t> The environment plays an important role in shaping behavior. This includes all types of behavior, including desired behavior and challenging behavior. When thinking about providing support to students, consider what changes can be made across all learning environments to support desired behavior and minimize challenging behavior.</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49</a:t>
            </a:fld>
            <a:endParaRPr lang="en-US"/>
          </a:p>
        </p:txBody>
      </p:sp>
    </p:spTree>
    <p:extLst>
      <p:ext uri="{BB962C8B-B14F-4D97-AF65-F5344CB8AC3E}">
        <p14:creationId xmlns:p14="http://schemas.microsoft.com/office/powerpoint/2010/main" val="34039125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E45D2-9EC8-F26A-154F-C7DEE3D30E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8F6786-1EA3-AA2D-2D95-99D5851E05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C4DBD3-2024-6908-7EE8-8C49C7EB3677}"/>
              </a:ext>
            </a:extLst>
          </p:cNvPr>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1200" b="1" i="0" u="none" strike="noStrike" kern="1200">
                <a:solidFill>
                  <a:srgbClr val="0E101A"/>
                </a:solidFill>
                <a:effectLst/>
                <a:latin typeface="Arial" panose="020B0604020202020204" pitchFamily="34" charset="0"/>
                <a:ea typeface="+mn-ea"/>
                <a:cs typeface="Arial" panose="020B0604020202020204" pitchFamily="34" charset="0"/>
              </a:rPr>
              <a:t>Purpose: </a:t>
            </a:r>
            <a:r>
              <a:rPr lang="en-US" sz="1200" b="0" i="0" u="none" strike="noStrike" kern="1200">
                <a:solidFill>
                  <a:srgbClr val="0E101A"/>
                </a:solidFill>
                <a:effectLst/>
                <a:latin typeface="Arial" panose="020B0604020202020204" pitchFamily="34" charset="0"/>
                <a:ea typeface="+mn-ea"/>
                <a:cs typeface="Arial" panose="020B0604020202020204" pitchFamily="34" charset="0"/>
              </a:rPr>
              <a:t>This activity gives teams an opportunity to practice matching </a:t>
            </a:r>
            <a:r>
              <a:rPr lang="en-US" sz="1200" kern="1200">
                <a:solidFill>
                  <a:srgbClr val="0E101A"/>
                </a:solidFill>
                <a:latin typeface="Arial" panose="020B0604020202020204" pitchFamily="34" charset="0"/>
                <a:ea typeface="+mn-ea"/>
                <a:cs typeface="Arial" panose="020B0604020202020204" pitchFamily="34" charset="0"/>
              </a:rPr>
              <a:t>student needs</a:t>
            </a:r>
            <a:r>
              <a:rPr lang="en-US" sz="1200" b="0" i="0" u="none" strike="noStrike" kern="1200">
                <a:solidFill>
                  <a:srgbClr val="0E101A"/>
                </a:solidFill>
                <a:effectLst/>
                <a:latin typeface="Arial" panose="020B0604020202020204" pitchFamily="34" charset="0"/>
                <a:ea typeface="+mn-ea"/>
                <a:cs typeface="Arial" panose="020B0604020202020204" pitchFamily="34" charset="0"/>
              </a:rPr>
              <a:t> to appropriate interventions and discuss any potential adaptations to the interventions </a:t>
            </a:r>
            <a:r>
              <a:rPr lang="en-US" sz="1200" kern="1200">
                <a:solidFill>
                  <a:srgbClr val="0E101A"/>
                </a:solidFill>
                <a:latin typeface="Arial" panose="020B0604020202020204" pitchFamily="34" charset="0"/>
                <a:ea typeface="+mn-ea"/>
                <a:cs typeface="Arial" panose="020B0604020202020204" pitchFamily="34" charset="0"/>
              </a:rPr>
              <a:t>that may be beneficial.</a:t>
            </a:r>
            <a:endParaRPr lang="en-US">
              <a:latin typeface="Arial" panose="020B0604020202020204" pitchFamily="34" charset="0"/>
              <a:cs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696EA6BA-3E12-6E23-F29D-43B5CA8AAB84}"/>
              </a:ext>
            </a:extLst>
          </p:cNvPr>
          <p:cNvSpPr>
            <a:spLocks noGrp="1"/>
          </p:cNvSpPr>
          <p:nvPr>
            <p:ph type="sldNum" sz="quarter" idx="5"/>
          </p:nvPr>
        </p:nvSpPr>
        <p:spPr/>
        <p:txBody>
          <a:bodyPr/>
          <a:lstStyle/>
          <a:p>
            <a:fld id="{006BE02D-20C0-F840-AFAC-BEA99C74FDC2}" type="slidenum">
              <a:rPr lang="en-US" smtClean="0"/>
              <a:pPr/>
              <a:t>50</a:t>
            </a:fld>
            <a:endParaRPr lang="en-US"/>
          </a:p>
        </p:txBody>
      </p:sp>
    </p:spTree>
    <p:extLst>
      <p:ext uri="{BB962C8B-B14F-4D97-AF65-F5344CB8AC3E}">
        <p14:creationId xmlns:p14="http://schemas.microsoft.com/office/powerpoint/2010/main" val="2919691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6</a:t>
            </a:fld>
            <a:endParaRPr lang="en-US"/>
          </a:p>
        </p:txBody>
      </p:sp>
    </p:spTree>
    <p:extLst>
      <p:ext uri="{BB962C8B-B14F-4D97-AF65-F5344CB8AC3E}">
        <p14:creationId xmlns:p14="http://schemas.microsoft.com/office/powerpoint/2010/main" val="33039820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kern="1200">
                <a:solidFill>
                  <a:schemeClr val="tx1"/>
                </a:solidFill>
                <a:latin typeface="Arial" panose="020B0604020202020204" pitchFamily="34" charset="0"/>
                <a:ea typeface="+mn-ea"/>
                <a:cs typeface="Arial" panose="020B0604020202020204" pitchFamily="34" charset="0"/>
              </a:rPr>
              <a:t>Once student needs have been identified, teams must strategically organize students with similar needs into small groups for intervention. This maximizes the efficiency of the interventions and helps to ensure that students receive supplemental support in a timely manner. By carefully considering how to group students based on their needs, optimizing group sizes for effective practice and feedback, and evaluating available resources, schools can enhance their intervention strategies' overall efficiency and impact.</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51</a:t>
            </a:fld>
            <a:endParaRPr lang="en-US"/>
          </a:p>
        </p:txBody>
      </p:sp>
    </p:spTree>
    <p:extLst>
      <p:ext uri="{BB962C8B-B14F-4D97-AF65-F5344CB8AC3E}">
        <p14:creationId xmlns:p14="http://schemas.microsoft.com/office/powerpoint/2010/main" val="21184421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128D3-5E21-F615-9753-9E3721C820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23B4E8-B195-35D7-A3B1-2002AEB5F1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0C7676-BF26-80A3-F0D1-25FC1ABE8E94}"/>
              </a:ext>
            </a:extLst>
          </p:cNvPr>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1200" b="1" kern="1200">
                <a:solidFill>
                  <a:schemeClr val="tx1"/>
                </a:solidFill>
                <a:latin typeface="Arial" panose="020B0604020202020204" pitchFamily="34" charset="0"/>
                <a:ea typeface="+mn-ea"/>
                <a:cs typeface="Arial" panose="020B0604020202020204" pitchFamily="34" charset="0"/>
              </a:rPr>
              <a:t>Purpose: </a:t>
            </a:r>
            <a:r>
              <a:rPr lang="en-US" sz="1200" kern="1200">
                <a:solidFill>
                  <a:schemeClr val="tx1"/>
                </a:solidFill>
                <a:latin typeface="Arial" panose="020B0604020202020204" pitchFamily="34" charset="0"/>
                <a:ea typeface="+mn-ea"/>
                <a:cs typeface="Arial" panose="020B0604020202020204" pitchFamily="34" charset="0"/>
              </a:rPr>
              <a:t>This activity will help teams consider how to best group students who are receiving Tier II interventions and maximize available resources.</a:t>
            </a:r>
          </a:p>
          <a:p>
            <a:endParaRPr lang="en-US"/>
          </a:p>
        </p:txBody>
      </p:sp>
      <p:sp>
        <p:nvSpPr>
          <p:cNvPr id="4" name="Slide Number Placeholder 3">
            <a:extLst>
              <a:ext uri="{FF2B5EF4-FFF2-40B4-BE49-F238E27FC236}">
                <a16:creationId xmlns:a16="http://schemas.microsoft.com/office/drawing/2014/main" id="{CE3FB9C1-BFE1-07FA-AB8F-67BC8A966C43}"/>
              </a:ext>
            </a:extLst>
          </p:cNvPr>
          <p:cNvSpPr>
            <a:spLocks noGrp="1"/>
          </p:cNvSpPr>
          <p:nvPr>
            <p:ph type="sldNum" sz="quarter" idx="5"/>
          </p:nvPr>
        </p:nvSpPr>
        <p:spPr/>
        <p:txBody>
          <a:bodyPr/>
          <a:lstStyle/>
          <a:p>
            <a:fld id="{006BE02D-20C0-F840-AFAC-BEA99C74FDC2}" type="slidenum">
              <a:rPr lang="en-US" smtClean="0"/>
              <a:pPr/>
              <a:t>52</a:t>
            </a:fld>
            <a:endParaRPr lang="en-US"/>
          </a:p>
        </p:txBody>
      </p:sp>
    </p:spTree>
    <p:extLst>
      <p:ext uri="{BB962C8B-B14F-4D97-AF65-F5344CB8AC3E}">
        <p14:creationId xmlns:p14="http://schemas.microsoft.com/office/powerpoint/2010/main" val="9927369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kern="1200">
                <a:solidFill>
                  <a:schemeClr val="tx1"/>
                </a:solidFill>
                <a:latin typeface="Arial" panose="020B0604020202020204" pitchFamily="34" charset="0"/>
                <a:ea typeface="+mn-ea"/>
                <a:cs typeface="Arial" panose="020B0604020202020204" pitchFamily="34" charset="0"/>
              </a:rPr>
              <a:t>This section focuses on determining the response to intervention. Specifically, it emphasizes vital elements corresponding to items 22, 24, and 25 of the School Fidelity Implementation Assessment (SIFA) related to monitoring response to instruction and intervention and adapting and intensifying instruction and intervention.</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53</a:t>
            </a:fld>
            <a:endParaRPr lang="en-US"/>
          </a:p>
        </p:txBody>
      </p:sp>
    </p:spTree>
    <p:extLst>
      <p:ext uri="{BB962C8B-B14F-4D97-AF65-F5344CB8AC3E}">
        <p14:creationId xmlns:p14="http://schemas.microsoft.com/office/powerpoint/2010/main" val="7470905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866AB-E399-36A6-0554-3F2A2AF77F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83F7A5-1724-18A4-F927-FE0CE7CB745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1D7B2C9-F2F6-2EAF-7828-15EFF3633B7A}"/>
              </a:ext>
            </a:extLst>
          </p:cNvPr>
          <p:cNvSpPr>
            <a:spLocks noGrp="1"/>
          </p:cNvSpPr>
          <p:nvPr>
            <p:ph type="body" idx="1"/>
          </p:nvPr>
        </p:nvSpPr>
        <p:spPr/>
        <p:txBody>
          <a:bodyPr/>
          <a:lstStyle/>
          <a:p>
            <a:pPr marL="0" indent="0" algn="l">
              <a:spcBef>
                <a:spcPts val="0"/>
              </a:spcBef>
              <a:spcAft>
                <a:spcPts val="0"/>
              </a:spcAft>
            </a:pPr>
            <a:r>
              <a:rPr lang="en-US" sz="1200" b="1" i="0" u="none" strike="noStrike" kern="1200">
                <a:solidFill>
                  <a:srgbClr val="0E101A"/>
                </a:solidFill>
                <a:effectLst/>
                <a:latin typeface="Arial" panose="020B0604020202020204" pitchFamily="34" charset="0"/>
                <a:ea typeface="+mn-ea"/>
                <a:cs typeface="Arial" panose="020B0604020202020204" pitchFamily="34" charset="0"/>
              </a:rPr>
              <a:t>Main Takeaway:</a:t>
            </a:r>
            <a:r>
              <a:rPr lang="en-US" sz="1200" b="0" i="0" u="none" strike="noStrike" kern="1200">
                <a:solidFill>
                  <a:srgbClr val="0E101A"/>
                </a:solidFill>
                <a:effectLst/>
                <a:latin typeface="Arial" panose="020B0604020202020204" pitchFamily="34" charset="0"/>
                <a:ea typeface="+mn-ea"/>
                <a:cs typeface="Arial" panose="020B0604020202020204" pitchFamily="34" charset="0"/>
              </a:rPr>
              <a:t> The evaluation step is the fourth and final phase of the problem-solving process, following the implementation of strategies and interventions. This step involves assessing the effectiveness of the interventions and determining whether the desired outcomes have been achieved. In other words, the evaluation step measures progress in addressing the skill deficit and informs any necessary adjustments or continued support.</a:t>
            </a:r>
          </a:p>
          <a:p>
            <a:endParaRPr lang="en-US"/>
          </a:p>
        </p:txBody>
      </p:sp>
      <p:sp>
        <p:nvSpPr>
          <p:cNvPr id="4" name="Slide Number Placeholder 3">
            <a:extLst>
              <a:ext uri="{FF2B5EF4-FFF2-40B4-BE49-F238E27FC236}">
                <a16:creationId xmlns:a16="http://schemas.microsoft.com/office/drawing/2014/main" id="{B668ECCE-CA78-5DBF-BCC2-5DB3A66E5F83}"/>
              </a:ext>
            </a:extLst>
          </p:cNvPr>
          <p:cNvSpPr>
            <a:spLocks noGrp="1"/>
          </p:cNvSpPr>
          <p:nvPr>
            <p:ph type="sldNum" sz="quarter" idx="5"/>
          </p:nvPr>
        </p:nvSpPr>
        <p:spPr/>
        <p:txBody>
          <a:bodyPr/>
          <a:lstStyle/>
          <a:p>
            <a:fld id="{006BE02D-20C0-F840-AFAC-BEA99C74FDC2}" type="slidenum">
              <a:rPr lang="en-US" smtClean="0"/>
              <a:pPr/>
              <a:t>54</a:t>
            </a:fld>
            <a:endParaRPr lang="en-US"/>
          </a:p>
        </p:txBody>
      </p:sp>
    </p:spTree>
    <p:extLst>
      <p:ext uri="{BB962C8B-B14F-4D97-AF65-F5344CB8AC3E}">
        <p14:creationId xmlns:p14="http://schemas.microsoft.com/office/powerpoint/2010/main" val="18238932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kern="1200">
                <a:solidFill>
                  <a:schemeClr val="tx1"/>
                </a:solidFill>
                <a:latin typeface="Arial" panose="020B0604020202020204" pitchFamily="34" charset="0"/>
                <a:ea typeface="+mn-ea"/>
                <a:cs typeface="Arial" panose="020B0604020202020204" pitchFamily="34" charset="0"/>
              </a:rPr>
              <a:t>The evaluation step is crucial in determining the effectiveness of interventions and deciding the next steps for student support. It involves assessing the intervention's impact on student performance and using data-based decision-making to plan future actions.</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55</a:t>
            </a:fld>
            <a:endParaRPr lang="en-US"/>
          </a:p>
        </p:txBody>
      </p:sp>
    </p:spTree>
    <p:extLst>
      <p:ext uri="{BB962C8B-B14F-4D97-AF65-F5344CB8AC3E}">
        <p14:creationId xmlns:p14="http://schemas.microsoft.com/office/powerpoint/2010/main" val="5354767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kern="1200">
                <a:solidFill>
                  <a:schemeClr val="tx1"/>
                </a:solidFill>
                <a:latin typeface="Arial" panose="020B0604020202020204" pitchFamily="34" charset="0"/>
                <a:ea typeface="+mn-ea"/>
                <a:cs typeface="Arial" panose="020B0604020202020204" pitchFamily="34" charset="0"/>
              </a:rPr>
              <a:t>Reviewing multiple sources of progress monitoring data allows teams to measure the effectiveness of interventions, check student progress towards goals, and determine if intervention adjustments should be made to better meet student need. </a:t>
            </a:r>
          </a:p>
          <a:p>
            <a:pPr marL="0" indent="0"/>
            <a:endParaRPr lang="en-US" sz="1200" b="1" kern="1200">
              <a:solidFill>
                <a:schemeClr val="tx1"/>
              </a:solidFill>
              <a:latin typeface="Arial" panose="020B0604020202020204" pitchFamily="34" charset="0"/>
              <a:ea typeface="+mn-ea"/>
              <a:cs typeface="Arial" panose="020B0604020202020204" pitchFamily="34" charset="0"/>
            </a:endParaRPr>
          </a:p>
          <a:p>
            <a:pPr marL="0" indent="0"/>
            <a:r>
              <a:rPr lang="en-US" sz="1200" kern="1200">
                <a:solidFill>
                  <a:schemeClr val="tx1"/>
                </a:solidFill>
                <a:latin typeface="Arial" panose="020B0604020202020204" pitchFamily="34" charset="0"/>
                <a:ea typeface="+mn-ea"/>
                <a:cs typeface="Arial" panose="020B0604020202020204" pitchFamily="34" charset="0"/>
              </a:rPr>
              <a:t>Important reminders:</a:t>
            </a:r>
          </a:p>
          <a:p>
            <a:pPr marL="171450" indent="-171450">
              <a:buChar char="•"/>
            </a:pPr>
            <a:r>
              <a:rPr lang="en-US" sz="1200" kern="1200">
                <a:solidFill>
                  <a:schemeClr val="tx1"/>
                </a:solidFill>
                <a:latin typeface="Arial" panose="020B0604020202020204" pitchFamily="34" charset="0"/>
                <a:ea typeface="+mn-ea"/>
                <a:cs typeface="Arial" panose="020B0604020202020204" pitchFamily="34" charset="0"/>
              </a:rPr>
              <a:t>Teams should meet at least quarterly to analyze data (RTI2 Manual page 23) as part of a collaborative process. </a:t>
            </a:r>
          </a:p>
          <a:p>
            <a:pPr marL="171450" indent="-171450">
              <a:buChar char="•"/>
            </a:pPr>
            <a:r>
              <a:rPr lang="en-US" sz="1200" kern="1200">
                <a:solidFill>
                  <a:schemeClr val="tx1"/>
                </a:solidFill>
                <a:latin typeface="Arial" panose="020B0604020202020204" pitchFamily="34" charset="0"/>
                <a:ea typeface="+mn-ea"/>
                <a:cs typeface="Arial" panose="020B0604020202020204" pitchFamily="34" charset="0"/>
              </a:rPr>
              <a:t>Multiple pieces of data should be used to understand a student's performance. </a:t>
            </a:r>
          </a:p>
          <a:p>
            <a:pPr marL="971550" lvl="1" indent="-171450">
              <a:buFont typeface="Courier New,monospace"/>
              <a:buChar char="o"/>
            </a:pPr>
            <a:r>
              <a:rPr lang="en-US" sz="1200" kern="1200">
                <a:solidFill>
                  <a:schemeClr val="tx1"/>
                </a:solidFill>
                <a:latin typeface="Arial" panose="020B0604020202020204" pitchFamily="34" charset="0"/>
                <a:ea typeface="+mn-ea"/>
                <a:cs typeface="Arial" panose="020B0604020202020204" pitchFamily="34" charset="0"/>
              </a:rPr>
              <a:t>A comprehensive profile of performance should drive decisions instead of a single data source. </a:t>
            </a:r>
          </a:p>
          <a:p>
            <a:pPr marL="971550" lvl="1" indent="-171450">
              <a:buFont typeface="Courier New,monospace"/>
              <a:buChar char="o"/>
            </a:pPr>
            <a:r>
              <a:rPr lang="en-US" sz="1200" kern="1200">
                <a:solidFill>
                  <a:schemeClr val="tx1"/>
                </a:solidFill>
                <a:latin typeface="Arial" panose="020B0604020202020204" pitchFamily="34" charset="0"/>
                <a:ea typeface="+mn-ea"/>
                <a:cs typeface="Arial" panose="020B0604020202020204" pitchFamily="34" charset="0"/>
              </a:rPr>
              <a:t>Using a single data source may cause teams to make decisions that do not align with the student's true need, because they do not have an accurate picture of the student's progress. </a:t>
            </a:r>
          </a:p>
          <a:p>
            <a:pPr marL="171450" indent="-171450">
              <a:buChar char="•"/>
            </a:pPr>
            <a:r>
              <a:rPr lang="en-US" sz="1200" kern="1200">
                <a:solidFill>
                  <a:schemeClr val="tx1"/>
                </a:solidFill>
                <a:latin typeface="Arial" panose="020B0604020202020204" pitchFamily="34" charset="0"/>
                <a:ea typeface="+mn-ea"/>
                <a:cs typeface="Arial" panose="020B0604020202020204" pitchFamily="34" charset="0"/>
              </a:rPr>
              <a:t>Using progress monitoring data helps teams determine if an intervention is meeting a student's needs. If a student is not making adequate progress, then it may be necessary to make adjustments to the intervention. </a:t>
            </a:r>
          </a:p>
          <a:p>
            <a:pPr marL="171450" indent="-171450">
              <a:buFont typeface="Arial"/>
              <a:buChar char="•"/>
            </a:pPr>
            <a:r>
              <a:rPr lang="en-US" sz="1200" kern="1200">
                <a:solidFill>
                  <a:schemeClr val="tx1"/>
                </a:solidFill>
                <a:latin typeface="Arial" panose="020B0604020202020204" pitchFamily="34" charset="0"/>
                <a:ea typeface="+mn-ea"/>
                <a:cs typeface="Arial" panose="020B0604020202020204" pitchFamily="34" charset="0"/>
              </a:rPr>
              <a:t>Teams may consider adjusting a variety of features, including the frequency of intervention sessions, the size of the intervention group, the intervention program, how the intervention aligns with the targeted academic or behavior skills, the intervention provider, or the time of day the student receives the intervention. </a:t>
            </a:r>
          </a:p>
          <a:p>
            <a:pPr marL="171450" indent="-171450">
              <a:buChar char="•"/>
            </a:pPr>
            <a:r>
              <a:rPr lang="en-US" sz="1200" kern="1200">
                <a:solidFill>
                  <a:schemeClr val="tx1"/>
                </a:solidFill>
                <a:latin typeface="Arial" panose="020B0604020202020204" pitchFamily="34" charset="0"/>
                <a:ea typeface="+mn-ea"/>
                <a:cs typeface="Arial" panose="020B0604020202020204" pitchFamily="34" charset="0"/>
              </a:rPr>
              <a:t>Data should drive decisions about adjusting the intensity of the intervention. </a:t>
            </a:r>
          </a:p>
          <a:p>
            <a:pPr marL="800100" lvl="1" indent="-342900">
              <a:spcBef>
                <a:spcPts val="600"/>
              </a:spcBef>
              <a:buFont typeface="Courier New,monospace"/>
              <a:buChar char="o"/>
            </a:pPr>
            <a:r>
              <a:rPr lang="en-US" sz="1200" b="1" kern="1200">
                <a:solidFill>
                  <a:schemeClr val="tx1"/>
                </a:solidFill>
                <a:latin typeface="Arial" panose="020B0604020202020204" pitchFamily="34" charset="0"/>
                <a:ea typeface="+mn-ea"/>
                <a:cs typeface="Arial" panose="020B0604020202020204" pitchFamily="34" charset="0"/>
              </a:rPr>
              <a:t>Increase</a:t>
            </a:r>
            <a:r>
              <a:rPr lang="en-US" sz="1200" kern="1200">
                <a:solidFill>
                  <a:schemeClr val="tx1"/>
                </a:solidFill>
                <a:latin typeface="Arial" panose="020B0604020202020204" pitchFamily="34" charset="0"/>
                <a:ea typeface="+mn-ea"/>
                <a:cs typeface="Arial" panose="020B0604020202020204" pitchFamily="34" charset="0"/>
              </a:rPr>
              <a:t> intensity when a student’s needs are inadequately met by the intervention.</a:t>
            </a:r>
          </a:p>
          <a:p>
            <a:pPr marL="800100" lvl="1" indent="-342900">
              <a:spcBef>
                <a:spcPts val="600"/>
              </a:spcBef>
              <a:buFont typeface="Courier New,monospace"/>
              <a:buChar char="o"/>
            </a:pPr>
            <a:r>
              <a:rPr lang="en-US" sz="1200" b="1" kern="1200">
                <a:solidFill>
                  <a:schemeClr val="tx1"/>
                </a:solidFill>
                <a:latin typeface="Arial" panose="020B0604020202020204" pitchFamily="34" charset="0"/>
                <a:ea typeface="+mn-ea"/>
                <a:cs typeface="Arial" panose="020B0604020202020204" pitchFamily="34" charset="0"/>
              </a:rPr>
              <a:t>Decrease</a:t>
            </a:r>
            <a:r>
              <a:rPr lang="en-US" sz="1200" kern="1200">
                <a:solidFill>
                  <a:schemeClr val="tx1"/>
                </a:solidFill>
                <a:latin typeface="Arial" panose="020B0604020202020204" pitchFamily="34" charset="0"/>
                <a:ea typeface="+mn-ea"/>
                <a:cs typeface="Arial" panose="020B0604020202020204" pitchFamily="34" charset="0"/>
              </a:rPr>
              <a:t> intensity when a student’s performance meets or exceeds expectations.</a:t>
            </a:r>
          </a:p>
          <a:p>
            <a:pPr marL="800100" lvl="1" indent="-342900">
              <a:spcBef>
                <a:spcPts val="600"/>
              </a:spcBef>
              <a:buFont typeface="Courier New,monospace"/>
              <a:buChar char="o"/>
            </a:pPr>
            <a:r>
              <a:rPr lang="en-US" sz="1200" b="1" kern="1200">
                <a:solidFill>
                  <a:schemeClr val="tx1"/>
                </a:solidFill>
                <a:latin typeface="Arial" panose="020B0604020202020204" pitchFamily="34" charset="0"/>
                <a:ea typeface="+mn-ea"/>
                <a:cs typeface="Arial" panose="020B0604020202020204" pitchFamily="34" charset="0"/>
              </a:rPr>
              <a:t>Maintain</a:t>
            </a:r>
            <a:r>
              <a:rPr lang="en-US" sz="1200" kern="1200">
                <a:solidFill>
                  <a:schemeClr val="tx1"/>
                </a:solidFill>
                <a:latin typeface="Arial" panose="020B0604020202020204" pitchFamily="34" charset="0"/>
                <a:ea typeface="+mn-ea"/>
                <a:cs typeface="Arial" panose="020B0604020202020204" pitchFamily="34" charset="0"/>
              </a:rPr>
              <a:t> intensity when a student is on track to reach performance expectations.</a:t>
            </a:r>
          </a:p>
          <a:p>
            <a:pPr marL="171450" indent="-171450">
              <a:buChar char="•"/>
            </a:pPr>
            <a:r>
              <a:rPr lang="en-US" sz="1200" kern="1200">
                <a:solidFill>
                  <a:schemeClr val="tx1"/>
                </a:solidFill>
                <a:latin typeface="Arial" panose="020B0604020202020204" pitchFamily="34" charset="0"/>
                <a:ea typeface="+mn-ea"/>
                <a:cs typeface="Arial" panose="020B0604020202020204" pitchFamily="34" charset="0"/>
              </a:rPr>
              <a:t>The upcoming sections of this training will go in to more detail on how to use multiple sources of data to regularly evaluate a student's performance and make adjustments to the intervention to better meet their needs. </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56</a:t>
            </a:fld>
            <a:endParaRPr lang="en-US"/>
          </a:p>
        </p:txBody>
      </p:sp>
    </p:spTree>
    <p:extLst>
      <p:ext uri="{BB962C8B-B14F-4D97-AF65-F5344CB8AC3E}">
        <p14:creationId xmlns:p14="http://schemas.microsoft.com/office/powerpoint/2010/main" val="27472375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kern="1200">
                <a:solidFill>
                  <a:schemeClr val="tx1"/>
                </a:solidFill>
                <a:latin typeface="Arial" panose="020B0604020202020204" pitchFamily="34" charset="0"/>
                <a:ea typeface="+mn-ea"/>
                <a:cs typeface="Arial" panose="020B0604020202020204" pitchFamily="34" charset="0"/>
              </a:rPr>
              <a:t>The Individuals with Disabilities Education Act (IDEA) mandates that local education agencies (LEAs) identify and support students with disabilities through structured steps. These steps include identifying students at risk, evaluating those suspected of having a disability, determining their eligibility for special education services, developing individualized education programs (IEPs), and ensuring the provision of a free and appropriate public education (FAPE). By understanding and following these guidelines, LEAs can effectively support students with disabilities and ensure they receive the education and services they are entitled to under IDEA.</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57</a:t>
            </a:fld>
            <a:endParaRPr lang="en-US"/>
          </a:p>
        </p:txBody>
      </p:sp>
    </p:spTree>
    <p:extLst>
      <p:ext uri="{BB962C8B-B14F-4D97-AF65-F5344CB8AC3E}">
        <p14:creationId xmlns:p14="http://schemas.microsoft.com/office/powerpoint/2010/main" val="38469965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kern="1200">
                <a:solidFill>
                  <a:schemeClr val="tx1"/>
                </a:solidFill>
                <a:latin typeface="Arial" panose="020B0604020202020204" pitchFamily="34" charset="0"/>
                <a:ea typeface="+mn-ea"/>
                <a:cs typeface="Arial" panose="020B0604020202020204" pitchFamily="34" charset="0"/>
              </a:rPr>
              <a:t>A referral for a special education evaluation can be initiated at any point, regardless of the student's current intervention tier, data points, or duration of intervention. No specific cut scores are required to determine the appropriateness of interventions or referrals for special education evaluations. Referrals for special education evaluations should be made whenever a disability is suspected. </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58</a:t>
            </a:fld>
            <a:endParaRPr lang="en-US"/>
          </a:p>
        </p:txBody>
      </p:sp>
    </p:spTree>
    <p:extLst>
      <p:ext uri="{BB962C8B-B14F-4D97-AF65-F5344CB8AC3E}">
        <p14:creationId xmlns:p14="http://schemas.microsoft.com/office/powerpoint/2010/main" val="1012304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b="0" kern="1200">
                <a:solidFill>
                  <a:schemeClr val="tx1"/>
                </a:solidFill>
                <a:latin typeface="Arial" panose="020B0604020202020204" pitchFamily="34" charset="0"/>
                <a:ea typeface="+mn-ea"/>
                <a:cs typeface="Arial" panose="020B0604020202020204" pitchFamily="34" charset="0"/>
              </a:rPr>
              <a:t>Now we will discuss the different types of data needed to determine a student’s response to intervention.</a:t>
            </a:r>
            <a:endParaRPr lang="en-US" sz="1200" b="1" kern="1200">
              <a:solidFill>
                <a:schemeClr val="tx1"/>
              </a:solidFill>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59</a:t>
            </a:fld>
            <a:endParaRPr lang="en-US"/>
          </a:p>
        </p:txBody>
      </p:sp>
    </p:spTree>
    <p:extLst>
      <p:ext uri="{BB962C8B-B14F-4D97-AF65-F5344CB8AC3E}">
        <p14:creationId xmlns:p14="http://schemas.microsoft.com/office/powerpoint/2010/main" val="33074957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b="0" kern="1200">
                <a:solidFill>
                  <a:schemeClr val="tx1"/>
                </a:solidFill>
                <a:latin typeface="Arial" panose="020B0604020202020204" pitchFamily="34" charset="0"/>
                <a:ea typeface="+mn-ea"/>
                <a:cs typeface="Arial" panose="020B0604020202020204" pitchFamily="34" charset="0"/>
              </a:rPr>
              <a:t>Think back to the assessment process slide from Session 1. We have moved through the assessment process and now we are ready to use intervention fidelity data and progress monitoring data</a:t>
            </a:r>
            <a:r>
              <a:rPr lang="en-US" sz="1200" kern="1200">
                <a:solidFill>
                  <a:schemeClr val="tx1"/>
                </a:solidFill>
                <a:latin typeface="Arial" panose="020B0604020202020204" pitchFamily="34" charset="0"/>
                <a:ea typeface="+mn-ea"/>
                <a:cs typeface="Arial" panose="020B0604020202020204" pitchFamily="34" charset="0"/>
              </a:rPr>
              <a:t> to understand the impact of instruction and intervention on student progress</a:t>
            </a:r>
            <a:r>
              <a:rPr lang="en-US" sz="1200" b="0" kern="1200">
                <a:solidFill>
                  <a:schemeClr val="tx1"/>
                </a:solidFill>
                <a:latin typeface="Arial" panose="020B0604020202020204" pitchFamily="34" charset="0"/>
                <a:ea typeface="+mn-ea"/>
                <a:cs typeface="Arial" panose="020B0604020202020204" pitchFamily="34" charset="0"/>
              </a:rPr>
              <a:t>. </a:t>
            </a:r>
            <a:endParaRPr lang="en-US" sz="1200" b="1" kern="1200">
              <a:solidFill>
                <a:schemeClr val="tx1"/>
              </a:solidFill>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60</a:t>
            </a:fld>
            <a:endParaRPr lang="en-US"/>
          </a:p>
        </p:txBody>
      </p:sp>
    </p:spTree>
    <p:extLst>
      <p:ext uri="{BB962C8B-B14F-4D97-AF65-F5344CB8AC3E}">
        <p14:creationId xmlns:p14="http://schemas.microsoft.com/office/powerpoint/2010/main" val="3586681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7</a:t>
            </a:fld>
            <a:endParaRPr lang="en-US"/>
          </a:p>
        </p:txBody>
      </p:sp>
    </p:spTree>
    <p:extLst>
      <p:ext uri="{BB962C8B-B14F-4D97-AF65-F5344CB8AC3E}">
        <p14:creationId xmlns:p14="http://schemas.microsoft.com/office/powerpoint/2010/main" val="33385380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b="0" kern="1200">
                <a:solidFill>
                  <a:schemeClr val="tx1"/>
                </a:solidFill>
                <a:latin typeface="Arial" panose="020B0604020202020204" pitchFamily="34" charset="0"/>
                <a:ea typeface="+mn-ea"/>
                <a:cs typeface="Arial" panose="020B0604020202020204" pitchFamily="34" charset="0"/>
              </a:rPr>
              <a:t>The purpose of fidelity monitoring is to provide ongoing information about the effectiveness of the provided intervention. </a:t>
            </a:r>
            <a:endParaRPr lang="en-US" sz="1200" b="1" kern="1200">
              <a:solidFill>
                <a:schemeClr val="tx1"/>
              </a:solidFill>
              <a:latin typeface="Arial" panose="020B0604020202020204" pitchFamily="34" charset="0"/>
              <a:ea typeface="+mn-ea"/>
              <a:cs typeface="Arial" panose="020B0604020202020204" pitchFamily="34" charset="0"/>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200" kern="1200">
                <a:solidFill>
                  <a:schemeClr val="tx1"/>
                </a:solidFill>
                <a:latin typeface="Arial" panose="020B0604020202020204" pitchFamily="34" charset="0"/>
                <a:ea typeface="+mn-ea"/>
                <a:cs typeface="Arial" panose="020B0604020202020204" pitchFamily="34" charset="0"/>
              </a:rPr>
              <a:t>At Tier II and Tier III, fidelity is measured by the accuracy or extent to which the instructional methods and materials are used to provide instruction (RTI2 Manual page 19).</a:t>
            </a:r>
          </a:p>
          <a:p>
            <a:pPr marL="171450" lvl="0" indent="-171450" algn="l" rtl="0">
              <a:lnSpc>
                <a:spcPct val="100000"/>
              </a:lnSpc>
              <a:spcBef>
                <a:spcPts val="0"/>
              </a:spcBef>
              <a:spcAft>
                <a:spcPts val="0"/>
              </a:spcAft>
              <a:buSzPts val="1400"/>
              <a:buFont typeface="Arial" panose="020B0604020202020204" pitchFamily="34" charset="0"/>
              <a:buChar char="•"/>
            </a:pPr>
            <a:r>
              <a:rPr lang="en-US" sz="1200" kern="1200">
                <a:solidFill>
                  <a:schemeClr val="tx1"/>
                </a:solidFill>
                <a:latin typeface="Arial" panose="020B0604020202020204" pitchFamily="34" charset="0"/>
                <a:ea typeface="+mn-ea"/>
                <a:cs typeface="Arial" panose="020B0604020202020204" pitchFamily="34" charset="0"/>
              </a:rPr>
              <a:t>The goal of fidelity monitoring is the insure the intervention is being implemented with integrity and to the specifications of the intervention methodology or program being utilized.</a:t>
            </a:r>
          </a:p>
          <a:p>
            <a:pPr marL="171450" lvl="0" indent="-171450" algn="l" rtl="0">
              <a:lnSpc>
                <a:spcPct val="100000"/>
              </a:lnSpc>
              <a:spcBef>
                <a:spcPts val="0"/>
              </a:spcBef>
              <a:spcAft>
                <a:spcPts val="0"/>
              </a:spcAft>
              <a:buSzPts val="1400"/>
              <a:buFont typeface="Arial" panose="020B0604020202020204" pitchFamily="34" charset="0"/>
              <a:buChar char="•"/>
            </a:pPr>
            <a:r>
              <a:rPr lang="en-US" sz="1200" kern="1200">
                <a:solidFill>
                  <a:schemeClr val="tx1"/>
                </a:solidFill>
                <a:latin typeface="Arial" panose="020B0604020202020204" pitchFamily="34" charset="0"/>
                <a:ea typeface="+mn-ea"/>
                <a:cs typeface="Arial" panose="020B0604020202020204" pitchFamily="34" charset="0"/>
              </a:rPr>
              <a:t>Districts should have a process for monitoring fidelity that includes: </a:t>
            </a:r>
          </a:p>
          <a:p>
            <a:pPr marL="628650" lvl="1" indent="-171450" algn="l" rtl="0">
              <a:lnSpc>
                <a:spcPct val="100000"/>
              </a:lnSpc>
              <a:spcBef>
                <a:spcPts val="0"/>
              </a:spcBef>
              <a:spcAft>
                <a:spcPts val="0"/>
              </a:spcAft>
              <a:buSzPts val="1400"/>
              <a:buFont typeface="Arial" panose="020B0604020202020204" pitchFamily="34" charset="0"/>
              <a:buChar char="•"/>
            </a:pPr>
            <a:r>
              <a:rPr lang="en-US" sz="1200" kern="1200">
                <a:solidFill>
                  <a:schemeClr val="tx1"/>
                </a:solidFill>
                <a:latin typeface="Arial" panose="020B0604020202020204" pitchFamily="34" charset="0"/>
                <a:ea typeface="+mn-ea"/>
                <a:cs typeface="Arial" panose="020B0604020202020204" pitchFamily="34" charset="0"/>
              </a:rPr>
              <a:t>who is responsible (e.g., administrator, instructional coach, other qualified personnel as determined by the district), and </a:t>
            </a:r>
          </a:p>
          <a:p>
            <a:pPr marL="628650" lvl="1" indent="-171450" algn="l" rtl="0">
              <a:lnSpc>
                <a:spcPct val="100000"/>
              </a:lnSpc>
              <a:spcBef>
                <a:spcPts val="0"/>
              </a:spcBef>
              <a:spcAft>
                <a:spcPts val="0"/>
              </a:spcAft>
              <a:buSzPts val="1400"/>
              <a:buFont typeface="Arial" panose="020B0604020202020204" pitchFamily="34" charset="0"/>
              <a:buChar char="•"/>
            </a:pPr>
            <a:r>
              <a:rPr lang="en-US" sz="1200" kern="1200">
                <a:solidFill>
                  <a:schemeClr val="tx1"/>
                </a:solidFill>
                <a:latin typeface="Arial" panose="020B0604020202020204" pitchFamily="34" charset="0"/>
                <a:ea typeface="+mn-ea"/>
                <a:cs typeface="Arial" panose="020B0604020202020204" pitchFamily="34" charset="0"/>
              </a:rPr>
              <a:t>how often fidelity in Tier II and Tier III interventions will be monitored. </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61</a:t>
            </a:fld>
            <a:endParaRPr lang="en-US"/>
          </a:p>
        </p:txBody>
      </p:sp>
    </p:spTree>
    <p:extLst>
      <p:ext uri="{BB962C8B-B14F-4D97-AF65-F5344CB8AC3E}">
        <p14:creationId xmlns:p14="http://schemas.microsoft.com/office/powerpoint/2010/main" val="28311169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kern="1200">
                <a:solidFill>
                  <a:schemeClr val="tx1"/>
                </a:solidFill>
                <a:latin typeface="Arial" panose="020B0604020202020204" pitchFamily="34" charset="0"/>
                <a:ea typeface="+mn-ea"/>
                <a:cs typeface="Arial" panose="020B0604020202020204" pitchFamily="34" charset="0"/>
              </a:rPr>
              <a:t>These are examples of forms that can be used to monitor fidelity. The example on the left shows a Direct Observation Rubric that can be used to monitor academic interventions. Notice how this tool can be completed by someone doing an observation of the intervention. </a:t>
            </a:r>
            <a:endParaRPr lang="en-US" sz="1200" b="1" kern="1200">
              <a:solidFill>
                <a:schemeClr val="tx1"/>
              </a:solidFill>
              <a:latin typeface="Arial" panose="020B0604020202020204" pitchFamily="34" charset="0"/>
              <a:ea typeface="+mn-ea"/>
              <a:cs typeface="Arial" panose="020B0604020202020204" pitchFamily="34" charset="0"/>
            </a:endParaRPr>
          </a:p>
          <a:p>
            <a:pPr marL="0" indent="0"/>
            <a:endParaRPr lang="en-US" sz="1200" kern="1200">
              <a:solidFill>
                <a:schemeClr val="tx1"/>
              </a:solidFill>
              <a:latin typeface="Arial" panose="020B0604020202020204" pitchFamily="34" charset="0"/>
              <a:ea typeface="+mn-ea"/>
              <a:cs typeface="Arial" panose="020B0604020202020204" pitchFamily="34" charset="0"/>
            </a:endParaRPr>
          </a:p>
          <a:p>
            <a:pPr marL="0" indent="0"/>
            <a:r>
              <a:rPr lang="en-US" sz="1200" kern="1200">
                <a:solidFill>
                  <a:schemeClr val="tx1"/>
                </a:solidFill>
                <a:latin typeface="Arial" panose="020B0604020202020204" pitchFamily="34" charset="0"/>
                <a:ea typeface="+mn-ea"/>
                <a:cs typeface="Arial" panose="020B0604020202020204" pitchFamily="34" charset="0"/>
              </a:rPr>
              <a:t>The example on the right shows a Daily Progress Report (DPR) card that can be used to monitor behavior interventions that use a daily point system such as Check-In/Check-Out and Breaks are Better. </a:t>
            </a:r>
            <a:endParaRPr lang="en-US" sz="1200" b="1" kern="1200">
              <a:solidFill>
                <a:schemeClr val="tx1"/>
              </a:solidFill>
              <a:latin typeface="Arial" panose="020B0604020202020204" pitchFamily="34" charset="0"/>
              <a:ea typeface="+mn-ea"/>
              <a:cs typeface="Arial" panose="020B0604020202020204" pitchFamily="34" charset="0"/>
            </a:endParaRPr>
          </a:p>
          <a:p>
            <a:pPr marL="0" indent="0"/>
            <a:endParaRPr lang="en-US" sz="1200" kern="1200">
              <a:solidFill>
                <a:schemeClr val="tx1"/>
              </a:solidFill>
              <a:latin typeface="Arial" panose="020B0604020202020204" pitchFamily="34" charset="0"/>
              <a:ea typeface="+mn-ea"/>
              <a:cs typeface="Arial" panose="020B0604020202020204" pitchFamily="34" charset="0"/>
            </a:endParaRPr>
          </a:p>
          <a:p>
            <a:pPr marL="0" indent="0"/>
            <a:r>
              <a:rPr lang="en-US" sz="1200" kern="1200">
                <a:solidFill>
                  <a:schemeClr val="tx1"/>
                </a:solidFill>
                <a:latin typeface="Arial" panose="020B0604020202020204" pitchFamily="34" charset="0"/>
                <a:ea typeface="+mn-ea"/>
                <a:cs typeface="Arial" panose="020B0604020202020204" pitchFamily="34" charset="0"/>
              </a:rPr>
              <a:t>Fidelity tools can be completed by an observer or it can also be completed by the interventionist as a self-reflection.</a:t>
            </a:r>
            <a:endParaRPr lang="en-US" sz="1200" b="1" kern="1200">
              <a:solidFill>
                <a:schemeClr val="tx1"/>
              </a:solidFill>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kern="1200">
                <a:solidFill>
                  <a:schemeClr val="tx1"/>
                </a:solidFill>
                <a:latin typeface="Arial" panose="020B0604020202020204" pitchFamily="34" charset="0"/>
                <a:ea typeface="+mn-ea"/>
                <a:cs typeface="Arial" panose="020B0604020202020204" pitchFamily="34" charset="0"/>
              </a:rPr>
              <a:t>Observations are an example of direct fidelity checks. </a:t>
            </a:r>
          </a:p>
          <a:p>
            <a:pPr marL="171450" indent="-171450">
              <a:buFont typeface="Arial" panose="020B0604020202020204" pitchFamily="34" charset="0"/>
              <a:buChar char="•"/>
            </a:pPr>
            <a:r>
              <a:rPr lang="en-US" sz="1200" kern="1200">
                <a:solidFill>
                  <a:schemeClr val="tx1"/>
                </a:solidFill>
                <a:latin typeface="Arial" panose="020B0604020202020204" pitchFamily="34" charset="0"/>
                <a:ea typeface="+mn-ea"/>
                <a:cs typeface="Arial" panose="020B0604020202020204" pitchFamily="34" charset="0"/>
              </a:rPr>
              <a:t>Examples of indirect fidelity checks include a review of progress monitoring data, a review of intervention lesson plans, a review of schedule, a review of attendance (including reasons for absence), and self-checks. </a:t>
            </a:r>
          </a:p>
          <a:p>
            <a:pPr marL="171450" indent="-171450">
              <a:buFont typeface="Arial" panose="020B0604020202020204" pitchFamily="34" charset="0"/>
              <a:buChar char="•"/>
            </a:pPr>
            <a:r>
              <a:rPr lang="en-US">
                <a:latin typeface="Arial" panose="020B0604020202020204" pitchFamily="34" charset="0"/>
                <a:cs typeface="Arial" panose="020B0604020202020204" pitchFamily="34" charset="0"/>
              </a:rPr>
              <a:t>Fidelity monitoring should include both direct and indirect fidelity checks.</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62</a:t>
            </a:fld>
            <a:endParaRPr lang="en-US"/>
          </a:p>
        </p:txBody>
      </p:sp>
    </p:spTree>
    <p:extLst>
      <p:ext uri="{BB962C8B-B14F-4D97-AF65-F5344CB8AC3E}">
        <p14:creationId xmlns:p14="http://schemas.microsoft.com/office/powerpoint/2010/main" val="42197109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b="0" kern="1200">
                <a:solidFill>
                  <a:schemeClr val="tx1"/>
                </a:solidFill>
                <a:latin typeface="Arial" panose="020B0604020202020204" pitchFamily="34" charset="0"/>
                <a:ea typeface="+mn-ea"/>
                <a:cs typeface="Arial" panose="020B0604020202020204" pitchFamily="34" charset="0"/>
              </a:rPr>
              <a:t>There are five elements of intervention fidelity. It helps to consider these questions as you evaluating fidelity to determine if the intervention is being delivered as intended.</a:t>
            </a:r>
            <a:endParaRPr lang="en-US" sz="1200" b="1" kern="1200">
              <a:solidFill>
                <a:schemeClr val="tx1"/>
              </a:solidFill>
              <a:latin typeface="Arial" panose="020B0604020202020204" pitchFamily="34" charset="0"/>
              <a:ea typeface="+mn-ea"/>
              <a:cs typeface="Arial" panose="020B0604020202020204" pitchFamily="34" charset="0"/>
            </a:endParaRPr>
          </a:p>
          <a:p>
            <a:pPr marL="0" lvl="0" indent="0" algn="l" rtl="0">
              <a:lnSpc>
                <a:spcPct val="100000"/>
              </a:lnSpc>
              <a:spcBef>
                <a:spcPts val="0"/>
              </a:spcBef>
              <a:spcAft>
                <a:spcPts val="0"/>
              </a:spcAft>
              <a:buSzPts val="1400"/>
              <a:buNone/>
            </a:pPr>
            <a:endParaRPr lang="en-US" sz="1200" b="1" kern="1200">
              <a:solidFill>
                <a:schemeClr val="tx1"/>
              </a:solidFill>
              <a:latin typeface="Arial" panose="020B0604020202020204" pitchFamily="34" charset="0"/>
              <a:ea typeface="+mn-ea"/>
              <a:cs typeface="Arial" panose="020B0604020202020204" pitchFamily="34" charset="0"/>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200" kern="1200">
                <a:solidFill>
                  <a:schemeClr val="tx1"/>
                </a:solidFill>
                <a:latin typeface="Arial" panose="020B0604020202020204" pitchFamily="34" charset="0"/>
                <a:ea typeface="+mn-ea"/>
                <a:cs typeface="Arial" panose="020B0604020202020204" pitchFamily="34" charset="0"/>
              </a:rPr>
              <a:t>Student engagement – How attentive and involved are the students in this intervention or activity? </a:t>
            </a:r>
          </a:p>
          <a:p>
            <a:pPr marL="171450" lvl="0" indent="-171450" algn="l" rtl="0">
              <a:lnSpc>
                <a:spcPct val="100000"/>
              </a:lnSpc>
              <a:spcBef>
                <a:spcPts val="0"/>
              </a:spcBef>
              <a:spcAft>
                <a:spcPts val="0"/>
              </a:spcAft>
              <a:buSzPts val="1400"/>
              <a:buFont typeface="Arial" panose="020B0604020202020204" pitchFamily="34" charset="0"/>
              <a:buChar char="•"/>
            </a:pPr>
            <a:r>
              <a:rPr lang="en-US" sz="1200" kern="1200">
                <a:solidFill>
                  <a:schemeClr val="tx1"/>
                </a:solidFill>
                <a:latin typeface="Arial" panose="020B0604020202020204" pitchFamily="34" charset="0"/>
                <a:ea typeface="+mn-ea"/>
                <a:cs typeface="Arial" panose="020B0604020202020204" pitchFamily="34" charset="0"/>
              </a:rPr>
              <a:t>Program specificity – How well is the intervention defined and different from other interventions? </a:t>
            </a:r>
          </a:p>
          <a:p>
            <a:pPr marL="171450" lvl="0" indent="-171450" algn="l" rtl="0">
              <a:lnSpc>
                <a:spcPct val="100000"/>
              </a:lnSpc>
              <a:spcBef>
                <a:spcPts val="0"/>
              </a:spcBef>
              <a:spcAft>
                <a:spcPts val="0"/>
              </a:spcAft>
              <a:buSzPts val="1400"/>
              <a:buFont typeface="Arial" panose="020B0604020202020204" pitchFamily="34" charset="0"/>
              <a:buChar char="•"/>
            </a:pPr>
            <a:r>
              <a:rPr lang="en-US" sz="1200" kern="1200">
                <a:solidFill>
                  <a:schemeClr val="tx1"/>
                </a:solidFill>
                <a:latin typeface="Arial" panose="020B0604020202020204" pitchFamily="34" charset="0"/>
                <a:ea typeface="+mn-ea"/>
                <a:cs typeface="Arial" panose="020B0604020202020204" pitchFamily="34" charset="0"/>
              </a:rPr>
              <a:t>Quality of delivery – Does the interventionist have the necessary training, knowledge, and skills to deliver the intervention correctly? How well is the intervention or instruction delivered? Are quality teaching practices used consistently and with appropriate intensity across all sessions or interventionists? </a:t>
            </a:r>
          </a:p>
          <a:p>
            <a:pPr marL="171450" lvl="0" indent="-171450" algn="l" rtl="0">
              <a:lnSpc>
                <a:spcPct val="100000"/>
              </a:lnSpc>
              <a:spcBef>
                <a:spcPts val="0"/>
              </a:spcBef>
              <a:spcAft>
                <a:spcPts val="0"/>
              </a:spcAft>
              <a:buSzPts val="1400"/>
              <a:buFont typeface="Arial" panose="020B0604020202020204" pitchFamily="34" charset="0"/>
              <a:buChar char="•"/>
            </a:pPr>
            <a:r>
              <a:rPr lang="en-US" sz="1200" kern="1200">
                <a:solidFill>
                  <a:schemeClr val="tx1"/>
                </a:solidFill>
                <a:latin typeface="Arial" panose="020B0604020202020204" pitchFamily="34" charset="0"/>
                <a:ea typeface="+mn-ea"/>
                <a:cs typeface="Arial" panose="020B0604020202020204" pitchFamily="34" charset="0"/>
              </a:rPr>
              <a:t>Exposure/Dosage – Does the schedule allow the intervention to be delivered for the recommended dosage (duration and frequency)? How often does a student receive the intervention? How long does it last? Is the student regularly attending school? Is the teacher regularly available to support instruction? Did any factors prevent the student from receiving the intervention? </a:t>
            </a:r>
          </a:p>
          <a:p>
            <a:pPr marL="171450" lvl="0" indent="-171450" algn="l" rtl="0">
              <a:lnSpc>
                <a:spcPct val="100000"/>
              </a:lnSpc>
              <a:spcBef>
                <a:spcPts val="0"/>
              </a:spcBef>
              <a:spcAft>
                <a:spcPts val="0"/>
              </a:spcAft>
              <a:buSzPts val="1400"/>
              <a:buFont typeface="Arial" panose="020B0604020202020204" pitchFamily="34" charset="0"/>
              <a:buChar char="•"/>
            </a:pPr>
            <a:r>
              <a:rPr lang="en-US" sz="1200" kern="1200">
                <a:solidFill>
                  <a:schemeClr val="tx1"/>
                </a:solidFill>
                <a:latin typeface="Arial" panose="020B0604020202020204" pitchFamily="34" charset="0"/>
                <a:ea typeface="+mn-ea"/>
                <a:cs typeface="Arial" panose="020B0604020202020204" pitchFamily="34" charset="0"/>
              </a:rPr>
              <a:t>Adherence – How well did we stick to the plan/curriculum? </a:t>
            </a:r>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63</a:t>
            </a:fld>
            <a:endParaRPr lang="en-US"/>
          </a:p>
        </p:txBody>
      </p:sp>
    </p:spTree>
    <p:extLst>
      <p:ext uri="{BB962C8B-B14F-4D97-AF65-F5344CB8AC3E}">
        <p14:creationId xmlns:p14="http://schemas.microsoft.com/office/powerpoint/2010/main" val="7004043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b="0" kern="1200">
                <a:solidFill>
                  <a:schemeClr val="tx1"/>
                </a:solidFill>
                <a:latin typeface="Arial" panose="020B0604020202020204" pitchFamily="34" charset="0"/>
                <a:ea typeface="+mn-ea"/>
                <a:cs typeface="Arial" panose="020B0604020202020204" pitchFamily="34" charset="0"/>
              </a:rPr>
              <a:t>Evaluating fidelity may reveal that it needs to be improved. This slide shows some examples of next steps to increase intervention fidelity. </a:t>
            </a:r>
            <a:endParaRPr lang="en-US" sz="1200" b="1" kern="1200">
              <a:solidFill>
                <a:schemeClr val="tx1"/>
              </a:solidFill>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64</a:t>
            </a:fld>
            <a:endParaRPr lang="en-US"/>
          </a:p>
        </p:txBody>
      </p:sp>
    </p:spTree>
    <p:extLst>
      <p:ext uri="{BB962C8B-B14F-4D97-AF65-F5344CB8AC3E}">
        <p14:creationId xmlns:p14="http://schemas.microsoft.com/office/powerpoint/2010/main" val="13581386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kern="1200">
                <a:solidFill>
                  <a:schemeClr val="tx1"/>
                </a:solidFill>
                <a:latin typeface="Arial" panose="020B0604020202020204" pitchFamily="34" charset="0"/>
                <a:ea typeface="+mn-ea"/>
                <a:cs typeface="Arial" panose="020B0604020202020204" pitchFamily="34" charset="0"/>
              </a:rPr>
              <a:t>When used with other data sources, progress monitoring allows educators to determine if the response to instruction and intervention is effectively being met for the individual student. </a:t>
            </a:r>
          </a:p>
          <a:p>
            <a:pPr marL="0" lvl="0" indent="0" algn="l" rtl="0">
              <a:lnSpc>
                <a:spcPct val="100000"/>
              </a:lnSpc>
              <a:spcBef>
                <a:spcPts val="0"/>
              </a:spcBef>
              <a:spcAft>
                <a:spcPts val="0"/>
              </a:spcAft>
              <a:buSzPts val="1400"/>
              <a:buNone/>
            </a:pPr>
            <a:endParaRPr lang="en-US" sz="1200" b="1" kern="1200">
              <a:solidFill>
                <a:schemeClr val="tx1"/>
              </a:solidFill>
              <a:latin typeface="Arial" panose="020B0604020202020204" pitchFamily="34" charset="0"/>
              <a:ea typeface="+mn-ea"/>
              <a:cs typeface="Arial" panose="020B0604020202020204" pitchFamily="34" charset="0"/>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200" kern="1200">
                <a:solidFill>
                  <a:schemeClr val="tx1"/>
                </a:solidFill>
                <a:latin typeface="Arial" panose="020B0604020202020204" pitchFamily="34" charset="0"/>
                <a:ea typeface="+mn-ea"/>
                <a:cs typeface="Arial" panose="020B0604020202020204" pitchFamily="34" charset="0"/>
              </a:rPr>
              <a:t>Formative assessment tells us how well students are responding to instruction. </a:t>
            </a:r>
          </a:p>
          <a:p>
            <a:pPr marL="171450" lvl="0" indent="-171450" algn="l" rtl="0">
              <a:lnSpc>
                <a:spcPct val="100000"/>
              </a:lnSpc>
              <a:spcBef>
                <a:spcPts val="0"/>
              </a:spcBef>
              <a:spcAft>
                <a:spcPts val="0"/>
              </a:spcAft>
              <a:buSzPts val="1400"/>
              <a:buFont typeface="Arial" panose="020B0604020202020204" pitchFamily="34" charset="0"/>
              <a:buChar char="•"/>
            </a:pPr>
            <a:r>
              <a:rPr lang="en-US" sz="1200" kern="1200">
                <a:solidFill>
                  <a:schemeClr val="tx1"/>
                </a:solidFill>
                <a:latin typeface="Arial" panose="020B0604020202020204" pitchFamily="34" charset="0"/>
                <a:ea typeface="+mn-ea"/>
                <a:cs typeface="Arial" panose="020B0604020202020204" pitchFamily="34" charset="0"/>
              </a:rPr>
              <a:t>Progress monitoring must be conducted with measures that are at a student’s skill/instructional level. </a:t>
            </a:r>
          </a:p>
          <a:p>
            <a:pPr marL="171450" lvl="0" indent="-171450" algn="l" rtl="0">
              <a:lnSpc>
                <a:spcPct val="100000"/>
              </a:lnSpc>
              <a:spcBef>
                <a:spcPts val="0"/>
              </a:spcBef>
              <a:spcAft>
                <a:spcPts val="0"/>
              </a:spcAft>
              <a:buSzPts val="1400"/>
              <a:buFont typeface="Arial" panose="020B0604020202020204" pitchFamily="34" charset="0"/>
              <a:buChar char="•"/>
            </a:pPr>
            <a:r>
              <a:rPr lang="en-US" sz="1200" kern="1200">
                <a:solidFill>
                  <a:schemeClr val="tx1"/>
                </a:solidFill>
                <a:latin typeface="Arial" panose="020B0604020202020204" pitchFamily="34" charset="0"/>
                <a:ea typeface="+mn-ea"/>
                <a:cs typeface="Arial" panose="020B0604020202020204" pitchFamily="34" charset="0"/>
              </a:rPr>
              <a:t>Progress monitoring must be completed according to the area of deficit using an instrument that is sensitive to change (RTI2 Manual page 18). </a:t>
            </a:r>
          </a:p>
          <a:p>
            <a:pPr marL="171450" lvl="0" indent="-171450" algn="l" rtl="0">
              <a:lnSpc>
                <a:spcPct val="100000"/>
              </a:lnSpc>
              <a:spcBef>
                <a:spcPts val="0"/>
              </a:spcBef>
              <a:spcAft>
                <a:spcPts val="0"/>
              </a:spcAft>
              <a:buSzPts val="1400"/>
              <a:buFont typeface="Arial" panose="020B0604020202020204" pitchFamily="34" charset="0"/>
              <a:buChar char="•"/>
            </a:pPr>
            <a:r>
              <a:rPr lang="en-US" sz="1200" kern="1200">
                <a:solidFill>
                  <a:schemeClr val="tx1"/>
                </a:solidFill>
                <a:latin typeface="Arial" panose="020B0604020202020204" pitchFamily="34" charset="0"/>
                <a:ea typeface="+mn-ea"/>
                <a:cs typeface="Arial" panose="020B0604020202020204" pitchFamily="34" charset="0"/>
              </a:rPr>
              <a:t>A variety of progress monitoring data should be gathered on students receiving interventions. These measures should focus both on how a student is progressing towards long-term learning goals and also how a student is progressing with the specific skills targeted in intervention. </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65</a:t>
            </a:fld>
            <a:endParaRPr lang="en-US"/>
          </a:p>
        </p:txBody>
      </p:sp>
    </p:spTree>
    <p:extLst>
      <p:ext uri="{BB962C8B-B14F-4D97-AF65-F5344CB8AC3E}">
        <p14:creationId xmlns:p14="http://schemas.microsoft.com/office/powerpoint/2010/main" val="24060231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200" b="1" kern="1200">
                <a:solidFill>
                  <a:schemeClr val="tx1"/>
                </a:solidFill>
                <a:latin typeface="Arial" panose="020B0604020202020204" pitchFamily="34" charset="0"/>
                <a:ea typeface="+mn-ea"/>
                <a:cs typeface="Arial" panose="020B0604020202020204" pitchFamily="34" charset="0"/>
              </a:rPr>
              <a:t>Main Takeaway</a:t>
            </a:r>
            <a:r>
              <a:rPr lang="en-US" sz="1200" kern="1200">
                <a:solidFill>
                  <a:schemeClr val="tx1"/>
                </a:solidFill>
                <a:latin typeface="Arial" panose="020B0604020202020204" pitchFamily="34" charset="0"/>
                <a:ea typeface="+mn-ea"/>
                <a:cs typeface="Arial" panose="020B0604020202020204" pitchFamily="34" charset="0"/>
              </a:rPr>
              <a:t>: Progress monitoring data serves multiple purposes to help schools evaluate instruction, intervention, and the supports provided to students. Formal progress monitoring data allows teams to estimate ROI, identify students who are and are not making progress, and determine when a change is needed. However, formal progress monitoring data alone is </a:t>
            </a:r>
            <a:r>
              <a:rPr lang="en-US" sz="1200" b="1" kern="1200">
                <a:solidFill>
                  <a:schemeClr val="tx1"/>
                </a:solidFill>
                <a:latin typeface="Arial" panose="020B0604020202020204" pitchFamily="34" charset="0"/>
                <a:ea typeface="+mn-ea"/>
                <a:cs typeface="Arial" panose="020B0604020202020204" pitchFamily="34" charset="0"/>
              </a:rPr>
              <a:t>not sufficient</a:t>
            </a:r>
            <a:r>
              <a:rPr lang="en-US" sz="1200" kern="1200">
                <a:solidFill>
                  <a:schemeClr val="tx1"/>
                </a:solidFill>
                <a:latin typeface="Arial" panose="020B0604020202020204" pitchFamily="34" charset="0"/>
                <a:ea typeface="+mn-ea"/>
                <a:cs typeface="Arial" panose="020B0604020202020204" pitchFamily="34" charset="0"/>
              </a:rPr>
              <a:t> to determine whether an intervention is effective. </a:t>
            </a:r>
            <a:r>
              <a:rPr lang="en-US" sz="1200" kern="1200" err="1">
                <a:solidFill>
                  <a:schemeClr val="tx1"/>
                </a:solidFill>
                <a:latin typeface="Arial" panose="020B0604020202020204" pitchFamily="34" charset="0"/>
                <a:ea typeface="+mn-ea"/>
                <a:cs typeface="Arial" panose="020B0604020202020204" pitchFamily="34" charset="0"/>
              </a:rPr>
              <a:t>Mutiple</a:t>
            </a:r>
            <a:r>
              <a:rPr lang="en-US" sz="1200" kern="1200">
                <a:solidFill>
                  <a:schemeClr val="tx1"/>
                </a:solidFill>
                <a:latin typeface="Arial" panose="020B0604020202020204" pitchFamily="34" charset="0"/>
                <a:ea typeface="+mn-ea"/>
                <a:cs typeface="Arial" panose="020B0604020202020204" pitchFamily="34" charset="0"/>
              </a:rPr>
              <a:t> sources of data should be used to determine student response and inform any potential changes to intervention.</a:t>
            </a:r>
          </a:p>
          <a:p>
            <a:pPr marL="0" lvl="0" indent="0" algn="l">
              <a:lnSpc>
                <a:spcPct val="100000"/>
              </a:lnSpc>
              <a:spcBef>
                <a:spcPts val="0"/>
              </a:spcBef>
              <a:spcAft>
                <a:spcPts val="0"/>
              </a:spcAft>
              <a:buSzPts val="1400"/>
              <a:buNone/>
            </a:pPr>
            <a:endParaRPr lang="en-US" sz="1200" kern="1200">
              <a:solidFill>
                <a:schemeClr val="tx1"/>
              </a:solidFill>
              <a:latin typeface="Arial" panose="020B0604020202020204" pitchFamily="34" charset="0"/>
              <a:ea typeface="+mn-ea"/>
              <a:cs typeface="Arial" panose="020B0604020202020204" pitchFamily="34" charset="0"/>
            </a:endParaRPr>
          </a:p>
          <a:p>
            <a:pPr marL="171450" indent="-171450">
              <a:buFont typeface="Arial,Sans-Serif"/>
              <a:buChar char="•"/>
            </a:pPr>
            <a:r>
              <a:rPr lang="en-US">
                <a:latin typeface="Arial" panose="020B0604020202020204" pitchFamily="34" charset="0"/>
                <a:cs typeface="Arial" panose="020B0604020202020204" pitchFamily="34" charset="0"/>
              </a:rPr>
              <a:t>Any progress monitoring tool must (RTI2 Manual page 19)</a:t>
            </a:r>
          </a:p>
          <a:p>
            <a:pPr marL="628650" lvl="1" indent="-171450">
              <a:buFont typeface="Arial,Sans-Serif"/>
              <a:buChar char="•"/>
            </a:pPr>
            <a:r>
              <a:rPr lang="en-US">
                <a:latin typeface="Arial" panose="020B0604020202020204" pitchFamily="34" charset="0"/>
                <a:cs typeface="Arial" panose="020B0604020202020204" pitchFamily="34" charset="0"/>
              </a:rPr>
              <a:t>Report according to national percentiles</a:t>
            </a:r>
          </a:p>
          <a:p>
            <a:pPr marL="628650" lvl="1" indent="-171450">
              <a:buFont typeface="Arial,Sans-Serif"/>
              <a:buChar char="•"/>
            </a:pPr>
            <a:r>
              <a:rPr lang="en-US">
                <a:latin typeface="Arial" panose="020B0604020202020204" pitchFamily="34" charset="0"/>
                <a:cs typeface="Arial" panose="020B0604020202020204" pitchFamily="34" charset="0"/>
              </a:rPr>
              <a:t>Allow for repeated measures</a:t>
            </a:r>
          </a:p>
          <a:p>
            <a:pPr marL="628650" lvl="1" indent="-171450">
              <a:buFont typeface="Arial,Sans-Serif"/>
              <a:buChar char="•"/>
            </a:pPr>
            <a:r>
              <a:rPr lang="en-US">
                <a:latin typeface="Arial" panose="020B0604020202020204" pitchFamily="34" charset="0"/>
                <a:cs typeface="Arial" panose="020B0604020202020204" pitchFamily="34" charset="0"/>
              </a:rPr>
              <a:t>Be sensitive to change</a:t>
            </a:r>
          </a:p>
          <a:p>
            <a:pPr marL="628650" lvl="1" indent="-171450">
              <a:buFont typeface="Arial,Sans-Serif"/>
              <a:buChar char="•"/>
            </a:pPr>
            <a:r>
              <a:rPr lang="en-US">
                <a:latin typeface="Arial" panose="020B0604020202020204" pitchFamily="34" charset="0"/>
                <a:cs typeface="Arial" panose="020B0604020202020204" pitchFamily="34" charset="0"/>
              </a:rPr>
              <a:t>Specific areas of deficit </a:t>
            </a:r>
          </a:p>
          <a:p>
            <a:pPr marL="628650" lvl="1" indent="-171450">
              <a:buFont typeface="Arial,Sans-Serif"/>
              <a:buChar char="•"/>
            </a:pPr>
            <a:r>
              <a:rPr lang="en-US">
                <a:latin typeface="Arial" panose="020B0604020202020204" pitchFamily="34" charset="0"/>
                <a:cs typeface="Arial" panose="020B0604020202020204" pitchFamily="34" charset="0"/>
              </a:rPr>
              <a:t>Report results so that the rate of improvement (ROI) can be calculated and transferred to graph form </a:t>
            </a:r>
          </a:p>
          <a:p>
            <a:pPr marL="171450" indent="-171450">
              <a:buFont typeface="Arial" panose="020B0604020202020204" pitchFamily="34" charset="0"/>
              <a:buChar char="•"/>
            </a:pPr>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66</a:t>
            </a:fld>
            <a:endParaRPr lang="en-US"/>
          </a:p>
        </p:txBody>
      </p:sp>
    </p:spTree>
    <p:extLst>
      <p:ext uri="{BB962C8B-B14F-4D97-AF65-F5344CB8AC3E}">
        <p14:creationId xmlns:p14="http://schemas.microsoft.com/office/powerpoint/2010/main" val="21072503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kern="1200">
                <a:solidFill>
                  <a:schemeClr val="tx1"/>
                </a:solidFill>
                <a:latin typeface="Arial" panose="020B0604020202020204" pitchFamily="34" charset="0"/>
                <a:ea typeface="+mn-ea"/>
                <a:cs typeface="Arial" panose="020B0604020202020204" pitchFamily="34" charset="0"/>
              </a:rPr>
              <a:t>Teams should gather a variety of data to</a:t>
            </a:r>
            <a:r>
              <a:rPr lang="en-US" sz="1200" b="0" kern="1200">
                <a:solidFill>
                  <a:schemeClr val="tx1"/>
                </a:solidFill>
                <a:latin typeface="Arial" panose="020B0604020202020204" pitchFamily="34" charset="0"/>
                <a:ea typeface="+mn-ea"/>
                <a:cs typeface="Arial" panose="020B0604020202020204" pitchFamily="34" charset="0"/>
              </a:rPr>
              <a:t> understand a student’s progress towards mastery of skills as well as progress towards meeting grade level expectations. </a:t>
            </a:r>
            <a:r>
              <a:rPr lang="en-US" sz="1200" kern="1200">
                <a:solidFill>
                  <a:schemeClr val="tx1"/>
                </a:solidFill>
                <a:latin typeface="Arial" panose="020B0604020202020204" pitchFamily="34" charset="0"/>
                <a:ea typeface="+mn-ea"/>
                <a:cs typeface="Arial" panose="020B0604020202020204" pitchFamily="34" charset="0"/>
              </a:rPr>
              <a:t>This includes gathering both formal (curriculum-based measures) and informal measures (daily formative assessments, unit assessments, classroom assessments and observations) that measure student progress on the specific skills targeted in intervention and long-term learning goals. </a:t>
            </a:r>
            <a:br>
              <a:rPr lang="en-US" sz="1200" kern="1200">
                <a:solidFill>
                  <a:schemeClr val="tx1"/>
                </a:solidFill>
                <a:latin typeface="Arial" panose="020B0604020202020204" pitchFamily="34" charset="0"/>
                <a:ea typeface="+mn-ea"/>
                <a:cs typeface="Arial" panose="020B0604020202020204" pitchFamily="34" charset="0"/>
              </a:rPr>
            </a:br>
            <a:r>
              <a:rPr lang="en-US" sz="1200" kern="1200">
                <a:solidFill>
                  <a:schemeClr val="tx1"/>
                </a:solidFill>
                <a:latin typeface="Arial" panose="020B0604020202020204" pitchFamily="34" charset="0"/>
                <a:ea typeface="+mn-ea"/>
                <a:cs typeface="Arial" panose="020B0604020202020204" pitchFamily="34" charset="0"/>
              </a:rPr>
              <a:t>Some examples of multiple sources of progress monitoring data are on the slide.</a:t>
            </a:r>
            <a:endParaRPr lang="en-US" sz="1200" b="1" kern="1200">
              <a:solidFill>
                <a:schemeClr val="tx1"/>
              </a:solidFill>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67</a:t>
            </a:fld>
            <a:endParaRPr lang="en-US"/>
          </a:p>
        </p:txBody>
      </p:sp>
    </p:spTree>
    <p:extLst>
      <p:ext uri="{BB962C8B-B14F-4D97-AF65-F5344CB8AC3E}">
        <p14:creationId xmlns:p14="http://schemas.microsoft.com/office/powerpoint/2010/main" val="237493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kern="1200">
                <a:solidFill>
                  <a:schemeClr val="tx1"/>
                </a:solidFill>
                <a:latin typeface="Arial" panose="020B0604020202020204" pitchFamily="34" charset="0"/>
                <a:ea typeface="+mn-ea"/>
                <a:cs typeface="Arial" panose="020B0604020202020204" pitchFamily="34" charset="0"/>
              </a:rPr>
              <a:t>The guidelines for gathering formal progress monitoring data are shown on this slide. Effective progress monitoring involves selecting and administering appropriate probes to measure skills related to the student's identified skill deficit. Various assessment tools are used to monitor progress regularly at both the instructional and grade levels.</a:t>
            </a:r>
          </a:p>
          <a:p>
            <a:pPr marL="0" lvl="0" indent="0" algn="l" rtl="0">
              <a:lnSpc>
                <a:spcPct val="100000"/>
              </a:lnSpc>
              <a:spcBef>
                <a:spcPts val="0"/>
              </a:spcBef>
              <a:spcAft>
                <a:spcPts val="0"/>
              </a:spcAft>
              <a:buSzPts val="1400"/>
              <a:buNone/>
            </a:pPr>
            <a:endParaRPr lang="en-US" sz="1200" kern="1200">
              <a:solidFill>
                <a:schemeClr val="tx1"/>
              </a:solidFill>
              <a:latin typeface="Arial" panose="020B0604020202020204" pitchFamily="34" charset="0"/>
              <a:ea typeface="+mn-ea"/>
              <a:cs typeface="Arial" panose="020B0604020202020204" pitchFamily="34" charset="0"/>
            </a:endParaRPr>
          </a:p>
          <a:p>
            <a:pPr lvl="0" algn="l" rtl="0">
              <a:lnSpc>
                <a:spcPct val="100000"/>
              </a:lnSpc>
              <a:spcBef>
                <a:spcPts val="0"/>
              </a:spcBef>
              <a:spcAft>
                <a:spcPts val="0"/>
              </a:spcAft>
              <a:buSzPts val="1400"/>
              <a:buFont typeface="Arial" panose="020B0604020202020204" pitchFamily="34" charset="0"/>
              <a:buChar char="•"/>
            </a:pPr>
            <a:r>
              <a:rPr lang="en-US" sz="1200" b="0" i="0" u="none" strike="noStrike" kern="1200">
                <a:solidFill>
                  <a:srgbClr val="0E101A"/>
                </a:solidFill>
                <a:effectLst/>
                <a:latin typeface="Arial" panose="020B0604020202020204" pitchFamily="34" charset="0"/>
                <a:ea typeface="+mn-ea"/>
                <a:cs typeface="Arial" panose="020B0604020202020204" pitchFamily="34" charset="0"/>
              </a:rPr>
              <a:t>Choose probes that directly measure the student's specific skill deficits. Keep in mind, these might be a far transfer measure. For example, using oral reading fluency passages to monitor a student in an intervention targeting word reading skills</a:t>
            </a:r>
          </a:p>
          <a:p>
            <a:pPr algn="l">
              <a:spcBef>
                <a:spcPts val="0"/>
              </a:spcBef>
              <a:spcAft>
                <a:spcPts val="0"/>
              </a:spcAft>
              <a:buFont typeface="Arial" panose="020B0604020202020204" pitchFamily="34" charset="0"/>
              <a:buChar char="•"/>
            </a:pPr>
            <a:r>
              <a:rPr lang="en-US" sz="1200" b="0" i="0" u="none" strike="noStrike" kern="1200">
                <a:solidFill>
                  <a:srgbClr val="0E101A"/>
                </a:solidFill>
                <a:effectLst/>
                <a:latin typeface="Arial" panose="020B0604020202020204" pitchFamily="34" charset="0"/>
                <a:ea typeface="+mn-ea"/>
                <a:cs typeface="Arial" panose="020B0604020202020204" pitchFamily="34" charset="0"/>
              </a:rPr>
              <a:t>Monitor progress at least every other week at the student's instructional level and at least monthly at the student's grade level.</a:t>
            </a:r>
          </a:p>
          <a:p>
            <a:pPr>
              <a:buFont typeface="Arial" panose="020B0604020202020204" pitchFamily="34" charset="0"/>
              <a:buChar char="•"/>
            </a:pPr>
            <a:r>
              <a:rPr lang="en-US" sz="1200" b="0" i="0" u="none" strike="noStrike" kern="1200">
                <a:solidFill>
                  <a:srgbClr val="0E101A"/>
                </a:solidFill>
                <a:effectLst/>
                <a:latin typeface="Arial" panose="020B0604020202020204" pitchFamily="34" charset="0"/>
                <a:ea typeface="+mn-ea"/>
                <a:cs typeface="Arial" panose="020B0604020202020204" pitchFamily="34" charset="0"/>
              </a:rPr>
              <a:t>Curriculum-Based Measurement (CBM) Probes:</a:t>
            </a:r>
            <a:r>
              <a:rPr lang="en-US" sz="1200" kern="1200">
                <a:solidFill>
                  <a:srgbClr val="0E101A"/>
                </a:solidFill>
                <a:latin typeface="Arial" panose="020B0604020202020204" pitchFamily="34" charset="0"/>
                <a:ea typeface="+mn-ea"/>
                <a:cs typeface="Arial" panose="020B0604020202020204" pitchFamily="34" charset="0"/>
              </a:rPr>
              <a:t> </a:t>
            </a:r>
            <a:r>
              <a:rPr lang="en-US" sz="1200" b="0" i="0" u="none" strike="noStrike" kern="1200">
                <a:solidFill>
                  <a:srgbClr val="0E101A"/>
                </a:solidFill>
                <a:effectLst/>
                <a:latin typeface="Arial" panose="020B0604020202020204" pitchFamily="34" charset="0"/>
                <a:ea typeface="+mn-ea"/>
                <a:cs typeface="Arial" panose="020B0604020202020204" pitchFamily="34" charset="0"/>
              </a:rPr>
              <a:t>These are standardized assessments that can be used frequently to measure student progress.</a:t>
            </a:r>
          </a:p>
          <a:p>
            <a:pPr>
              <a:buFont typeface="Arial" panose="020B0604020202020204" pitchFamily="34" charset="0"/>
              <a:buChar char="•"/>
            </a:pPr>
            <a:r>
              <a:rPr lang="en-US" sz="1200" b="0" i="0" u="none" strike="noStrike" kern="1200">
                <a:solidFill>
                  <a:srgbClr val="0E101A"/>
                </a:solidFill>
                <a:effectLst/>
                <a:latin typeface="Arial" panose="020B0604020202020204" pitchFamily="34" charset="0"/>
                <a:ea typeface="+mn-ea"/>
                <a:cs typeface="Arial" panose="020B0604020202020204" pitchFamily="34" charset="0"/>
              </a:rPr>
              <a:t>Intervention Materials/Kits:</a:t>
            </a:r>
            <a:r>
              <a:rPr lang="en-US" sz="1200" kern="1200">
                <a:solidFill>
                  <a:srgbClr val="0E101A"/>
                </a:solidFill>
                <a:latin typeface="Arial" panose="020B0604020202020204" pitchFamily="34" charset="0"/>
                <a:ea typeface="+mn-ea"/>
                <a:cs typeface="Arial" panose="020B0604020202020204" pitchFamily="34" charset="0"/>
              </a:rPr>
              <a:t> </a:t>
            </a:r>
            <a:r>
              <a:rPr lang="en-US" sz="1200" b="0" i="0" u="none" strike="noStrike" kern="1200">
                <a:solidFill>
                  <a:srgbClr val="0E101A"/>
                </a:solidFill>
                <a:effectLst/>
                <a:latin typeface="Arial" panose="020B0604020202020204" pitchFamily="34" charset="0"/>
                <a:ea typeface="+mn-ea"/>
                <a:cs typeface="Arial" panose="020B0604020202020204" pitchFamily="34" charset="0"/>
              </a:rPr>
              <a:t>Assessments included with intervention programs can provide valuable insights into student progress.</a:t>
            </a:r>
          </a:p>
          <a:p>
            <a:pPr>
              <a:buFont typeface="Arial" panose="020B0604020202020204" pitchFamily="34" charset="0"/>
              <a:buChar char="•"/>
            </a:pPr>
            <a:r>
              <a:rPr lang="en-US" sz="1200" b="0" i="0" u="none" strike="noStrike" kern="1200">
                <a:solidFill>
                  <a:srgbClr val="0E101A"/>
                </a:solidFill>
                <a:effectLst/>
                <a:latin typeface="Arial" panose="020B0604020202020204" pitchFamily="34" charset="0"/>
                <a:ea typeface="+mn-ea"/>
                <a:cs typeface="Arial" panose="020B0604020202020204" pitchFamily="34" charset="0"/>
              </a:rPr>
              <a:t>Computer-Based Assessments:</a:t>
            </a:r>
            <a:r>
              <a:rPr lang="en-US" sz="1200" kern="1200">
                <a:solidFill>
                  <a:srgbClr val="0E101A"/>
                </a:solidFill>
                <a:latin typeface="Arial" panose="020B0604020202020204" pitchFamily="34" charset="0"/>
                <a:ea typeface="+mn-ea"/>
                <a:cs typeface="Arial" panose="020B0604020202020204" pitchFamily="34" charset="0"/>
              </a:rPr>
              <a:t> </a:t>
            </a:r>
            <a:r>
              <a:rPr lang="en-US" sz="1200" b="0" i="0" u="none" strike="noStrike" kern="1200">
                <a:solidFill>
                  <a:srgbClr val="0E101A"/>
                </a:solidFill>
                <a:effectLst/>
                <a:latin typeface="Arial" panose="020B0604020202020204" pitchFamily="34" charset="0"/>
                <a:ea typeface="+mn-ea"/>
                <a:cs typeface="Arial" panose="020B0604020202020204" pitchFamily="34" charset="0"/>
              </a:rPr>
              <a:t>Digital tools can offer efficient and detailed progress monitoring data.</a:t>
            </a:r>
          </a:p>
          <a:p>
            <a:pPr algn="l">
              <a:spcBef>
                <a:spcPts val="0"/>
              </a:spcBef>
              <a:spcAft>
                <a:spcPts val="0"/>
              </a:spcAft>
              <a:buFont typeface="Arial" panose="020B0604020202020204" pitchFamily="34" charset="0"/>
              <a:buChar char="•"/>
            </a:pPr>
            <a:r>
              <a:rPr lang="en-US" sz="1200" b="0" i="0" u="none" strike="noStrike" kern="1200">
                <a:solidFill>
                  <a:srgbClr val="0E101A"/>
                </a:solidFill>
                <a:effectLst/>
                <a:latin typeface="Arial" panose="020B0604020202020204" pitchFamily="34" charset="0"/>
                <a:ea typeface="+mn-ea"/>
                <a:cs typeface="Arial" panose="020B0604020202020204" pitchFamily="34" charset="0"/>
              </a:rPr>
              <a:t>Implementation Tips:</a:t>
            </a:r>
          </a:p>
          <a:p>
            <a:pPr lvl="1" algn="l">
              <a:spcBef>
                <a:spcPts val="0"/>
              </a:spcBef>
              <a:spcAft>
                <a:spcPts val="0"/>
              </a:spcAft>
              <a:buFont typeface="Arial" panose="020B0604020202020204" pitchFamily="34" charset="0"/>
              <a:buChar char="•"/>
            </a:pPr>
            <a:r>
              <a:rPr lang="en-US" sz="1200" b="0" i="0" u="none" strike="noStrike" kern="1200">
                <a:solidFill>
                  <a:srgbClr val="0E101A"/>
                </a:solidFill>
                <a:effectLst/>
                <a:latin typeface="Arial" panose="020B0604020202020204" pitchFamily="34" charset="0"/>
                <a:ea typeface="+mn-ea"/>
                <a:cs typeface="Arial" panose="020B0604020202020204" pitchFamily="34" charset="0"/>
              </a:rPr>
              <a:t>Ensure probes are closely aligned with the skills being targeted in interventions.</a:t>
            </a:r>
          </a:p>
          <a:p>
            <a:pPr lvl="1" algn="l">
              <a:spcBef>
                <a:spcPts val="0"/>
              </a:spcBef>
              <a:spcAft>
                <a:spcPts val="0"/>
              </a:spcAft>
              <a:buFont typeface="Arial" panose="020B0604020202020204" pitchFamily="34" charset="0"/>
              <a:buChar char="•"/>
            </a:pPr>
            <a:r>
              <a:rPr lang="en-US" sz="1200" b="0" i="0" u="none" strike="noStrike" kern="1200">
                <a:solidFill>
                  <a:srgbClr val="0E101A"/>
                </a:solidFill>
                <a:effectLst/>
                <a:latin typeface="Arial" panose="020B0604020202020204" pitchFamily="34" charset="0"/>
                <a:ea typeface="+mn-ea"/>
                <a:cs typeface="Arial" panose="020B0604020202020204" pitchFamily="34" charset="0"/>
              </a:rPr>
              <a:t>Use data from both instructional and grade-level assessments to inform instructional decisions.</a:t>
            </a:r>
          </a:p>
          <a:p>
            <a:pPr lvl="1" algn="l">
              <a:spcBef>
                <a:spcPts val="0"/>
              </a:spcBef>
              <a:spcAft>
                <a:spcPts val="0"/>
              </a:spcAft>
              <a:buFont typeface="Arial" panose="020B0604020202020204" pitchFamily="34" charset="0"/>
              <a:buChar char="•"/>
            </a:pPr>
            <a:r>
              <a:rPr lang="en-US" sz="1200" b="0" i="0" u="none" strike="noStrike" kern="1200">
                <a:solidFill>
                  <a:srgbClr val="0E101A"/>
                </a:solidFill>
                <a:effectLst/>
                <a:latin typeface="Arial" panose="020B0604020202020204" pitchFamily="34" charset="0"/>
                <a:ea typeface="+mn-ea"/>
                <a:cs typeface="Arial" panose="020B0604020202020204" pitchFamily="34" charset="0"/>
              </a:rPr>
              <a:t>Regularly review assessment data to make necessary adjustments to instruction and interventions.</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68</a:t>
            </a:fld>
            <a:endParaRPr lang="en-US"/>
          </a:p>
        </p:txBody>
      </p:sp>
    </p:spTree>
    <p:extLst>
      <p:ext uri="{BB962C8B-B14F-4D97-AF65-F5344CB8AC3E}">
        <p14:creationId xmlns:p14="http://schemas.microsoft.com/office/powerpoint/2010/main" val="37027825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b="0" kern="1200">
                <a:solidFill>
                  <a:schemeClr val="tx1"/>
                </a:solidFill>
                <a:latin typeface="Arial" panose="020B0604020202020204" pitchFamily="34" charset="0"/>
                <a:ea typeface="+mn-ea"/>
                <a:cs typeface="Arial" panose="020B0604020202020204" pitchFamily="34" charset="0"/>
              </a:rPr>
              <a:t>Teams should use multiple types of data to monitor progress. This includes formal and informal data sources. The examples on this slide are intended to show </a:t>
            </a:r>
            <a:r>
              <a:rPr lang="en-US" sz="1200" kern="1200">
                <a:solidFill>
                  <a:schemeClr val="tx1"/>
                </a:solidFill>
                <a:latin typeface="Arial" panose="020B0604020202020204" pitchFamily="34" charset="0"/>
                <a:ea typeface="+mn-ea"/>
                <a:cs typeface="Arial" panose="020B0604020202020204" pitchFamily="34" charset="0"/>
              </a:rPr>
              <a:t>a variety</a:t>
            </a:r>
            <a:r>
              <a:rPr lang="en-US" sz="1200" b="0" kern="1200">
                <a:solidFill>
                  <a:schemeClr val="tx1"/>
                </a:solidFill>
                <a:latin typeface="Arial" panose="020B0604020202020204" pitchFamily="34" charset="0"/>
                <a:ea typeface="+mn-ea"/>
                <a:cs typeface="Arial" panose="020B0604020202020204" pitchFamily="34" charset="0"/>
              </a:rPr>
              <a:t> of data sources that can be used. </a:t>
            </a:r>
            <a:endParaRPr lang="en-US" sz="1200" b="1" kern="1200">
              <a:solidFill>
                <a:schemeClr val="tx1"/>
              </a:solidFill>
              <a:latin typeface="Arial" panose="020B0604020202020204" pitchFamily="34" charset="0"/>
              <a:ea typeface="+mn-ea"/>
              <a:cs typeface="Arial" panose="020B0604020202020204" pitchFamily="34" charset="0"/>
            </a:endParaRPr>
          </a:p>
          <a:p>
            <a:pPr marL="0" lvl="0" indent="0" algn="l" rtl="0">
              <a:lnSpc>
                <a:spcPct val="100000"/>
              </a:lnSpc>
              <a:spcBef>
                <a:spcPts val="0"/>
              </a:spcBef>
              <a:spcAft>
                <a:spcPts val="0"/>
              </a:spcAft>
              <a:buSzPts val="1400"/>
              <a:buNone/>
            </a:pPr>
            <a:endParaRPr lang="en-US" sz="1200" b="1" kern="1200">
              <a:solidFill>
                <a:schemeClr val="tx1"/>
              </a:solidFill>
              <a:latin typeface="Arial" panose="020B0604020202020204" pitchFamily="34" charset="0"/>
              <a:ea typeface="+mn-ea"/>
              <a:cs typeface="Arial" panose="020B0604020202020204" pitchFamily="34" charset="0"/>
            </a:endParaRPr>
          </a:p>
          <a:p>
            <a:pPr marL="171450" lvl="0" indent="-171450" algn="l" rtl="0">
              <a:lnSpc>
                <a:spcPct val="100000"/>
              </a:lnSpc>
              <a:spcBef>
                <a:spcPts val="0"/>
              </a:spcBef>
              <a:spcAft>
                <a:spcPts val="0"/>
              </a:spcAft>
              <a:buSzPts val="1400"/>
              <a:buFont typeface="Arial" panose="020B0604020202020204" pitchFamily="34" charset="0"/>
              <a:buChar char="•"/>
            </a:pPr>
            <a:r>
              <a:rPr lang="en-US">
                <a:latin typeface="Arial" panose="020B0604020202020204" pitchFamily="34" charset="0"/>
                <a:cs typeface="Arial" panose="020B0604020202020204" pitchFamily="34" charset="0"/>
              </a:rPr>
              <a:t>Multiple sources of data should be used to monitor progress. Weekly probes are an example of a general outcome measure and are more formal. </a:t>
            </a:r>
          </a:p>
          <a:p>
            <a:pPr marL="171450" lvl="0" indent="-171450" algn="l" rtl="0">
              <a:lnSpc>
                <a:spcPct val="100000"/>
              </a:lnSpc>
              <a:spcBef>
                <a:spcPts val="0"/>
              </a:spcBef>
              <a:spcAft>
                <a:spcPts val="0"/>
              </a:spcAft>
              <a:buSzPts val="1400"/>
              <a:buFont typeface="Arial" panose="020B0604020202020204" pitchFamily="34" charset="0"/>
              <a:buChar char="•"/>
            </a:pPr>
            <a:r>
              <a:rPr lang="en-US">
                <a:latin typeface="Arial" panose="020B0604020202020204" pitchFamily="34" charset="0"/>
                <a:cs typeface="Arial" panose="020B0604020202020204" pitchFamily="34" charset="0"/>
              </a:rPr>
              <a:t>You can also have measures that are more informal that are tied to the skills you are teaching. For example, after you are finished teaching a unit, you can give a measure on that skill. Then you can also take a broader look at those skills by giving a survey on those skills once a semester.</a:t>
            </a:r>
          </a:p>
          <a:p>
            <a:pPr marL="171450" lvl="0" indent="-171450" algn="l" rtl="0">
              <a:lnSpc>
                <a:spcPct val="100000"/>
              </a:lnSpc>
              <a:spcBef>
                <a:spcPts val="0"/>
              </a:spcBef>
              <a:spcAft>
                <a:spcPts val="0"/>
              </a:spcAft>
              <a:buSzPts val="1400"/>
              <a:buFont typeface="Arial" panose="020B0604020202020204" pitchFamily="34" charset="0"/>
              <a:buChar char="•"/>
            </a:pPr>
            <a:r>
              <a:rPr lang="en-US">
                <a:latin typeface="Arial" panose="020B0604020202020204" pitchFamily="34" charset="0"/>
                <a:cs typeface="Arial" panose="020B0604020202020204" pitchFamily="34" charset="0"/>
              </a:rPr>
              <a:t>There are a variety of anecdotal data sources that also can be used for progress monitoring. For example, the interventionist can share information on how a student read a passage during intervention. This could also include qualitative data sources like conversations with teachers, family members, and the students about their progress. </a:t>
            </a:r>
          </a:p>
          <a:p>
            <a:pPr marL="171450" lvl="0" indent="-171450" algn="l" rtl="0">
              <a:lnSpc>
                <a:spcPct val="100000"/>
              </a:lnSpc>
              <a:spcBef>
                <a:spcPts val="0"/>
              </a:spcBef>
              <a:spcAft>
                <a:spcPts val="0"/>
              </a:spcAft>
              <a:buSzPts val="1400"/>
              <a:buFont typeface="Arial" panose="020B0604020202020204" pitchFamily="34" charset="0"/>
              <a:buChar char="•"/>
            </a:pPr>
            <a:r>
              <a:rPr lang="en-US">
                <a:latin typeface="Arial" panose="020B0604020202020204" pitchFamily="34" charset="0"/>
                <a:cs typeface="Arial" panose="020B0604020202020204" pitchFamily="34" charset="0"/>
              </a:rPr>
              <a:t>Using qualitative and quantitative progress monitoring data sources help the team understand the numbers and the story they tell together. </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69</a:t>
            </a:fld>
            <a:endParaRPr lang="en-US"/>
          </a:p>
        </p:txBody>
      </p:sp>
    </p:spTree>
    <p:extLst>
      <p:ext uri="{BB962C8B-B14F-4D97-AF65-F5344CB8AC3E}">
        <p14:creationId xmlns:p14="http://schemas.microsoft.com/office/powerpoint/2010/main" val="11851442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FE591-0B59-E873-6F9D-7C6705A7CA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B661D-7310-3F3E-F1A6-55128A1B4C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0CFE23-315B-7430-578B-A81C5F8957E0}"/>
              </a:ext>
            </a:extLst>
          </p:cNvPr>
          <p:cNvSpPr>
            <a:spLocks noGrp="1"/>
          </p:cNvSpPr>
          <p:nvPr>
            <p:ph type="body" idx="1"/>
          </p:nvPr>
        </p:nvSpPr>
        <p:spPr/>
        <p:txBody>
          <a:bodyPr/>
          <a:lstStyle/>
          <a:p>
            <a:pPr marL="0" indent="0">
              <a:defRPr/>
            </a:pPr>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b="0" i="0" u="none" strike="noStrike" kern="1200">
                <a:solidFill>
                  <a:srgbClr val="0E101A"/>
                </a:solidFill>
                <a:effectLst/>
                <a:latin typeface="Arial" panose="020B0604020202020204" pitchFamily="34" charset="0"/>
                <a:ea typeface="+mn-ea"/>
                <a:cs typeface="Arial" panose="020B0604020202020204" pitchFamily="34" charset="0"/>
              </a:rPr>
              <a:t>This interactive slide expands upon the </a:t>
            </a:r>
            <a:r>
              <a:rPr lang="en-US" sz="1200" kern="1200">
                <a:solidFill>
                  <a:srgbClr val="0E101A"/>
                </a:solidFill>
                <a:latin typeface="Arial" panose="020B0604020202020204" pitchFamily="34" charset="0"/>
                <a:ea typeface="+mn-ea"/>
                <a:cs typeface="Arial" panose="020B0604020202020204" pitchFamily="34" charset="0"/>
              </a:rPr>
              <a:t>5th grade</a:t>
            </a:r>
            <a:r>
              <a:rPr lang="en-US" sz="1200" b="0" i="0" u="none" strike="noStrike" kern="1200">
                <a:solidFill>
                  <a:srgbClr val="0E101A"/>
                </a:solidFill>
                <a:effectLst/>
                <a:latin typeface="Arial" panose="020B0604020202020204" pitchFamily="34" charset="0"/>
                <a:ea typeface="+mn-ea"/>
                <a:cs typeface="Arial" panose="020B0604020202020204" pitchFamily="34" charset="0"/>
              </a:rPr>
              <a:t> example, previously introduced on slides </a:t>
            </a:r>
            <a:r>
              <a:rPr lang="en-US" sz="1200" kern="1200">
                <a:solidFill>
                  <a:srgbClr val="0E101A"/>
                </a:solidFill>
                <a:latin typeface="Arial" panose="020B0604020202020204" pitchFamily="34" charset="0"/>
                <a:ea typeface="+mn-ea"/>
                <a:cs typeface="Arial" panose="020B0604020202020204" pitchFamily="34" charset="0"/>
              </a:rPr>
              <a:t>26-27</a:t>
            </a:r>
            <a:r>
              <a:rPr lang="en-US" sz="1200" b="0" i="0" u="none" strike="noStrike" kern="1200">
                <a:solidFill>
                  <a:srgbClr val="0E101A"/>
                </a:solidFill>
                <a:effectLst/>
                <a:latin typeface="Arial" panose="020B0604020202020204" pitchFamily="34" charset="0"/>
                <a:ea typeface="+mn-ea"/>
                <a:cs typeface="Arial" panose="020B0604020202020204" pitchFamily="34" charset="0"/>
              </a:rPr>
              <a:t> and 49. This is the </a:t>
            </a:r>
            <a:r>
              <a:rPr lang="en-US" sz="1200" b="0" i="1" u="none" strike="noStrike" kern="1200">
                <a:solidFill>
                  <a:srgbClr val="0E101A"/>
                </a:solidFill>
                <a:effectLst/>
                <a:latin typeface="Arial" panose="020B0604020202020204" pitchFamily="34" charset="0"/>
                <a:ea typeface="+mn-ea"/>
                <a:cs typeface="Arial" panose="020B0604020202020204" pitchFamily="34" charset="0"/>
              </a:rPr>
              <a:t>Implement </a:t>
            </a:r>
            <a:r>
              <a:rPr lang="en-US" sz="1200" b="0" i="0" u="none" strike="noStrike" kern="1200">
                <a:solidFill>
                  <a:srgbClr val="0E101A"/>
                </a:solidFill>
                <a:effectLst/>
                <a:latin typeface="Arial" panose="020B0604020202020204" pitchFamily="34" charset="0"/>
                <a:ea typeface="+mn-ea"/>
                <a:cs typeface="Arial" panose="020B0604020202020204" pitchFamily="34" charset="0"/>
              </a:rPr>
              <a:t>step. It emphasizes the importance of compiling comprehensive progress monitoring data to develop a thorough student data profile. </a:t>
            </a:r>
            <a:r>
              <a:rPr lang="en-US" sz="1200" kern="1200">
                <a:solidFill>
                  <a:schemeClr val="tx1"/>
                </a:solidFill>
                <a:latin typeface="Arial" panose="020B0604020202020204" pitchFamily="34" charset="0"/>
                <a:ea typeface="+mn-ea"/>
                <a:cs typeface="Arial" panose="020B0604020202020204" pitchFamily="34" charset="0"/>
              </a:rPr>
              <a:t>Recall the 5th grade student identified as being at moderate risk in reading and writing. Specifically, being below grade level in vocabulary, having difficulty with comprehension of informational texts and written expression. The student was prescribed glasses.</a:t>
            </a:r>
            <a:endParaRPr lang="en-US" sz="1200">
              <a:latin typeface="Arial" panose="020B0604020202020204" pitchFamily="34" charset="0"/>
              <a:cs typeface="Arial" panose="020B0604020202020204" pitchFamily="34" charset="0"/>
            </a:endParaRPr>
          </a:p>
          <a:p>
            <a:pPr marL="0" indent="0">
              <a:defRPr/>
            </a:pPr>
            <a:r>
              <a:rPr lang="en-US" sz="1200" kern="1200">
                <a:solidFill>
                  <a:schemeClr val="tx1"/>
                </a:solidFill>
                <a:latin typeface="Arial" panose="020B0604020202020204" pitchFamily="34" charset="0"/>
                <a:ea typeface="+mn-ea"/>
                <a:cs typeface="Arial" panose="020B0604020202020204" pitchFamily="34" charset="0"/>
              </a:rPr>
              <a:t>The presenter will summarize this information and ask participants to identify multiple data sources that could be used to monitor student progress and build a comprehensive data profile for the student.</a:t>
            </a:r>
          </a:p>
          <a:p>
            <a:pPr marL="0" indent="0"/>
            <a:endParaRPr lang="en-US" sz="1200">
              <a:latin typeface="Arial" panose="020B0604020202020204" pitchFamily="34" charset="0"/>
              <a:cs typeface="Arial" panose="020B0604020202020204" pitchFamily="34" charset="0"/>
            </a:endParaRPr>
          </a:p>
          <a:p>
            <a:pPr marL="0" indent="0"/>
            <a:r>
              <a:rPr lang="en-US" sz="1200">
                <a:latin typeface="Arial" panose="020B0604020202020204" pitchFamily="34" charset="0"/>
                <a:cs typeface="Arial" panose="020B0604020202020204" pitchFamily="34" charset="0"/>
              </a:rPr>
              <a:t>Different data sources for progress monitoring could include writing fluency and MAZE </a:t>
            </a:r>
            <a:r>
              <a:rPr lang="en-US" sz="1200" err="1">
                <a:latin typeface="Arial" panose="020B0604020202020204" pitchFamily="34" charset="0"/>
                <a:cs typeface="Arial" panose="020B0604020202020204" pitchFamily="34" charset="0"/>
              </a:rPr>
              <a:t>cbm</a:t>
            </a:r>
            <a:r>
              <a:rPr lang="en-US" sz="1200">
                <a:latin typeface="Arial" panose="020B0604020202020204" pitchFamily="34" charset="0"/>
                <a:cs typeface="Arial" panose="020B0604020202020204" pitchFamily="34" charset="0"/>
              </a:rPr>
              <a:t> data, writing samples scored using a holistic rubric, unit assessments aligned with the intervention program, intervention lesson formative assessment data, classroom reading assessments, vocabulary assessment</a:t>
            </a:r>
          </a:p>
          <a:p>
            <a:pPr marL="0" indent="0"/>
            <a:endParaRPr lang="en-US" sz="1200" b="1">
              <a:latin typeface="Arial" panose="020B0604020202020204" pitchFamily="34" charset="0"/>
              <a:cs typeface="Arial" panose="020B0604020202020204" pitchFamily="34" charset="0"/>
            </a:endParaRPr>
          </a:p>
          <a:p>
            <a:pPr marL="0" indent="0"/>
            <a:r>
              <a:rPr lang="en-US" sz="1200">
                <a:latin typeface="Arial" panose="020B0604020202020204" pitchFamily="34" charset="0"/>
                <a:cs typeface="Arial" panose="020B0604020202020204" pitchFamily="34" charset="0"/>
              </a:rPr>
              <a:t>Important reminders</a:t>
            </a:r>
            <a:endParaRPr lang="en-US" sz="1200" b="1">
              <a:latin typeface="Arial" panose="020B0604020202020204" pitchFamily="34" charset="0"/>
              <a:cs typeface="Arial" panose="020B0604020202020204" pitchFamily="34" charset="0"/>
            </a:endParaRPr>
          </a:p>
          <a:p>
            <a:pPr marL="171450" indent="-171450">
              <a:buFont typeface="Arial,Sans-Serif" panose="020B0604020202020204" pitchFamily="34" charset="0"/>
              <a:buChar char="•"/>
            </a:pPr>
            <a:r>
              <a:rPr lang="en-US" sz="1200">
                <a:latin typeface="Arial" panose="020B0604020202020204" pitchFamily="34" charset="0"/>
                <a:cs typeface="Arial" panose="020B0604020202020204" pitchFamily="34" charset="0"/>
              </a:rPr>
              <a:t>Highlight the critical role of continuous assessment in tracking student progress. Stress the importance of being flexible and willing to implement and adjust interventions as new data and insights become available.</a:t>
            </a:r>
          </a:p>
          <a:p>
            <a:pPr marL="171450" indent="-171450">
              <a:buFont typeface="Arial,Sans-Serif" panose="020B0604020202020204" pitchFamily="34" charset="0"/>
              <a:buChar char="•"/>
            </a:pPr>
            <a:r>
              <a:rPr lang="en-US" sz="1200">
                <a:latin typeface="Arial" panose="020B0604020202020204" pitchFamily="34" charset="0"/>
                <a:cs typeface="Arial" panose="020B0604020202020204" pitchFamily="34" charset="0"/>
              </a:rPr>
              <a:t>Recognize that participants may not be able to make definitive decisions on progress monitoring during the discussion and that this is part of the collaborative process.</a:t>
            </a:r>
          </a:p>
          <a:p>
            <a:pPr marL="171450" indent="-171450">
              <a:buFont typeface="Arial,Sans-Serif" panose="020B0604020202020204" pitchFamily="34" charset="0"/>
              <a:buChar char="•"/>
            </a:pPr>
            <a:r>
              <a:rPr lang="en-US" sz="1200">
                <a:latin typeface="Arial" panose="020B0604020202020204" pitchFamily="34" charset="0"/>
                <a:cs typeface="Arial" panose="020B0604020202020204" pitchFamily="34" charset="0"/>
              </a:rPr>
              <a:t>Interventions chosen are the beginning point. Interventions should be adapted according to student response and changes can be made at any time, there is no minimum number of datapoints needed.</a:t>
            </a:r>
          </a:p>
          <a:p>
            <a:pPr marL="171450" indent="-171450">
              <a:buFont typeface="Arial,Sans-Serif" panose="020B0604020202020204" pitchFamily="34" charset="0"/>
              <a:buChar char="•"/>
            </a:pPr>
            <a:endParaRPr lang="en-US" sz="1200">
              <a:latin typeface="Arial" panose="020B0604020202020204" pitchFamily="34" charset="0"/>
              <a:cs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C72F138D-298C-8B4B-7385-F94A1B60ED35}"/>
              </a:ext>
            </a:extLst>
          </p:cNvPr>
          <p:cNvSpPr>
            <a:spLocks noGrp="1"/>
          </p:cNvSpPr>
          <p:nvPr>
            <p:ph type="sldNum" sz="quarter" idx="5"/>
          </p:nvPr>
        </p:nvSpPr>
        <p:spPr/>
        <p:txBody>
          <a:bodyPr/>
          <a:lstStyle/>
          <a:p>
            <a:fld id="{006BE02D-20C0-F840-AFAC-BEA99C74FDC2}" type="slidenum">
              <a:rPr lang="en-US" smtClean="0"/>
              <a:pPr/>
              <a:t>70</a:t>
            </a:fld>
            <a:endParaRPr lang="en-US"/>
          </a:p>
        </p:txBody>
      </p:sp>
    </p:spTree>
    <p:extLst>
      <p:ext uri="{BB962C8B-B14F-4D97-AF65-F5344CB8AC3E}">
        <p14:creationId xmlns:p14="http://schemas.microsoft.com/office/powerpoint/2010/main" val="3842405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8</a:t>
            </a:fld>
            <a:endParaRPr lang="en-US"/>
          </a:p>
        </p:txBody>
      </p:sp>
    </p:spTree>
    <p:extLst>
      <p:ext uri="{BB962C8B-B14F-4D97-AF65-F5344CB8AC3E}">
        <p14:creationId xmlns:p14="http://schemas.microsoft.com/office/powerpoint/2010/main" val="113892574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kern="1200">
                <a:solidFill>
                  <a:schemeClr val="tx1"/>
                </a:solidFill>
                <a:latin typeface="Arial" panose="020B0604020202020204" pitchFamily="34" charset="0"/>
                <a:ea typeface="+mn-ea"/>
                <a:cs typeface="Arial" panose="020B0604020202020204" pitchFamily="34" charset="0"/>
              </a:rPr>
              <a:t>To effectively support student progress, it is crucial to identify skills that contribute to goal attainment and align them with schoolwide expectations. Utilize multiple data sources to gather comprehensive information on targeted skills and employ formative assessments that can detect small changes in behavior or skills. Ensure monitoring of student progress on a regular basis (we recommend at least weekly, to prevent long stretches of time where the student isn't progressing), and increase the frequency of monitoring when there are changes in Tier II intervention status or when progress is insufficient.</a:t>
            </a:r>
          </a:p>
          <a:p>
            <a:pPr>
              <a:buChar char="•"/>
            </a:pPr>
            <a:r>
              <a:rPr lang="en-US" sz="1200" kern="1200">
                <a:solidFill>
                  <a:schemeClr val="tx1"/>
                </a:solidFill>
                <a:latin typeface="Arial" panose="020B0604020202020204" pitchFamily="34" charset="0"/>
                <a:ea typeface="+mn-ea"/>
                <a:cs typeface="Arial" panose="020B0604020202020204" pitchFamily="34" charset="0"/>
              </a:rPr>
              <a:t>Data should be regularly collected and analyzed, with the data and frequency of data collection depending on the behavior of concern and the intervention.</a:t>
            </a:r>
          </a:p>
          <a:p>
            <a:pPr>
              <a:buChar char="•"/>
            </a:pPr>
            <a:r>
              <a:rPr lang="en-US" sz="1200" kern="1200">
                <a:solidFill>
                  <a:schemeClr val="tx1"/>
                </a:solidFill>
                <a:latin typeface="Arial" panose="020B0604020202020204" pitchFamily="34" charset="0"/>
                <a:ea typeface="+mn-ea"/>
                <a:cs typeface="Arial" panose="020B0604020202020204" pitchFamily="34" charset="0"/>
              </a:rPr>
              <a:t>Decisions about the frequency of data collection and data analysis should be made by the DBDM team. </a:t>
            </a:r>
          </a:p>
          <a:p>
            <a:pPr>
              <a:buChar char="•"/>
            </a:pPr>
            <a:r>
              <a:rPr lang="en-US" sz="1200" kern="1200">
                <a:solidFill>
                  <a:schemeClr val="tx1"/>
                </a:solidFill>
                <a:latin typeface="Arial" panose="020B0604020202020204" pitchFamily="34" charset="0"/>
                <a:ea typeface="+mn-ea"/>
                <a:cs typeface="Arial" panose="020B0604020202020204" pitchFamily="34" charset="0"/>
              </a:rPr>
              <a:t>Data should reflect the student's behavior before intervention (baseline) and during intervention.</a:t>
            </a:r>
          </a:p>
          <a:p>
            <a:pPr>
              <a:buChar char="•"/>
            </a:pPr>
            <a:r>
              <a:rPr lang="en-US" sz="1200" kern="1200">
                <a:solidFill>
                  <a:schemeClr val="tx1"/>
                </a:solidFill>
                <a:latin typeface="Arial" panose="020B0604020202020204" pitchFamily="34" charset="0"/>
                <a:ea typeface="+mn-ea"/>
                <a:cs typeface="Arial" panose="020B0604020202020204" pitchFamily="34" charset="0"/>
              </a:rPr>
              <a:t>Multiple data sources for behavior could include:</a:t>
            </a:r>
            <a:endParaRPr lang="en-US" sz="1200">
              <a:latin typeface="Arial" panose="020B0604020202020204" pitchFamily="34" charset="0"/>
              <a:cs typeface="Arial" panose="020B0604020202020204" pitchFamily="34" charset="0"/>
            </a:endParaRPr>
          </a:p>
          <a:p>
            <a:pPr marL="1085850" lvl="1">
              <a:buFont typeface="Arial,Sans-Serif"/>
              <a:buChar char="•"/>
            </a:pPr>
            <a:r>
              <a:rPr lang="en-US" sz="1200" kern="1200">
                <a:solidFill>
                  <a:schemeClr val="tx1"/>
                </a:solidFill>
                <a:latin typeface="Arial" panose="020B0604020202020204" pitchFamily="34" charset="0"/>
                <a:ea typeface="+mn-ea"/>
                <a:cs typeface="Arial" panose="020B0604020202020204" pitchFamily="34" charset="0"/>
              </a:rPr>
              <a:t>Classroom write-ups ("minors")</a:t>
            </a:r>
          </a:p>
          <a:p>
            <a:pPr marL="1085850" lvl="1">
              <a:buFont typeface="Arial"/>
              <a:buChar char="•"/>
            </a:pPr>
            <a:r>
              <a:rPr lang="en-US" sz="1200" kern="1200">
                <a:solidFill>
                  <a:schemeClr val="tx1"/>
                </a:solidFill>
                <a:latin typeface="Arial" panose="020B0604020202020204" pitchFamily="34" charset="0"/>
                <a:ea typeface="+mn-ea"/>
                <a:cs typeface="Arial" panose="020B0604020202020204" pitchFamily="34" charset="0"/>
              </a:rPr>
              <a:t>Office referrals - more of an identification and summative measure</a:t>
            </a:r>
          </a:p>
          <a:p>
            <a:pPr marL="1085850" lvl="1">
              <a:buFont typeface="Arial"/>
              <a:buChar char="•"/>
            </a:pPr>
            <a:r>
              <a:rPr lang="en-US" sz="1200" kern="1200">
                <a:solidFill>
                  <a:schemeClr val="tx1"/>
                </a:solidFill>
                <a:latin typeface="Arial" panose="020B0604020202020204" pitchFamily="34" charset="0"/>
                <a:ea typeface="+mn-ea"/>
                <a:cs typeface="Arial" panose="020B0604020202020204" pitchFamily="34" charset="0"/>
              </a:rPr>
              <a:t>Suspensions - more of an identification and summative measure</a:t>
            </a:r>
          </a:p>
          <a:p>
            <a:pPr marL="1085850" lvl="1">
              <a:buFont typeface="Arial"/>
              <a:buChar char="•"/>
            </a:pPr>
            <a:r>
              <a:rPr lang="en-US" sz="1200" kern="1200">
                <a:solidFill>
                  <a:schemeClr val="tx1"/>
                </a:solidFill>
                <a:latin typeface="Arial" panose="020B0604020202020204" pitchFamily="34" charset="0"/>
                <a:ea typeface="+mn-ea"/>
                <a:cs typeface="Arial" panose="020B0604020202020204" pitchFamily="34" charset="0"/>
              </a:rPr>
              <a:t>Universal screening instrument for behavior - identification &amp; summative measure</a:t>
            </a:r>
          </a:p>
          <a:p>
            <a:pPr marL="1085850" lvl="1">
              <a:buFont typeface="Arial"/>
              <a:buChar char="•"/>
            </a:pPr>
            <a:r>
              <a:rPr lang="en-US" sz="1200" kern="1200">
                <a:solidFill>
                  <a:schemeClr val="tx1"/>
                </a:solidFill>
                <a:latin typeface="Arial" panose="020B0604020202020204" pitchFamily="34" charset="0"/>
                <a:ea typeface="+mn-ea"/>
                <a:cs typeface="Arial" panose="020B0604020202020204" pitchFamily="34" charset="0"/>
              </a:rPr>
              <a:t>Intervention artifacts - may or may not be sensitive to small changes in the behavior/skills</a:t>
            </a:r>
          </a:p>
          <a:p>
            <a:pPr marL="1085850" lvl="1">
              <a:buFont typeface="Arial"/>
              <a:buChar char="•"/>
            </a:pPr>
            <a:r>
              <a:rPr lang="en-US" sz="1200" kern="1200">
                <a:solidFill>
                  <a:schemeClr val="tx1"/>
                </a:solidFill>
                <a:latin typeface="Arial" panose="020B0604020202020204" pitchFamily="34" charset="0"/>
                <a:ea typeface="+mn-ea"/>
                <a:cs typeface="Arial" panose="020B0604020202020204" pitchFamily="34" charset="0"/>
              </a:rPr>
              <a:t>Attendance</a:t>
            </a:r>
          </a:p>
          <a:p>
            <a:pPr marL="1085850" lvl="1">
              <a:buFont typeface="Arial"/>
              <a:buChar char="•"/>
            </a:pPr>
            <a:r>
              <a:rPr lang="en-US" sz="1200" kern="1200">
                <a:solidFill>
                  <a:schemeClr val="tx1"/>
                </a:solidFill>
                <a:latin typeface="Arial" panose="020B0604020202020204" pitchFamily="34" charset="0"/>
                <a:ea typeface="+mn-ea"/>
                <a:cs typeface="Arial" panose="020B0604020202020204" pitchFamily="34" charset="0"/>
              </a:rPr>
              <a:t>Tardies</a:t>
            </a:r>
          </a:p>
          <a:p>
            <a:pPr marL="1085850" lvl="1">
              <a:buFont typeface="Arial"/>
              <a:buChar char="•"/>
            </a:pPr>
            <a:r>
              <a:rPr lang="en-US" sz="1200" kern="1200">
                <a:solidFill>
                  <a:schemeClr val="tx1"/>
                </a:solidFill>
                <a:latin typeface="Arial" panose="020B0604020202020204" pitchFamily="34" charset="0"/>
                <a:ea typeface="+mn-ea"/>
                <a:cs typeface="Arial" panose="020B0604020202020204" pitchFamily="34" charset="0"/>
              </a:rPr>
              <a:t>Observations - may or may not be sensitive to small changes in behavior/skills (effect of being observed, timing of observation, opportunities to engage in behavior, etc.)</a:t>
            </a:r>
          </a:p>
          <a:p>
            <a:pPr marL="1085850" lvl="1">
              <a:buFont typeface="Arial"/>
              <a:buChar char="•"/>
            </a:pPr>
            <a:r>
              <a:rPr lang="en-US" sz="1200" kern="1200">
                <a:solidFill>
                  <a:schemeClr val="tx1"/>
                </a:solidFill>
                <a:latin typeface="Arial" panose="020B0604020202020204" pitchFamily="34" charset="0"/>
                <a:ea typeface="+mn-ea"/>
                <a:cs typeface="Arial" panose="020B0604020202020204" pitchFamily="34" charset="0"/>
              </a:rPr>
              <a:t>Data sheets - formative perception measure</a:t>
            </a:r>
          </a:p>
          <a:p>
            <a:pPr marL="1543050" lvl="2">
              <a:buFont typeface="Wingdings"/>
              <a:buChar char="§"/>
            </a:pPr>
            <a:r>
              <a:rPr lang="en-US" sz="1200" kern="1200">
                <a:solidFill>
                  <a:schemeClr val="tx1"/>
                </a:solidFill>
                <a:latin typeface="Arial" panose="020B0604020202020204" pitchFamily="34" charset="0"/>
                <a:ea typeface="+mn-ea"/>
                <a:cs typeface="Arial" panose="020B0604020202020204" pitchFamily="34" charset="0"/>
              </a:rPr>
              <a:t>Behavior Report Card – based on schoolwide expectations, simple rating scale</a:t>
            </a:r>
          </a:p>
          <a:p>
            <a:pPr marL="1543050" lvl="2">
              <a:buFont typeface="Wingdings"/>
              <a:buChar char="§"/>
            </a:pPr>
            <a:r>
              <a:rPr lang="en-US" sz="1200" kern="1200">
                <a:solidFill>
                  <a:schemeClr val="tx1"/>
                </a:solidFill>
                <a:latin typeface="Arial" panose="020B0604020202020204" pitchFamily="34" charset="0"/>
                <a:ea typeface="+mn-ea"/>
                <a:cs typeface="Arial" panose="020B0604020202020204" pitchFamily="34" charset="0"/>
              </a:rPr>
              <a:t>Individualized Behavior Rating Scale Tool (IBRST - </a:t>
            </a:r>
            <a:r>
              <a:rPr lang="en-US" sz="1200" kern="1200" err="1">
                <a:solidFill>
                  <a:schemeClr val="tx1"/>
                </a:solidFill>
                <a:latin typeface="Arial" panose="020B0604020202020204" pitchFamily="34" charset="0"/>
                <a:ea typeface="+mn-ea"/>
                <a:cs typeface="Arial" panose="020B0604020202020204" pitchFamily="34" charset="0"/>
              </a:rPr>
              <a:t>Iovannone</a:t>
            </a:r>
            <a:r>
              <a:rPr lang="en-US" sz="1200" kern="1200">
                <a:solidFill>
                  <a:schemeClr val="tx1"/>
                </a:solidFill>
                <a:latin typeface="Arial" panose="020B0604020202020204" pitchFamily="34" charset="0"/>
                <a:ea typeface="+mn-ea"/>
                <a:cs typeface="Arial" panose="020B0604020202020204" pitchFamily="34" charset="0"/>
              </a:rPr>
              <a:t>, R et al., 2013) This is a perceptual direct behavior rating tool that was used by typical school personnel to record behavior occurrence in students requiring individualized interventions. </a:t>
            </a:r>
          </a:p>
          <a:p>
            <a:pPr marL="1543050" lvl="2">
              <a:buFont typeface="Wingdings"/>
              <a:buChar char="§"/>
            </a:pPr>
            <a:r>
              <a:rPr lang="en-US" sz="1200" kern="1200">
                <a:solidFill>
                  <a:schemeClr val="tx1"/>
                </a:solidFill>
                <a:latin typeface="Arial" panose="020B0604020202020204" pitchFamily="34" charset="0"/>
                <a:ea typeface="+mn-ea"/>
                <a:cs typeface="Arial" panose="020B0604020202020204" pitchFamily="34" charset="0"/>
              </a:rPr>
              <a:t>Frequency, Rate, Duration, Latency, Intensity</a:t>
            </a:r>
          </a:p>
          <a:p>
            <a:pPr lvl="1">
              <a:buFont typeface="Arial"/>
              <a:buChar char="•"/>
            </a:pPr>
            <a:r>
              <a:rPr lang="en-US" sz="1200" kern="1200">
                <a:solidFill>
                  <a:schemeClr val="tx1"/>
                </a:solidFill>
                <a:latin typeface="Arial" panose="020B0604020202020204" pitchFamily="34" charset="0"/>
                <a:ea typeface="+mn-ea"/>
                <a:cs typeface="Arial" panose="020B0604020202020204" pitchFamily="34" charset="0"/>
              </a:rPr>
              <a:t>Teacher, family member, student report</a:t>
            </a:r>
          </a:p>
          <a:p>
            <a:pPr lvl="1">
              <a:buFont typeface="Arial"/>
              <a:buChar char="•"/>
            </a:pPr>
            <a:endParaRPr lang="en-US" sz="1200" kern="1200">
              <a:solidFill>
                <a:schemeClr val="tx1"/>
              </a:solidFill>
              <a:latin typeface="Arial" panose="020B0604020202020204" pitchFamily="34" charset="0"/>
              <a:ea typeface="+mn-ea"/>
              <a:cs typeface="Arial" panose="020B0604020202020204" pitchFamily="34" charset="0"/>
            </a:endParaRPr>
          </a:p>
          <a:p>
            <a:pPr marL="57150" indent="0"/>
            <a:r>
              <a:rPr lang="en-US" sz="1200" kern="1200">
                <a:solidFill>
                  <a:schemeClr val="tx1"/>
                </a:solidFill>
                <a:latin typeface="Arial" panose="020B0604020202020204" pitchFamily="34" charset="0"/>
                <a:ea typeface="+mn-ea"/>
                <a:cs typeface="Arial" panose="020B0604020202020204" pitchFamily="34" charset="0"/>
              </a:rPr>
              <a:t>Background:</a:t>
            </a:r>
          </a:p>
          <a:p>
            <a:pPr>
              <a:buChar char="•"/>
            </a:pPr>
            <a:r>
              <a:rPr lang="en-US" sz="1200" kern="1200">
                <a:solidFill>
                  <a:schemeClr val="tx1"/>
                </a:solidFill>
                <a:latin typeface="Arial" panose="020B0604020202020204" pitchFamily="34" charset="0"/>
                <a:ea typeface="+mn-ea"/>
                <a:cs typeface="Arial" panose="020B0604020202020204" pitchFamily="34" charset="0"/>
              </a:rPr>
              <a:t>From RTI2 for Behavior Framework manual, 2016 (</a:t>
            </a:r>
            <a:r>
              <a:rPr lang="en-US" sz="1200" kern="1200">
                <a:solidFill>
                  <a:schemeClr val="tx1"/>
                </a:solidFill>
                <a:latin typeface="Arial" panose="020B0604020202020204" pitchFamily="34" charset="0"/>
                <a:ea typeface="+mn-ea"/>
                <a:cs typeface="Arial" panose="020B0604020202020204" pitchFamily="34" charset="0"/>
                <a:hlinkClick r:id="rId3"/>
              </a:rPr>
              <a:t>https://www.tn.gov/content/dam/tn/education/special-education/rti/rti2b_framework.pdf</a:t>
            </a:r>
            <a:r>
              <a:rPr lang="en-US" sz="1200" kern="1200">
                <a:solidFill>
                  <a:schemeClr val="tx1"/>
                </a:solidFill>
                <a:latin typeface="Arial" panose="020B0604020202020204" pitchFamily="34" charset="0"/>
                <a:ea typeface="+mn-ea"/>
                <a:cs typeface="Arial" panose="020B0604020202020204" pitchFamily="34" charset="0"/>
              </a:rPr>
              <a:t>) : "When additional intervention is being provided in Tier II, the effectiveness of the intervention should be monitored to ensure that it is helping the student reach a goal. This is accomplished through frequent data collection. While the universal screening tool measures student internalizing and externalizing behaviors, progress monitoring requires measures that are specific to measuring the students’ identified behavior need and growth toward their goal" (p. 38). Also: "During Tier II intervention, a student’s progress should be monitored closely to measure the effectiveness of interventions and check student progress toward goal(s)" (p. 38).</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71</a:t>
            </a:fld>
            <a:endParaRPr lang="en-US"/>
          </a:p>
        </p:txBody>
      </p:sp>
    </p:spTree>
    <p:extLst>
      <p:ext uri="{BB962C8B-B14F-4D97-AF65-F5344CB8AC3E}">
        <p14:creationId xmlns:p14="http://schemas.microsoft.com/office/powerpoint/2010/main" val="40358311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kern="1200">
                <a:solidFill>
                  <a:schemeClr val="tx1"/>
                </a:solidFill>
                <a:latin typeface="Arial" panose="020B0604020202020204" pitchFamily="34" charset="0"/>
                <a:ea typeface="+mn-ea"/>
                <a:cs typeface="Arial" panose="020B0604020202020204" pitchFamily="34" charset="0"/>
              </a:rPr>
              <a:t>This slide shows examples of behavioral progress monitoring options. </a:t>
            </a:r>
          </a:p>
          <a:p>
            <a:pPr marL="171450" indent="-171450">
              <a:buChar char="•"/>
            </a:pPr>
            <a:r>
              <a:rPr lang="en-US" sz="1200" kern="1200">
                <a:solidFill>
                  <a:schemeClr val="tx1"/>
                </a:solidFill>
                <a:latin typeface="Arial" panose="020B0604020202020204" pitchFamily="34" charset="0"/>
                <a:ea typeface="+mn-ea"/>
                <a:cs typeface="Arial" panose="020B0604020202020204" pitchFamily="34" charset="0"/>
              </a:rPr>
              <a:t>Broad Rating Scale - Student demonstration of schoolwide expectations is rated on a 1-3 scale. Advantages are that all teachers are already familiar with the schoolwide expectations, and the simple rating scale makes progress monitoring efficient. </a:t>
            </a:r>
          </a:p>
          <a:p>
            <a:pPr marL="171450" indent="-171450">
              <a:buChar char="•"/>
            </a:pPr>
            <a:r>
              <a:rPr lang="en-US" sz="1200" kern="1200">
                <a:solidFill>
                  <a:schemeClr val="tx1"/>
                </a:solidFill>
                <a:latin typeface="Arial" panose="020B0604020202020204" pitchFamily="34" charset="0"/>
                <a:ea typeface="+mn-ea"/>
                <a:cs typeface="Arial" panose="020B0604020202020204" pitchFamily="34" charset="0"/>
              </a:rPr>
              <a:t>Direct Behavior Ratings - </a:t>
            </a:r>
            <a:r>
              <a:rPr lang="en-US" sz="1200" b="0" i="0" u="none" strike="noStrike" kern="1200" cap="none">
                <a:solidFill>
                  <a:schemeClr val="dk1"/>
                </a:solidFill>
                <a:latin typeface="Arial" panose="020B0604020202020204" pitchFamily="34" charset="0"/>
                <a:ea typeface="Arial"/>
                <a:cs typeface="Arial" panose="020B0604020202020204" pitchFamily="34" charset="0"/>
                <a:sym typeface="Arial"/>
              </a:rPr>
              <a:t>Student behavior is rated on a continuum after a specific period of time. </a:t>
            </a:r>
            <a:endParaRPr lang="en-US" sz="1200" kern="1200">
              <a:solidFill>
                <a:schemeClr val="tx1"/>
              </a:solidFill>
              <a:latin typeface="Arial" panose="020B0604020202020204" pitchFamily="34" charset="0"/>
              <a:ea typeface="Arial"/>
              <a:cs typeface="Arial" panose="020B0604020202020204" pitchFamily="34" charset="0"/>
              <a:sym typeface="Arial"/>
            </a:endParaRPr>
          </a:p>
          <a:p>
            <a:pPr marL="171450" indent="-171450">
              <a:buChar char="•"/>
            </a:pPr>
            <a:r>
              <a:rPr lang="en-US" sz="1200" b="0" i="0" u="none" strike="noStrike" kern="1200" cap="none">
                <a:solidFill>
                  <a:schemeClr val="dk1"/>
                </a:solidFill>
                <a:latin typeface="Arial" panose="020B0604020202020204" pitchFamily="34" charset="0"/>
                <a:ea typeface="Arial"/>
                <a:cs typeface="Arial" panose="020B0604020202020204" pitchFamily="34" charset="0"/>
                <a:sym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514"/>
                  </a:ext>
                </a:extLst>
              </a:rPr>
              <a:t>Systematic Direct Observation - A student is observed for a </a:t>
            </a:r>
            <a:r>
              <a:rPr lang="en-US" sz="1200" b="0" i="0" u="none" strike="noStrike" kern="1200" cap="none">
                <a:solidFill>
                  <a:schemeClr val="dk1"/>
                </a:solidFill>
                <a:latin typeface="Arial" panose="020B0604020202020204" pitchFamily="34" charset="0"/>
                <a:ea typeface="Arial"/>
                <a:cs typeface="Arial" panose="020B0604020202020204" pitchFamily="34" charset="0"/>
                <a:sym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515"/>
                  </a:ext>
                </a:extLst>
              </a:rPr>
              <a:t>period, and</a:t>
            </a:r>
            <a:r>
              <a:rPr lang="en-US" sz="1200" b="0" i="0" u="none" strike="noStrike" kern="1200" cap="none">
                <a:solidFill>
                  <a:schemeClr val="dk1"/>
                </a:solidFill>
                <a:latin typeface="Arial" panose="020B0604020202020204" pitchFamily="34" charset="0"/>
                <a:ea typeface="Arial"/>
                <a:cs typeface="Arial" panose="020B0604020202020204" pitchFamily="34" charset="0"/>
                <a:sym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516"/>
                  </a:ext>
                </a:extLst>
              </a:rPr>
              <a:t> behavior is measured in one of these ways:</a:t>
            </a:r>
            <a:endParaRPr lang="en-US" sz="1200" b="0" i="0" u="none" strike="noStrike" kern="1200" cap="none">
              <a:solidFill>
                <a:srgbClr val="000000"/>
              </a:solidFill>
              <a:latin typeface="Arial" panose="020B0604020202020204" pitchFamily="34" charset="0"/>
              <a:ea typeface="Arial"/>
              <a:cs typeface="Arial" panose="020B0604020202020204" pitchFamily="34" charset="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517"/>
                </a:ext>
              </a:extLst>
            </a:endParaRPr>
          </a:p>
          <a:p>
            <a:pPr marL="971550" marR="0" lvl="1" indent="-377825" algn="l" rtl="0">
              <a:lnSpc>
                <a:spcPct val="100000"/>
              </a:lnSpc>
              <a:spcBef>
                <a:spcPts val="600"/>
              </a:spcBef>
              <a:spcAft>
                <a:spcPts val="0"/>
              </a:spcAft>
              <a:buClr>
                <a:schemeClr val="dk1"/>
              </a:buClr>
              <a:buSzPts val="2400"/>
              <a:buFont typeface="Arial"/>
              <a:buChar char="•"/>
            </a:pPr>
            <a:r>
              <a:rPr lang="en-US" sz="1200" b="0" i="0" u="none" strike="noStrike" kern="1200" cap="none">
                <a:solidFill>
                  <a:schemeClr val="dk1"/>
                </a:solidFill>
                <a:latin typeface="Arial" panose="020B0604020202020204" pitchFamily="34" charset="0"/>
                <a:ea typeface="Arial"/>
                <a:cs typeface="Arial" panose="020B0604020202020204" pitchFamily="34" charset="0"/>
                <a:sym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518"/>
                  </a:ext>
                </a:extLst>
              </a:rPr>
              <a:t>frequency</a:t>
            </a:r>
            <a:r>
              <a:rPr lang="en-US" sz="1200" b="0" i="0" u="none" strike="noStrike" kern="1200" cap="none">
                <a:solidFill>
                  <a:schemeClr val="dk1"/>
                </a:solidFill>
                <a:latin typeface="Arial" panose="020B0604020202020204" pitchFamily="34" charset="0"/>
                <a:ea typeface="Arial"/>
                <a:cs typeface="Arial" panose="020B0604020202020204" pitchFamily="34" charset="0"/>
                <a:sym typeface="Arial"/>
              </a:rPr>
              <a:t>,</a:t>
            </a:r>
            <a:endParaRPr lang="en-US" sz="1200" b="0" i="0" u="none" strike="noStrike" kern="1200" cap="none">
              <a:solidFill>
                <a:srgbClr val="000000"/>
              </a:solidFill>
              <a:latin typeface="Arial" panose="020B0604020202020204" pitchFamily="34" charset="0"/>
              <a:ea typeface="Arial"/>
              <a:cs typeface="Arial" panose="020B0604020202020204" pitchFamily="34" charset="0"/>
              <a:sym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519"/>
                </a:ext>
              </a:extLst>
            </a:endParaRPr>
          </a:p>
          <a:p>
            <a:pPr marL="971550" marR="0" lvl="1" indent="-377825" algn="l" rtl="0">
              <a:lnSpc>
                <a:spcPct val="100000"/>
              </a:lnSpc>
              <a:spcBef>
                <a:spcPts val="600"/>
              </a:spcBef>
              <a:spcAft>
                <a:spcPts val="0"/>
              </a:spcAft>
              <a:buClr>
                <a:schemeClr val="dk1"/>
              </a:buClr>
              <a:buSzPts val="2400"/>
              <a:buFont typeface="Arial"/>
              <a:buChar char="•"/>
            </a:pPr>
            <a:r>
              <a:rPr lang="en-US" sz="1200" b="0" i="0" u="none" strike="noStrike" kern="1200" cap="none">
                <a:solidFill>
                  <a:schemeClr val="dk1"/>
                </a:solidFill>
                <a:latin typeface="Arial" panose="020B0604020202020204" pitchFamily="34" charset="0"/>
                <a:ea typeface="Arial"/>
                <a:cs typeface="Arial" panose="020B0604020202020204" pitchFamily="34" charset="0"/>
                <a:sym typeface="Arial"/>
              </a:rPr>
              <a:t>r</a:t>
            </a:r>
            <a:r>
              <a:rPr lang="en-US" sz="1200" b="0" i="0" u="none" strike="noStrike" kern="1200" cap="none">
                <a:solidFill>
                  <a:schemeClr val="dk1"/>
                </a:solidFill>
                <a:latin typeface="Arial" panose="020B0604020202020204" pitchFamily="34" charset="0"/>
                <a:ea typeface="Arial"/>
                <a:cs typeface="Arial" panose="020B0604020202020204" pitchFamily="34" charset="0"/>
                <a:sym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520"/>
                  </a:ext>
                </a:extLst>
              </a:rPr>
              <a:t>ate</a:t>
            </a:r>
            <a:r>
              <a:rPr lang="en-US" sz="1200" b="0" i="0" u="none" strike="noStrike" kern="1200" cap="none">
                <a:solidFill>
                  <a:schemeClr val="dk1"/>
                </a:solidFill>
                <a:latin typeface="Arial" panose="020B0604020202020204" pitchFamily="34" charset="0"/>
                <a:ea typeface="Arial"/>
                <a:cs typeface="Arial" panose="020B0604020202020204" pitchFamily="34" charset="0"/>
                <a:sym typeface="Arial"/>
              </a:rPr>
              <a:t>,</a:t>
            </a:r>
            <a:endParaRPr lang="en-US" sz="1200" b="0" i="0" u="none" strike="noStrike" kern="1200" cap="none">
              <a:solidFill>
                <a:srgbClr val="000000"/>
              </a:solidFill>
              <a:latin typeface="Arial" panose="020B0604020202020204" pitchFamily="34" charset="0"/>
              <a:ea typeface="Arial"/>
              <a:cs typeface="Arial" panose="020B0604020202020204" pitchFamily="34" charset="0"/>
              <a:sym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521"/>
                </a:ext>
              </a:extLst>
            </a:endParaRPr>
          </a:p>
          <a:p>
            <a:pPr marL="971550" marR="0" lvl="1" indent="-377825" algn="l" rtl="0">
              <a:lnSpc>
                <a:spcPct val="100000"/>
              </a:lnSpc>
              <a:spcBef>
                <a:spcPts val="600"/>
              </a:spcBef>
              <a:spcAft>
                <a:spcPts val="0"/>
              </a:spcAft>
              <a:buClr>
                <a:schemeClr val="dk1"/>
              </a:buClr>
              <a:buSzPts val="2400"/>
              <a:buFont typeface="Arial"/>
              <a:buChar char="•"/>
            </a:pPr>
            <a:r>
              <a:rPr lang="en-US" sz="1200" b="0" i="0" u="none" strike="noStrike" kern="1200" cap="none">
                <a:solidFill>
                  <a:schemeClr val="dk1"/>
                </a:solidFill>
                <a:latin typeface="Arial" panose="020B0604020202020204" pitchFamily="34" charset="0"/>
                <a:ea typeface="Arial"/>
                <a:cs typeface="Arial" panose="020B0604020202020204" pitchFamily="34" charset="0"/>
                <a:sym typeface="Arial"/>
              </a:rPr>
              <a:t>d</a:t>
            </a:r>
            <a:r>
              <a:rPr lang="en-US" sz="1200" b="0" i="0" u="none" strike="noStrike" kern="1200" cap="none">
                <a:solidFill>
                  <a:schemeClr val="dk1"/>
                </a:solidFill>
                <a:latin typeface="Arial" panose="020B0604020202020204" pitchFamily="34" charset="0"/>
                <a:ea typeface="Arial"/>
                <a:cs typeface="Arial" panose="020B0604020202020204" pitchFamily="34" charset="0"/>
                <a:sym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522"/>
                  </a:ext>
                </a:extLst>
              </a:rPr>
              <a:t>uratio</a:t>
            </a:r>
            <a:r>
              <a:rPr lang="en-US" sz="1200" b="0" i="0" u="none" strike="noStrike" kern="1200" cap="none">
                <a:solidFill>
                  <a:schemeClr val="dk1"/>
                </a:solidFill>
                <a:latin typeface="Arial" panose="020B0604020202020204" pitchFamily="34" charset="0"/>
                <a:ea typeface="Arial"/>
                <a:cs typeface="Arial" panose="020B0604020202020204" pitchFamily="34" charset="0"/>
                <a:sym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523"/>
                  </a:ext>
                </a:extLst>
              </a:rPr>
              <a:t>n</a:t>
            </a:r>
            <a:r>
              <a:rPr lang="en-US" sz="1200" b="0" i="0" u="none" strike="noStrike" kern="1200" cap="none">
                <a:solidFill>
                  <a:schemeClr val="dk1"/>
                </a:solidFill>
                <a:latin typeface="Arial" panose="020B0604020202020204" pitchFamily="34" charset="0"/>
                <a:ea typeface="Arial"/>
                <a:cs typeface="Arial" panose="020B0604020202020204" pitchFamily="34" charset="0"/>
                <a:sym typeface="Arial"/>
              </a:rPr>
              <a:t>,</a:t>
            </a:r>
            <a:endParaRPr lang="en-US" sz="1200" b="0" i="0" u="none" strike="noStrike" kern="1200" cap="none">
              <a:solidFill>
                <a:srgbClr val="000000"/>
              </a:solidFill>
              <a:latin typeface="Arial" panose="020B0604020202020204" pitchFamily="34" charset="0"/>
              <a:ea typeface="Arial"/>
              <a:cs typeface="Arial" panose="020B0604020202020204" pitchFamily="34" charset="0"/>
              <a:sym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524"/>
                </a:ext>
              </a:extLst>
            </a:endParaRPr>
          </a:p>
          <a:p>
            <a:pPr marL="971550" marR="0" lvl="1" indent="-377825" algn="l" rtl="0">
              <a:lnSpc>
                <a:spcPct val="100000"/>
              </a:lnSpc>
              <a:spcBef>
                <a:spcPts val="600"/>
              </a:spcBef>
              <a:spcAft>
                <a:spcPts val="0"/>
              </a:spcAft>
              <a:buClr>
                <a:schemeClr val="dk1"/>
              </a:buClr>
              <a:buSzPts val="2400"/>
              <a:buFont typeface="Arial"/>
              <a:buChar char="•"/>
            </a:pPr>
            <a:r>
              <a:rPr lang="en-US" sz="1200" b="0" i="0" u="none" strike="noStrike" kern="1200" cap="none">
                <a:solidFill>
                  <a:schemeClr val="dk1"/>
                </a:solidFill>
                <a:latin typeface="Arial" panose="020B0604020202020204" pitchFamily="34" charset="0"/>
                <a:ea typeface="Arial"/>
                <a:cs typeface="Arial" panose="020B0604020202020204" pitchFamily="34" charset="0"/>
                <a:sym typeface="Arial"/>
              </a:rPr>
              <a:t>l</a:t>
            </a:r>
            <a:r>
              <a:rPr lang="en-US" sz="1200" b="0" i="0" u="none" strike="noStrike" kern="1200" cap="none">
                <a:solidFill>
                  <a:schemeClr val="dk1"/>
                </a:solidFill>
                <a:latin typeface="Arial" panose="020B0604020202020204" pitchFamily="34" charset="0"/>
                <a:ea typeface="Arial"/>
                <a:cs typeface="Arial" panose="020B0604020202020204" pitchFamily="34" charset="0"/>
                <a:sym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525"/>
                  </a:ext>
                </a:extLst>
              </a:rPr>
              <a:t>atency</a:t>
            </a:r>
            <a:r>
              <a:rPr lang="en-US" sz="1200" b="0" i="0" u="none" strike="noStrike" kern="1200" cap="none">
                <a:solidFill>
                  <a:schemeClr val="dk1"/>
                </a:solidFill>
                <a:latin typeface="Arial" panose="020B0604020202020204" pitchFamily="34" charset="0"/>
                <a:ea typeface="Arial"/>
                <a:cs typeface="Arial" panose="020B0604020202020204" pitchFamily="34" charset="0"/>
                <a:sym typeface="Arial"/>
              </a:rPr>
              <a:t>, or</a:t>
            </a:r>
            <a:endParaRPr lang="en-US" sz="1200" b="0" i="0" u="none" strike="noStrike" kern="1200" cap="none">
              <a:solidFill>
                <a:srgbClr val="000000"/>
              </a:solidFill>
              <a:latin typeface="Arial" panose="020B0604020202020204" pitchFamily="34" charset="0"/>
              <a:ea typeface="Arial"/>
              <a:cs typeface="Arial" panose="020B0604020202020204" pitchFamily="34" charset="0"/>
              <a:sym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526"/>
                </a:ext>
              </a:extLst>
            </a:endParaRPr>
          </a:p>
          <a:p>
            <a:pPr marL="971550" marR="0" lvl="1" indent="-377825" algn="l" rtl="0">
              <a:lnSpc>
                <a:spcPct val="100000"/>
              </a:lnSpc>
              <a:spcBef>
                <a:spcPts val="600"/>
              </a:spcBef>
              <a:spcAft>
                <a:spcPts val="0"/>
              </a:spcAft>
              <a:buClr>
                <a:schemeClr val="dk1"/>
              </a:buClr>
              <a:buSzPts val="2400"/>
              <a:buFont typeface="Arial"/>
              <a:buChar char="•"/>
            </a:pPr>
            <a:r>
              <a:rPr lang="en-US" sz="1200" b="0" i="0" u="none" strike="noStrike" kern="1200" cap="none">
                <a:solidFill>
                  <a:schemeClr val="dk1"/>
                </a:solidFill>
                <a:latin typeface="Arial" panose="020B0604020202020204" pitchFamily="34" charset="0"/>
                <a:ea typeface="Arial"/>
                <a:cs typeface="Arial" panose="020B0604020202020204" pitchFamily="34" charset="0"/>
                <a:sym typeface="Arial"/>
              </a:rPr>
              <a:t>i</a:t>
            </a:r>
            <a:r>
              <a:rPr lang="en-US" sz="1200" b="0" i="0" u="none" strike="noStrike" kern="1200" cap="none">
                <a:solidFill>
                  <a:schemeClr val="dk1"/>
                </a:solidFill>
                <a:latin typeface="Arial" panose="020B0604020202020204" pitchFamily="34" charset="0"/>
                <a:ea typeface="Arial"/>
                <a:cs typeface="Arial" panose="020B0604020202020204" pitchFamily="34" charset="0"/>
                <a:sym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527"/>
                  </a:ext>
                </a:extLst>
              </a:rPr>
              <a:t>ntensity</a:t>
            </a:r>
            <a:endParaRPr lang="en-US" sz="1200" b="0" i="0" u="none" strike="noStrike" kern="1200" cap="none">
              <a:solidFill>
                <a:schemeClr val="dk1"/>
              </a:solidFill>
              <a:latin typeface="Arial" panose="020B0604020202020204" pitchFamily="34" charset="0"/>
              <a:ea typeface="Arial"/>
              <a:cs typeface="Arial" panose="020B0604020202020204" pitchFamily="34" charset="0"/>
              <a:sym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528"/>
                </a:ext>
              </a:extLst>
            </a:endParaRP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72</a:t>
            </a:fld>
            <a:endParaRPr lang="en-US"/>
          </a:p>
        </p:txBody>
      </p:sp>
    </p:spTree>
    <p:extLst>
      <p:ext uri="{BB962C8B-B14F-4D97-AF65-F5344CB8AC3E}">
        <p14:creationId xmlns:p14="http://schemas.microsoft.com/office/powerpoint/2010/main" val="97144598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i="0" u="none" strike="noStrike">
                <a:solidFill>
                  <a:srgbClr val="000000"/>
                </a:solidFill>
                <a:effectLst/>
                <a:highlight>
                  <a:srgbClr val="F5F5F5"/>
                </a:highlight>
                <a:latin typeface="Arial" panose="020B0604020202020204" pitchFamily="34" charset="0"/>
                <a:cs typeface="Arial" panose="020B0604020202020204" pitchFamily="34" charset="0"/>
              </a:rPr>
              <a:t>Main Takeaway: </a:t>
            </a:r>
            <a:r>
              <a:rPr lang="en-US" sz="1200" kern="1200">
                <a:solidFill>
                  <a:schemeClr val="tx1"/>
                </a:solidFill>
                <a:latin typeface="Arial" panose="020B0604020202020204" pitchFamily="34" charset="0"/>
                <a:ea typeface="+mn-ea"/>
                <a:cs typeface="Arial" panose="020B0604020202020204" pitchFamily="34" charset="0"/>
              </a:rPr>
              <a:t>Just like we shared with the academic examples, </a:t>
            </a:r>
            <a:r>
              <a:rPr lang="en-US" sz="1200" b="0" kern="1200">
                <a:solidFill>
                  <a:schemeClr val="tx1"/>
                </a:solidFill>
                <a:latin typeface="Arial" panose="020B0604020202020204" pitchFamily="34" charset="0"/>
                <a:ea typeface="+mn-ea"/>
                <a:cs typeface="Arial" panose="020B0604020202020204" pitchFamily="34" charset="0"/>
              </a:rPr>
              <a:t>teams should use multiple types of data to monitor progress for behavior as well. This includes formal and informal data sources. The examples on this slide are intended to show the variety of data sources that can be used. </a:t>
            </a:r>
            <a:endParaRPr lang="en-US" sz="1200" kern="1200">
              <a:solidFill>
                <a:schemeClr val="tx1"/>
              </a:solidFill>
              <a:latin typeface="Arial" panose="020B0604020202020204" pitchFamily="34" charset="0"/>
              <a:ea typeface="+mn-ea"/>
              <a:cs typeface="Arial" panose="020B0604020202020204" pitchFamily="34" charset="0"/>
            </a:endParaRPr>
          </a:p>
          <a:p>
            <a:pPr marL="0" lvl="0" indent="0" algn="l" rtl="0">
              <a:lnSpc>
                <a:spcPct val="100000"/>
              </a:lnSpc>
              <a:spcBef>
                <a:spcPts val="0"/>
              </a:spcBef>
              <a:spcAft>
                <a:spcPts val="0"/>
              </a:spcAft>
              <a:buSzPts val="1400"/>
              <a:buNone/>
            </a:pPr>
            <a:endParaRPr lang="en-US" sz="1200" b="1" kern="1200">
              <a:solidFill>
                <a:schemeClr val="tx1"/>
              </a:solidFill>
              <a:latin typeface="Arial" panose="020B0604020202020204" pitchFamily="34" charset="0"/>
              <a:ea typeface="+mn-ea"/>
              <a:cs typeface="Arial" panose="020B0604020202020204" pitchFamily="34" charset="0"/>
            </a:endParaRPr>
          </a:p>
          <a:p>
            <a:pPr marL="171450" lvl="0" indent="-171450" algn="l" rtl="0">
              <a:lnSpc>
                <a:spcPct val="100000"/>
              </a:lnSpc>
              <a:spcBef>
                <a:spcPts val="0"/>
              </a:spcBef>
              <a:spcAft>
                <a:spcPts val="0"/>
              </a:spcAft>
              <a:buSzPts val="1400"/>
              <a:buFont typeface="Arial" panose="020B0604020202020204" pitchFamily="34" charset="0"/>
              <a:buChar char="•"/>
            </a:pPr>
            <a:r>
              <a:rPr lang="en-US">
                <a:latin typeface="Arial" panose="020B0604020202020204" pitchFamily="34" charset="0"/>
                <a:cs typeface="Arial" panose="020B0604020202020204" pitchFamily="34" charset="0"/>
              </a:rPr>
              <a:t>Multiple sources of data should be used to monitor progress. Daily progress reports are an example of using intervention data to monitor progress. The example on this slide is a Breaks are Better Daily Progress Report. </a:t>
            </a:r>
          </a:p>
          <a:p>
            <a:pPr marL="171450" lvl="0" indent="-171450" algn="l" rtl="0">
              <a:lnSpc>
                <a:spcPct val="100000"/>
              </a:lnSpc>
              <a:spcBef>
                <a:spcPts val="0"/>
              </a:spcBef>
              <a:spcAft>
                <a:spcPts val="0"/>
              </a:spcAft>
              <a:buSzPts val="1400"/>
              <a:buFont typeface="Arial" panose="020B0604020202020204" pitchFamily="34" charset="0"/>
              <a:buChar char="•"/>
            </a:pPr>
            <a:r>
              <a:rPr lang="en-US">
                <a:latin typeface="Arial" panose="020B0604020202020204" pitchFamily="34" charset="0"/>
                <a:cs typeface="Arial" panose="020B0604020202020204" pitchFamily="34" charset="0"/>
              </a:rPr>
              <a:t>You can also have measures that are more informal that are tied to the skills you are teaching. For example, after you are finished a lesson on social skills, the teacher can complete an observation checklist on how many times the student engaged in that skill. The example on the slide asks the teacher to record a tally mark for each time they see the student display the skill. </a:t>
            </a:r>
          </a:p>
          <a:p>
            <a:pPr marL="171450" indent="-171450">
              <a:buFont typeface="Arial" panose="020B0604020202020204" pitchFamily="34" charset="0"/>
              <a:buChar char="•"/>
            </a:pPr>
            <a:r>
              <a:rPr lang="en-US">
                <a:latin typeface="Arial" panose="020B0604020202020204" pitchFamily="34" charset="0"/>
                <a:cs typeface="Arial" panose="020B0604020202020204" pitchFamily="34" charset="0"/>
              </a:rPr>
              <a:t>There are a variety of </a:t>
            </a:r>
            <a:r>
              <a:rPr lang="en-US" err="1">
                <a:latin typeface="Arial" panose="020B0604020202020204" pitchFamily="34" charset="0"/>
                <a:cs typeface="Arial" panose="020B0604020202020204" pitchFamily="34" charset="0"/>
              </a:rPr>
              <a:t>aneddotal</a:t>
            </a:r>
            <a:r>
              <a:rPr lang="en-US">
                <a:latin typeface="Arial" panose="020B0604020202020204" pitchFamily="34" charset="0"/>
                <a:cs typeface="Arial" panose="020B0604020202020204" pitchFamily="34" charset="0"/>
              </a:rPr>
              <a:t> data sources that also can be used for progress monitoring. For example, the interventionist can have conversations with the teacher, student, and parent on their progress. This qualitative data is important to help provide a context on how the student is generalizing the skills taught as part of the intervention. </a:t>
            </a:r>
          </a:p>
          <a:p>
            <a:pPr marL="171450" lvl="0" indent="-171450" algn="l" rtl="0">
              <a:lnSpc>
                <a:spcPct val="100000"/>
              </a:lnSpc>
              <a:spcBef>
                <a:spcPts val="0"/>
              </a:spcBef>
              <a:spcAft>
                <a:spcPts val="0"/>
              </a:spcAft>
              <a:buSzPts val="1400"/>
              <a:buFont typeface="Arial" panose="020B0604020202020204" pitchFamily="34" charset="0"/>
              <a:buChar char="•"/>
            </a:pPr>
            <a:r>
              <a:rPr lang="en-US">
                <a:latin typeface="Arial" panose="020B0604020202020204" pitchFamily="34" charset="0"/>
                <a:cs typeface="Arial" panose="020B0604020202020204" pitchFamily="34" charset="0"/>
              </a:rPr>
              <a:t>Using qualitative and quantitative progress monitoring data sources help the team understand the numbers and the story they tell together. </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73</a:t>
            </a:fld>
            <a:endParaRPr lang="en-US"/>
          </a:p>
        </p:txBody>
      </p:sp>
    </p:spTree>
    <p:extLst>
      <p:ext uri="{BB962C8B-B14F-4D97-AF65-F5344CB8AC3E}">
        <p14:creationId xmlns:p14="http://schemas.microsoft.com/office/powerpoint/2010/main" val="395201500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330CE-771E-C660-3031-A1552AB8A8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1EEAB1-D730-1C4C-6FDA-7BD1050ECC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05140C-7665-F3A1-9F69-847BF1EE46F9}"/>
              </a:ext>
            </a:extLst>
          </p:cNvPr>
          <p:cNvSpPr>
            <a:spLocks noGrp="1"/>
          </p:cNvSpPr>
          <p:nvPr>
            <p:ph type="body" idx="1"/>
          </p:nvPr>
        </p:nvSpPr>
        <p:spPr/>
        <p:txBody>
          <a:bodyPr/>
          <a:lstStyle/>
          <a:p>
            <a:pPr marL="0" indent="0"/>
            <a:r>
              <a:rPr lang="en-US" sz="1200" b="1" kern="1200">
                <a:solidFill>
                  <a:schemeClr val="tx1"/>
                </a:solidFill>
                <a:latin typeface="Arial" panose="020B0604020202020204" pitchFamily="34" charset="0"/>
                <a:ea typeface="+mn-ea"/>
                <a:cs typeface="Arial" panose="020B0604020202020204" pitchFamily="34" charset="0"/>
              </a:rPr>
              <a:t>Main idea: </a:t>
            </a:r>
            <a:r>
              <a:rPr lang="en-US" sz="1200" kern="1200">
                <a:solidFill>
                  <a:schemeClr val="tx1"/>
                </a:solidFill>
                <a:latin typeface="Arial" panose="020B0604020202020204" pitchFamily="34" charset="0"/>
                <a:ea typeface="+mn-ea"/>
                <a:cs typeface="Arial" panose="020B0604020202020204" pitchFamily="34" charset="0"/>
              </a:rPr>
              <a:t>This is an interactive slide that builds on the 9th grade example started on slides 27-28 and 50. This is the </a:t>
            </a:r>
            <a:r>
              <a:rPr lang="en-US" sz="1200" i="1" kern="1200">
                <a:solidFill>
                  <a:schemeClr val="tx1"/>
                </a:solidFill>
                <a:latin typeface="Arial" panose="020B0604020202020204" pitchFamily="34" charset="0"/>
                <a:ea typeface="+mn-ea"/>
                <a:cs typeface="Arial" panose="020B0604020202020204" pitchFamily="34" charset="0"/>
              </a:rPr>
              <a:t>Implement </a:t>
            </a:r>
            <a:r>
              <a:rPr lang="en-US" sz="1200" i="0" kern="1200">
                <a:solidFill>
                  <a:schemeClr val="tx1"/>
                </a:solidFill>
                <a:latin typeface="Arial" panose="020B0604020202020204" pitchFamily="34" charset="0"/>
                <a:ea typeface="+mn-ea"/>
                <a:cs typeface="Arial" panose="020B0604020202020204" pitchFamily="34" charset="0"/>
              </a:rPr>
              <a:t>step. </a:t>
            </a:r>
            <a:r>
              <a:rPr lang="en-US" sz="1200" b="0" i="0" u="none" strike="noStrike" kern="1200">
                <a:solidFill>
                  <a:srgbClr val="0E101A"/>
                </a:solidFill>
                <a:effectLst/>
                <a:latin typeface="Arial" panose="020B0604020202020204" pitchFamily="34" charset="0"/>
                <a:ea typeface="+mn-ea"/>
                <a:cs typeface="Arial" panose="020B0604020202020204" pitchFamily="34" charset="0"/>
              </a:rPr>
              <a:t>It emphasizes the importance of compiling comprehensive progress monitoring data to develop a thorough student data profile. </a:t>
            </a:r>
            <a:r>
              <a:rPr lang="en-US" sz="1200" kern="1200">
                <a:solidFill>
                  <a:schemeClr val="tx1"/>
                </a:solidFill>
                <a:latin typeface="Arial" panose="020B0604020202020204" pitchFamily="34" charset="0"/>
                <a:ea typeface="+mn-ea"/>
                <a:cs typeface="Arial" panose="020B0604020202020204" pitchFamily="34" charset="0"/>
              </a:rPr>
              <a:t> In this example, </a:t>
            </a:r>
            <a:r>
              <a:rPr lang="en-US" sz="1200" b="1" kern="1200">
                <a:solidFill>
                  <a:schemeClr val="tx1"/>
                </a:solidFill>
                <a:latin typeface="Arial" panose="020B0604020202020204" pitchFamily="34" charset="0"/>
                <a:ea typeface="+mn-ea"/>
                <a:cs typeface="Arial" panose="020B0604020202020204" pitchFamily="34" charset="0"/>
              </a:rPr>
              <a:t>the team previously determined</a:t>
            </a:r>
            <a:r>
              <a:rPr lang="en-US" sz="1200" kern="1200">
                <a:solidFill>
                  <a:schemeClr val="tx1"/>
                </a:solidFill>
                <a:latin typeface="Arial" panose="020B0604020202020204" pitchFamily="34" charset="0"/>
                <a:ea typeface="+mn-ea"/>
                <a:cs typeface="Arial" panose="020B0604020202020204" pitchFamily="34" charset="0"/>
              </a:rPr>
              <a:t> there were </a:t>
            </a:r>
            <a:r>
              <a:rPr lang="en-US" sz="1200" b="1" kern="1200">
                <a:solidFill>
                  <a:schemeClr val="tx1"/>
                </a:solidFill>
                <a:latin typeface="Arial" panose="020B0604020202020204" pitchFamily="34" charset="0"/>
                <a:ea typeface="+mn-ea"/>
                <a:cs typeface="Arial" panose="020B0604020202020204" pitchFamily="34" charset="0"/>
              </a:rPr>
              <a:t>no skill deficits in math or ELA and low grades were due to the student skipping class on exam day and therefore having zeros recorded for those exams.</a:t>
            </a:r>
            <a:r>
              <a:rPr lang="en-US" sz="1200" kern="1200">
                <a:solidFill>
                  <a:schemeClr val="tx1"/>
                </a:solidFill>
                <a:latin typeface="Arial" panose="020B0604020202020204" pitchFamily="34" charset="0"/>
                <a:ea typeface="+mn-ea"/>
                <a:cs typeface="Arial" panose="020B0604020202020204" pitchFamily="34" charset="0"/>
              </a:rPr>
              <a:t> The teacher reported that the student is successful with demonstrating skills in non-test situations. The mother and student did report </a:t>
            </a:r>
            <a:r>
              <a:rPr lang="en-US" sz="1200" b="1" kern="1200">
                <a:solidFill>
                  <a:schemeClr val="tx1"/>
                </a:solidFill>
                <a:latin typeface="Arial" panose="020B0604020202020204" pitchFamily="34" charset="0"/>
                <a:ea typeface="+mn-ea"/>
                <a:cs typeface="Arial" panose="020B0604020202020204" pitchFamily="34" charset="0"/>
              </a:rPr>
              <a:t>test anxiety</a:t>
            </a:r>
            <a:r>
              <a:rPr lang="en-US" sz="1200" kern="1200">
                <a:solidFill>
                  <a:schemeClr val="tx1"/>
                </a:solidFill>
                <a:latin typeface="Arial" panose="020B0604020202020204" pitchFamily="34" charset="0"/>
                <a:ea typeface="+mn-ea"/>
                <a:cs typeface="Arial" panose="020B0604020202020204" pitchFamily="34" charset="0"/>
              </a:rPr>
              <a:t> which the team thinks</a:t>
            </a:r>
            <a:r>
              <a:rPr lang="en-US" sz="1200" b="1" kern="1200">
                <a:solidFill>
                  <a:schemeClr val="tx1"/>
                </a:solidFill>
                <a:latin typeface="Arial" panose="020B0604020202020204" pitchFamily="34" charset="0"/>
                <a:ea typeface="+mn-ea"/>
                <a:cs typeface="Arial" panose="020B0604020202020204" pitchFamily="34" charset="0"/>
              </a:rPr>
              <a:t> is the root cause</a:t>
            </a:r>
            <a:r>
              <a:rPr lang="en-US" sz="1200" kern="1200">
                <a:solidFill>
                  <a:schemeClr val="tx1"/>
                </a:solidFill>
                <a:latin typeface="Arial" panose="020B0604020202020204" pitchFamily="34" charset="0"/>
                <a:ea typeface="+mn-ea"/>
                <a:cs typeface="Arial" panose="020B0604020202020204" pitchFamily="34" charset="0"/>
              </a:rPr>
              <a:t> behind behavioral and academic difficulties. Therefore, the team decided on a Tier I support for math (since no skill deficits were found in math and the team thought it would be a helpful avenue to build confidence for exams) and a Tier II support for behavior (coping strategies small group instruction for the test anxiety). The team also considers if a special education or 504 evaluation is warranted. </a:t>
            </a:r>
            <a:r>
              <a:rPr lang="en-US" sz="1200">
                <a:latin typeface="Arial" panose="020B0604020202020204" pitchFamily="34" charset="0"/>
                <a:cs typeface="Arial" panose="020B0604020202020204" pitchFamily="34" charset="0"/>
              </a:rPr>
              <a:t>The presenter will summarize this information and ask participants to identify multiple data sources that could be used to monitor student progress and build a comprehensive data profile for the student.</a:t>
            </a:r>
            <a:endParaRPr lang="en-US">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Different data sources for progress monitoring could include attendance on test days, student ratings of anxiety levels, the percentage of opportunities where the student applied their coping strategies, teacher report of student's behavior during test (did they see coping strategies being used). Summative measures could include office referrals for skipping class, test scores, class grade.</a:t>
            </a:r>
          </a:p>
          <a:p>
            <a:pPr marL="0"/>
            <a:endParaRPr lang="en-US">
              <a:latin typeface="Arial" panose="020B0604020202020204" pitchFamily="34" charset="0"/>
              <a:cs typeface="Arial" panose="020B0604020202020204" pitchFamily="34" charset="0"/>
            </a:endParaRPr>
          </a:p>
          <a:p>
            <a:pPr marL="0" indent="0"/>
            <a:r>
              <a:rPr lang="en-US">
                <a:latin typeface="Arial" panose="020B0604020202020204" pitchFamily="34" charset="0"/>
                <a:cs typeface="Arial" panose="020B0604020202020204" pitchFamily="34" charset="0"/>
              </a:rPr>
              <a:t>Important reminders</a:t>
            </a:r>
          </a:p>
          <a:p>
            <a:pPr marL="171450" indent="-171450">
              <a:buFont typeface="Arial,Sans-Serif"/>
              <a:buChar char="•"/>
            </a:pPr>
            <a:r>
              <a:rPr lang="en-US">
                <a:latin typeface="Arial" panose="020B0604020202020204" pitchFamily="34" charset="0"/>
                <a:cs typeface="Arial" panose="020B0604020202020204" pitchFamily="34" charset="0"/>
              </a:rPr>
              <a:t>Highlight the critical role of continuous assessment in tracking student progress. Stress the importance of being flexible and willing to implement and adjust interventions as new data and insights become available.</a:t>
            </a:r>
          </a:p>
          <a:p>
            <a:pPr marL="171450" indent="-171450">
              <a:buFont typeface="Arial,Sans-Serif"/>
              <a:buChar char="•"/>
            </a:pPr>
            <a:r>
              <a:rPr lang="en-US">
                <a:latin typeface="Arial" panose="020B0604020202020204" pitchFamily="34" charset="0"/>
                <a:cs typeface="Arial" panose="020B0604020202020204" pitchFamily="34" charset="0"/>
              </a:rPr>
              <a:t>Recognize that participants may not be able to make definitive decisions on progress monitoring during the discussion and that this is part of the collaborative process.</a:t>
            </a:r>
          </a:p>
          <a:p>
            <a:pPr marL="171450" indent="-171450">
              <a:buFont typeface="Arial,Sans-Serif"/>
              <a:buChar char="•"/>
            </a:pPr>
            <a:r>
              <a:rPr lang="en-US">
                <a:latin typeface="Arial" panose="020B0604020202020204" pitchFamily="34" charset="0"/>
                <a:cs typeface="Arial" panose="020B0604020202020204" pitchFamily="34" charset="0"/>
              </a:rPr>
              <a:t>Interventions chosen are the beginning point. Interventions should be adapted according to student response and changes can be made at any time, there is no minimum number of datapoints needed.</a:t>
            </a:r>
          </a:p>
          <a:p>
            <a:pPr marL="0"/>
            <a:endParaRPr lang="en-US"/>
          </a:p>
          <a:p>
            <a:pPr marL="0"/>
            <a:endParaRPr lang="en-US" sz="1200" kern="1200">
              <a:solidFill>
                <a:schemeClr val="tx1"/>
              </a:solidFill>
              <a:latin typeface="Lato Light"/>
              <a:ea typeface="+mn-ea"/>
              <a:cs typeface="Arial"/>
            </a:endParaRPr>
          </a:p>
          <a:p>
            <a:endParaRPr lang="en-US" sz="1200" kern="1200">
              <a:solidFill>
                <a:schemeClr val="tx1"/>
              </a:solidFill>
              <a:latin typeface="Lato Light"/>
              <a:ea typeface="+mn-ea"/>
              <a:cs typeface="+mn-cs"/>
            </a:endParaRPr>
          </a:p>
          <a:p>
            <a:endParaRPr lang="en-US"/>
          </a:p>
        </p:txBody>
      </p:sp>
      <p:sp>
        <p:nvSpPr>
          <p:cNvPr id="4" name="Slide Number Placeholder 3">
            <a:extLst>
              <a:ext uri="{FF2B5EF4-FFF2-40B4-BE49-F238E27FC236}">
                <a16:creationId xmlns:a16="http://schemas.microsoft.com/office/drawing/2014/main" id="{94984972-1CDC-C326-D16A-8872B2BA7AF1}"/>
              </a:ext>
            </a:extLst>
          </p:cNvPr>
          <p:cNvSpPr>
            <a:spLocks noGrp="1"/>
          </p:cNvSpPr>
          <p:nvPr>
            <p:ph type="sldNum" sz="quarter" idx="5"/>
          </p:nvPr>
        </p:nvSpPr>
        <p:spPr/>
        <p:txBody>
          <a:bodyPr/>
          <a:lstStyle/>
          <a:p>
            <a:fld id="{006BE02D-20C0-F840-AFAC-BEA99C74FDC2}" type="slidenum">
              <a:rPr lang="en-US" smtClean="0"/>
              <a:pPr/>
              <a:t>74</a:t>
            </a:fld>
            <a:endParaRPr lang="en-US"/>
          </a:p>
        </p:txBody>
      </p:sp>
    </p:spTree>
    <p:extLst>
      <p:ext uri="{BB962C8B-B14F-4D97-AF65-F5344CB8AC3E}">
        <p14:creationId xmlns:p14="http://schemas.microsoft.com/office/powerpoint/2010/main" val="23585445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1200" b="1" kern="1200">
                <a:solidFill>
                  <a:schemeClr val="tx1"/>
                </a:solidFill>
                <a:latin typeface="Arial" panose="020B0604020202020204" pitchFamily="34" charset="0"/>
                <a:ea typeface="+mn-ea"/>
                <a:cs typeface="Arial" panose="020B0604020202020204" pitchFamily="34" charset="0"/>
              </a:rPr>
              <a:t>Purpose: </a:t>
            </a:r>
            <a:r>
              <a:rPr lang="en-US" sz="1200" kern="1200">
                <a:solidFill>
                  <a:schemeClr val="tx1"/>
                </a:solidFill>
                <a:latin typeface="Arial" panose="020B0604020202020204" pitchFamily="34" charset="0"/>
                <a:ea typeface="+mn-ea"/>
                <a:cs typeface="Arial" panose="020B0604020202020204" pitchFamily="34" charset="0"/>
              </a:rPr>
              <a:t>The purpose of this activity is for participants to apply what they have learned about collecting multiple data sources to build comprehensive data profiles for students and practice integrated multiple sources of information for data-based decision making</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75</a:t>
            </a:fld>
            <a:endParaRPr lang="en-US"/>
          </a:p>
        </p:txBody>
      </p:sp>
    </p:spTree>
    <p:extLst>
      <p:ext uri="{BB962C8B-B14F-4D97-AF65-F5344CB8AC3E}">
        <p14:creationId xmlns:p14="http://schemas.microsoft.com/office/powerpoint/2010/main" val="371186160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200" b="1" kern="1200">
                <a:solidFill>
                  <a:schemeClr val="tx1"/>
                </a:solidFill>
                <a:latin typeface="Arial" panose="020B0604020202020204" pitchFamily="34" charset="0"/>
                <a:ea typeface="+mn-ea"/>
                <a:cs typeface="Arial" panose="020B0604020202020204" pitchFamily="34" charset="0"/>
              </a:rPr>
              <a:t>Main Takeaway</a:t>
            </a:r>
            <a:r>
              <a:rPr lang="en-US" sz="1200" kern="1200">
                <a:solidFill>
                  <a:schemeClr val="tx1"/>
                </a:solidFill>
                <a:latin typeface="Arial" panose="020B0604020202020204" pitchFamily="34" charset="0"/>
                <a:ea typeface="+mn-ea"/>
                <a:cs typeface="Arial" panose="020B0604020202020204" pitchFamily="34" charset="0"/>
              </a:rPr>
              <a:t>: Needing to collect a certain amount of data points can be a misconception and should be corrected.</a:t>
            </a:r>
          </a:p>
          <a:p>
            <a:pPr marL="171450" lvl="0" indent="-171450" algn="l" rtl="0">
              <a:lnSpc>
                <a:spcPct val="100000"/>
              </a:lnSpc>
              <a:spcBef>
                <a:spcPts val="0"/>
              </a:spcBef>
              <a:spcAft>
                <a:spcPts val="0"/>
              </a:spcAft>
              <a:buSzPts val="1400"/>
              <a:buFont typeface="Arial" panose="020B0604020202020204" pitchFamily="34" charset="0"/>
              <a:buChar char="•"/>
            </a:pPr>
            <a:r>
              <a:rPr lang="en-US" sz="1200" kern="1200">
                <a:solidFill>
                  <a:schemeClr val="tx1"/>
                </a:solidFill>
                <a:latin typeface="Arial" panose="020B0604020202020204" pitchFamily="34" charset="0"/>
                <a:ea typeface="+mn-ea"/>
                <a:cs typeface="Arial" panose="020B0604020202020204" pitchFamily="34" charset="0"/>
              </a:rPr>
              <a:t>There are no set requirements for the number of data points, time in intervention, or tier of intervention required to make progress monitoring or instruction and intervention changes. </a:t>
            </a:r>
          </a:p>
          <a:p>
            <a:pPr marL="171450" lvl="0" indent="-171450" algn="l" rtl="0">
              <a:lnSpc>
                <a:spcPct val="100000"/>
              </a:lnSpc>
              <a:spcBef>
                <a:spcPts val="0"/>
              </a:spcBef>
              <a:spcAft>
                <a:spcPts val="0"/>
              </a:spcAft>
              <a:buSzPts val="1400"/>
              <a:buFont typeface="Arial" panose="020B0604020202020204" pitchFamily="34" charset="0"/>
              <a:buChar char="•"/>
            </a:pPr>
            <a:r>
              <a:rPr lang="en-US" sz="1200" kern="1200">
                <a:solidFill>
                  <a:schemeClr val="tx1"/>
                </a:solidFill>
                <a:latin typeface="Arial" panose="020B0604020202020204" pitchFamily="34" charset="0"/>
                <a:ea typeface="+mn-ea"/>
                <a:cs typeface="Arial" panose="020B0604020202020204" pitchFamily="34" charset="0"/>
              </a:rPr>
              <a:t>The team should use data to make decisions related to making adaptions, but there are not set requirements that should prevent them from making a necessary change to better support students. </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76</a:t>
            </a:fld>
            <a:endParaRPr lang="en-US"/>
          </a:p>
        </p:txBody>
      </p:sp>
    </p:spTree>
    <p:extLst>
      <p:ext uri="{BB962C8B-B14F-4D97-AF65-F5344CB8AC3E}">
        <p14:creationId xmlns:p14="http://schemas.microsoft.com/office/powerpoint/2010/main" val="3990016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b="0" kern="1200">
                <a:solidFill>
                  <a:schemeClr val="tx1"/>
                </a:solidFill>
                <a:latin typeface="Arial" panose="020B0604020202020204" pitchFamily="34" charset="0"/>
                <a:ea typeface="+mn-ea"/>
                <a:cs typeface="Arial" panose="020B0604020202020204" pitchFamily="34" charset="0"/>
              </a:rPr>
              <a:t>We’ve covered the different types of data that should be collected. Now we</a:t>
            </a:r>
            <a:r>
              <a:rPr lang="en-US" sz="1200" b="0" i="0" kern="1200">
                <a:solidFill>
                  <a:schemeClr val="tx1"/>
                </a:solidFill>
                <a:latin typeface="Arial" panose="020B0604020202020204" pitchFamily="34" charset="0"/>
                <a:ea typeface="+mn-ea"/>
                <a:cs typeface="Arial" panose="020B0604020202020204" pitchFamily="34" charset="0"/>
              </a:rPr>
              <a:t> will we discuss how to use these multiple data sources to determine response to intervention. In other words, how do we interpret progress monitoring data.</a:t>
            </a:r>
            <a:endParaRPr lang="en-US" sz="1200" b="1" kern="1200">
              <a:solidFill>
                <a:schemeClr val="tx1"/>
              </a:solidFill>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77</a:t>
            </a:fld>
            <a:endParaRPr lang="en-US"/>
          </a:p>
        </p:txBody>
      </p:sp>
    </p:spTree>
    <p:extLst>
      <p:ext uri="{BB962C8B-B14F-4D97-AF65-F5344CB8AC3E}">
        <p14:creationId xmlns:p14="http://schemas.microsoft.com/office/powerpoint/2010/main" val="133325359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b="0" kern="1200">
                <a:solidFill>
                  <a:schemeClr val="tx1"/>
                </a:solidFill>
                <a:latin typeface="Arial" panose="020B0604020202020204" pitchFamily="34" charset="0"/>
                <a:ea typeface="+mn-ea"/>
                <a:cs typeface="Arial" panose="020B0604020202020204" pitchFamily="34" charset="0"/>
              </a:rPr>
              <a:t>When interpreting data, its important consider the whole picture. As this quote points out, we need to consider the context including other data collected. A single data point viewed in isolation doesn’t provide much information and can be misleading</a:t>
            </a:r>
            <a:endParaRPr lang="en-US" sz="1200" b="1" kern="1200">
              <a:solidFill>
                <a:schemeClr val="tx1"/>
              </a:solidFill>
              <a:latin typeface="Arial" panose="020B0604020202020204" pitchFamily="34" charset="0"/>
              <a:ea typeface="+mn-ea"/>
              <a:cs typeface="Arial" panose="020B0604020202020204" pitchFamily="34" charset="0"/>
            </a:endParaRPr>
          </a:p>
          <a:p>
            <a:pPr marL="0" indent="0"/>
            <a:endParaRPr lang="en-US" sz="1200" kern="1200">
              <a:solidFill>
                <a:schemeClr val="tx1"/>
              </a:solidFill>
              <a:latin typeface="Arial" panose="020B0604020202020204" pitchFamily="34" charset="0"/>
              <a:ea typeface="+mn-ea"/>
              <a:cs typeface="Arial" panose="020B0604020202020204" pitchFamily="34" charset="0"/>
            </a:endParaRPr>
          </a:p>
          <a:p>
            <a:pPr marL="0" indent="0"/>
            <a:r>
              <a:rPr lang="en-US" sz="1200" kern="1200">
                <a:solidFill>
                  <a:schemeClr val="tx1"/>
                </a:solidFill>
                <a:latin typeface="Arial" panose="020B0604020202020204" pitchFamily="34" charset="0"/>
                <a:ea typeface="+mn-ea"/>
                <a:cs typeface="Arial" panose="020B0604020202020204" pitchFamily="34" charset="0"/>
              </a:rPr>
              <a:t>Important reminders</a:t>
            </a:r>
          </a:p>
          <a:p>
            <a:pPr>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Consider multiple data sources together</a:t>
            </a:r>
            <a:r>
              <a:rPr lang="en-US" sz="1200" kern="1200">
                <a:solidFill>
                  <a:schemeClr val="tx1"/>
                </a:solidFill>
                <a:latin typeface="Arial" panose="020B0604020202020204" pitchFamily="34" charset="0"/>
                <a:ea typeface="+mn-ea"/>
                <a:cs typeface="Arial" panose="020B0604020202020204" pitchFamily="34" charset="0"/>
              </a:rPr>
              <a:t>.</a:t>
            </a:r>
            <a:endParaRPr lang="en-US" sz="1200" b="0" kern="1200">
              <a:solidFill>
                <a:schemeClr val="tx1"/>
              </a:solidFill>
              <a:latin typeface="Arial" panose="020B0604020202020204" pitchFamily="34" charset="0"/>
              <a:ea typeface="+mn-ea"/>
              <a:cs typeface="Arial" panose="020B0604020202020204" pitchFamily="34" charset="0"/>
            </a:endParaRPr>
          </a:p>
          <a:p>
            <a:pPr>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Consider the full picture when collecting data and planning for multiple data sources</a:t>
            </a:r>
            <a:r>
              <a:rPr lang="en-US" sz="1200" kern="1200">
                <a:solidFill>
                  <a:schemeClr val="tx1"/>
                </a:solidFill>
                <a:latin typeface="Arial" panose="020B0604020202020204" pitchFamily="34" charset="0"/>
                <a:ea typeface="+mn-ea"/>
                <a:cs typeface="Arial" panose="020B0604020202020204" pitchFamily="34" charset="0"/>
              </a:rPr>
              <a:t>.</a:t>
            </a:r>
            <a:endParaRPr lang="en-US" sz="1200" b="0" kern="1200">
              <a:solidFill>
                <a:schemeClr val="tx1"/>
              </a:solidFill>
              <a:latin typeface="Arial" panose="020B0604020202020204" pitchFamily="34" charset="0"/>
              <a:ea typeface="+mn-ea"/>
              <a:cs typeface="Arial" panose="020B0604020202020204" pitchFamily="34" charset="0"/>
            </a:endParaRPr>
          </a:p>
          <a:p>
            <a:pPr>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Don’t make decisions based on a single data source</a:t>
            </a:r>
            <a:r>
              <a:rPr lang="en-US" sz="1200" kern="1200">
                <a:solidFill>
                  <a:schemeClr val="tx1"/>
                </a:solidFill>
                <a:latin typeface="Arial" panose="020B0604020202020204" pitchFamily="34" charset="0"/>
                <a:ea typeface="+mn-ea"/>
                <a:cs typeface="Arial" panose="020B0604020202020204" pitchFamily="34" charset="0"/>
              </a:rPr>
              <a:t>.</a:t>
            </a:r>
            <a:endParaRPr lang="en-US" sz="1200" b="0" kern="1200">
              <a:solidFill>
                <a:schemeClr val="tx1"/>
              </a:solidFill>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78</a:t>
            </a:fld>
            <a:endParaRPr lang="en-US"/>
          </a:p>
        </p:txBody>
      </p:sp>
    </p:spTree>
    <p:extLst>
      <p:ext uri="{BB962C8B-B14F-4D97-AF65-F5344CB8AC3E}">
        <p14:creationId xmlns:p14="http://schemas.microsoft.com/office/powerpoint/2010/main" val="157298724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a:latin typeface="Arial"/>
                <a:cs typeface="Arial"/>
              </a:rPr>
              <a:t>Main Takeaway: </a:t>
            </a:r>
            <a:r>
              <a:rPr lang="en-US" b="0">
                <a:latin typeface="Arial"/>
                <a:cs typeface="Arial"/>
              </a:rPr>
              <a:t>The above shows an overview of the steps of using both academic and behavior progress monitoring data. First you need to define the gap between </a:t>
            </a:r>
            <a:r>
              <a:rPr lang="en-US">
                <a:latin typeface="Arial"/>
                <a:cs typeface="Arial"/>
              </a:rPr>
              <a:t>students</a:t>
            </a:r>
            <a:r>
              <a:rPr lang="en-US" b="0">
                <a:latin typeface="Arial"/>
                <a:cs typeface="Arial"/>
              </a:rPr>
              <a:t>’ current and expected performance, then you need to set a goal, finally after implementing the intervention you need to evaluate the student’s response. You can see across academics and behavior, we follow these same steps but the actions we take to accomplish each may vary. While we set goals specific to formal progress monitoring measure, we should evaluate progress using multiple data sources. Consider that the overall goal for all students should always be to increase a student’s ability to engage and experience success in the Tier I.</a:t>
            </a:r>
          </a:p>
          <a:p>
            <a:pPr marL="0" indent="0"/>
            <a:endParaRPr lang="en-US">
              <a:latin typeface="Arial" panose="020B0604020202020204" pitchFamily="34" charset="0"/>
              <a:cs typeface="Arial" panose="020B0604020202020204" pitchFamily="34" charset="0"/>
            </a:endParaRPr>
          </a:p>
          <a:p>
            <a:pPr marL="0" indent="0"/>
            <a:r>
              <a:rPr lang="en-US" b="1">
                <a:latin typeface="Arial"/>
                <a:cs typeface="Arial"/>
              </a:rPr>
              <a:t>Notes on behavior:</a:t>
            </a:r>
            <a:r>
              <a:rPr lang="en-US">
                <a:latin typeface="Arial"/>
                <a:cs typeface="Arial"/>
              </a:rPr>
              <a:t> Baseline data provides a benchmark for measuring progress and improvement. It establishes a student's current level of performance prior to intervention, which is compared to the student's progress monitoring data to see if the behavior of concern is changing once the intervention is started. The same measures should be used to collect baseline AND progress monitoring data. With behavior, it's essential that teams include family and (as appropriate) student input when setting goals. These stakeholders have the most insight about the student ,behavior of concern, learning history and context. With behavior, it's recommended that the team work to identify a small reward the student can obtain once they meet their goal for a certain period of time. It's also essential to establish a goal that is relatively easy for the student to achieve – at first. Once the student experiences reinforcement for meeting their goal, the goal can be gradually increased until the it reflects the longer-range criteria established by the family &amp; team.</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79</a:t>
            </a:fld>
            <a:endParaRPr lang="en-US"/>
          </a:p>
        </p:txBody>
      </p:sp>
    </p:spTree>
    <p:extLst>
      <p:ext uri="{BB962C8B-B14F-4D97-AF65-F5344CB8AC3E}">
        <p14:creationId xmlns:p14="http://schemas.microsoft.com/office/powerpoint/2010/main" val="323776258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b="0" kern="1200">
                <a:solidFill>
                  <a:schemeClr val="tx1"/>
                </a:solidFill>
                <a:latin typeface="Arial" panose="020B0604020202020204" pitchFamily="34" charset="0"/>
                <a:ea typeface="+mn-ea"/>
                <a:cs typeface="Arial" panose="020B0604020202020204" pitchFamily="34" charset="0"/>
              </a:rPr>
              <a:t>Two methods of setting academic goals are end of year benchmarks and rate of improvement (or ROI). Students receiving interventions are behind their peers, therefore when setting goals, teams should consider that the student needs to grow faster than their peers to close the gap. In other words, their progress needs to be accelerated. If progress isn’t accelerated, the student will never “catch up” to their peers. It’s also important to remember that these are methods for setting long-term goals, but setting short term daily and weekly goals is also important and can help motivate students and ensure they stay on track.</a:t>
            </a:r>
            <a:endParaRPr lang="en-US" sz="1200" b="1" kern="1200">
              <a:solidFill>
                <a:schemeClr val="tx1"/>
              </a:solidFill>
              <a:latin typeface="Arial" panose="020B0604020202020204" pitchFamily="34" charset="0"/>
              <a:ea typeface="+mn-ea"/>
              <a:cs typeface="Arial" panose="020B0604020202020204" pitchFamily="34" charset="0"/>
            </a:endParaRPr>
          </a:p>
          <a:p>
            <a:pPr marL="0" indent="0"/>
            <a:endParaRPr lang="en-US" sz="1200" b="0" kern="1200">
              <a:solidFill>
                <a:schemeClr val="tx1"/>
              </a:solidFill>
              <a:latin typeface="Arial" panose="020B0604020202020204" pitchFamily="34" charset="0"/>
              <a:ea typeface="+mn-ea"/>
              <a:cs typeface="Arial" panose="020B0604020202020204" pitchFamily="34" charset="0"/>
            </a:endParaRPr>
          </a:p>
          <a:p>
            <a:pPr marL="171450" indent="-171450">
              <a:buChar char="•"/>
            </a:pPr>
            <a:r>
              <a:rPr lang="en-US" sz="1200" kern="1200">
                <a:solidFill>
                  <a:schemeClr val="tx1"/>
                </a:solidFill>
                <a:latin typeface="Arial" panose="020B0604020202020204" pitchFamily="34" charset="0"/>
                <a:ea typeface="+mn-ea"/>
                <a:cs typeface="Arial" panose="020B0604020202020204" pitchFamily="34" charset="0"/>
              </a:rPr>
              <a:t>End-of-year benchmarks</a:t>
            </a:r>
          </a:p>
          <a:p>
            <a:pPr marL="1085850" lvl="1" indent="-171450">
              <a:buFont typeface="Courier New"/>
              <a:buChar char="o"/>
            </a:pPr>
            <a:r>
              <a:rPr lang="en-US" sz="1200" kern="1200">
                <a:solidFill>
                  <a:schemeClr val="tx1"/>
                </a:solidFill>
                <a:latin typeface="Arial" panose="020B0604020202020204" pitchFamily="34" charset="0"/>
                <a:ea typeface="+mn-ea"/>
                <a:cs typeface="Arial" panose="020B0604020202020204" pitchFamily="34" charset="0"/>
              </a:rPr>
              <a:t>Use end-of-year benchmarks to set the goal</a:t>
            </a:r>
          </a:p>
          <a:p>
            <a:pPr marL="1085850" lvl="1" indent="-171450">
              <a:buFont typeface="Courier New"/>
              <a:buChar char="o"/>
            </a:pPr>
            <a:r>
              <a:rPr lang="en-US" sz="1200" kern="1200">
                <a:solidFill>
                  <a:schemeClr val="tx1"/>
                </a:solidFill>
                <a:latin typeface="Arial" panose="020B0604020202020204" pitchFamily="34" charset="0"/>
                <a:ea typeface="+mn-ea"/>
                <a:cs typeface="Arial" panose="020B0604020202020204" pitchFamily="34" charset="0"/>
              </a:rPr>
              <a:t>Consider this method if a student is close to grade level</a:t>
            </a:r>
          </a:p>
          <a:p>
            <a:pPr marL="0" indent="-171450">
              <a:buFont typeface="Arial"/>
              <a:buChar char="•"/>
            </a:pPr>
            <a:r>
              <a:rPr lang="en-US" sz="1200" kern="1200">
                <a:solidFill>
                  <a:schemeClr val="tx1"/>
                </a:solidFill>
                <a:latin typeface="Arial" panose="020B0604020202020204" pitchFamily="34" charset="0"/>
                <a:ea typeface="+mn-ea"/>
                <a:cs typeface="Arial" panose="020B0604020202020204" pitchFamily="34" charset="0"/>
              </a:rPr>
              <a:t>Rate of improvement</a:t>
            </a:r>
          </a:p>
          <a:p>
            <a:pPr marL="1085850" lvl="1" indent="-171450">
              <a:buFont typeface="Courier New"/>
              <a:buChar char="o"/>
            </a:pPr>
            <a:r>
              <a:rPr lang="en-US" sz="1200" kern="1200">
                <a:solidFill>
                  <a:schemeClr val="tx1"/>
                </a:solidFill>
                <a:latin typeface="Arial" panose="020B0604020202020204" pitchFamily="34" charset="0"/>
                <a:ea typeface="+mn-ea"/>
                <a:cs typeface="Arial" panose="020B0604020202020204" pitchFamily="34" charset="0"/>
              </a:rPr>
              <a:t>Uses vendor-supplied average rates of growth to set the goal</a:t>
            </a:r>
          </a:p>
          <a:p>
            <a:pPr marL="1085850" lvl="1" indent="-171450">
              <a:buFont typeface="Courier New"/>
              <a:buChar char="o"/>
            </a:pPr>
            <a:r>
              <a:rPr lang="en-US" sz="1200" kern="1200">
                <a:solidFill>
                  <a:schemeClr val="tx1"/>
                </a:solidFill>
                <a:latin typeface="Arial" panose="020B0604020202020204" pitchFamily="34" charset="0"/>
                <a:ea typeface="+mn-ea"/>
                <a:cs typeface="Arial" panose="020B0604020202020204" pitchFamily="34" charset="0"/>
              </a:rPr>
              <a:t>Consider this method if end-of-year benchmarks are a poor fit</a:t>
            </a:r>
          </a:p>
          <a:p>
            <a:pPr marL="1085850" lvl="1" indent="-171450">
              <a:buFont typeface="Courier New"/>
              <a:buChar char="o"/>
            </a:pPr>
            <a:endParaRPr lang="en-US" sz="1200" kern="1200">
              <a:solidFill>
                <a:schemeClr val="tx1"/>
              </a:solidFill>
              <a:latin typeface="Lato Light"/>
              <a:ea typeface="+mn-ea"/>
              <a:cs typeface="Arial"/>
            </a:endParaRP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80</a:t>
            </a:fld>
            <a:endParaRPr lang="en-US"/>
          </a:p>
        </p:txBody>
      </p:sp>
    </p:spTree>
    <p:extLst>
      <p:ext uri="{BB962C8B-B14F-4D97-AF65-F5344CB8AC3E}">
        <p14:creationId xmlns:p14="http://schemas.microsoft.com/office/powerpoint/2010/main" val="2546467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9</a:t>
            </a:fld>
            <a:endParaRPr lang="en-US"/>
          </a:p>
        </p:txBody>
      </p:sp>
    </p:spTree>
    <p:extLst>
      <p:ext uri="{BB962C8B-B14F-4D97-AF65-F5344CB8AC3E}">
        <p14:creationId xmlns:p14="http://schemas.microsoft.com/office/powerpoint/2010/main" val="62663399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defRPr/>
            </a:pPr>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b="0" kern="1200">
                <a:solidFill>
                  <a:schemeClr val="tx1"/>
                </a:solidFill>
                <a:latin typeface="Arial" panose="020B0604020202020204" pitchFamily="34" charset="0"/>
                <a:ea typeface="+mn-ea"/>
                <a:cs typeface="Arial" panose="020B0604020202020204" pitchFamily="34" charset="0"/>
              </a:rPr>
              <a:t>Behavior goals should be set considering baseline data. </a:t>
            </a:r>
            <a:r>
              <a:rPr lang="en-US" sz="1200" kern="1200">
                <a:solidFill>
                  <a:schemeClr val="tx1"/>
                </a:solidFill>
                <a:latin typeface="Arial" panose="020B0604020202020204" pitchFamily="34" charset="0"/>
                <a:ea typeface="+mn-ea"/>
                <a:cs typeface="Arial" panose="020B0604020202020204" pitchFamily="34" charset="0"/>
              </a:rPr>
              <a:t>There are no standard growth rates or mastery criteria for behavioral progress monitoring. Measurements of target and replacement behaviors can be used to set intervention goals, against which progress can be assessed while also considering other data sources. Initial</a:t>
            </a:r>
            <a:r>
              <a:rPr lang="en-US" sz="1200" b="0" kern="1200">
                <a:solidFill>
                  <a:schemeClr val="tx1"/>
                </a:solidFill>
                <a:latin typeface="Arial" panose="020B0604020202020204" pitchFamily="34" charset="0"/>
                <a:ea typeface="+mn-ea"/>
                <a:cs typeface="Arial" panose="020B0604020202020204" pitchFamily="34" charset="0"/>
              </a:rPr>
              <a:t> goals should be set following the guidelines on the slide. Remember, students </a:t>
            </a:r>
            <a:r>
              <a:rPr lang="en-US" sz="1200">
                <a:latin typeface="Arial" panose="020B0604020202020204" pitchFamily="34" charset="0"/>
                <a:cs typeface="Arial" panose="020B0604020202020204" pitchFamily="34" charset="0"/>
              </a:rPr>
              <a:t>with behavior challenges should experience success and reinforcement soon after interventions begin.</a:t>
            </a:r>
            <a:endParaRPr lang="en-US" sz="1200" b="1" kern="1200">
              <a:solidFill>
                <a:schemeClr val="tx1"/>
              </a:solidFill>
              <a:latin typeface="Arial" panose="020B0604020202020204" pitchFamily="34" charset="0"/>
              <a:ea typeface="+mn-ea"/>
              <a:cs typeface="Arial" panose="020B0604020202020204" pitchFamily="34" charset="0"/>
            </a:endParaRPr>
          </a:p>
          <a:p>
            <a:pPr>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Baseline data is gathered before intervention begins.</a:t>
            </a:r>
          </a:p>
          <a:p>
            <a:pPr>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Set goal slightly above or below baseline.</a:t>
            </a:r>
          </a:p>
          <a:p>
            <a:pPr lvl="1">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A goal might be set below baseline is the behavior being monitored is one we are trying to decrease</a:t>
            </a:r>
          </a:p>
          <a:p>
            <a:pPr>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Review goals regularly and adjust as necessary.</a:t>
            </a:r>
          </a:p>
          <a:p>
            <a:pPr>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Consider typical performance and </a:t>
            </a:r>
            <a:r>
              <a:rPr lang="en-US" sz="1200" b="0" kern="1200" err="1">
                <a:solidFill>
                  <a:schemeClr val="tx1"/>
                </a:solidFill>
                <a:latin typeface="Arial" panose="020B0604020202020204" pitchFamily="34" charset="0"/>
                <a:ea typeface="+mn-ea"/>
                <a:cs typeface="Arial" panose="020B0604020202020204" pitchFamily="34" charset="0"/>
              </a:rPr>
              <a:t>classwide</a:t>
            </a:r>
            <a:r>
              <a:rPr lang="en-US" sz="1200" b="0" kern="1200">
                <a:solidFill>
                  <a:schemeClr val="tx1"/>
                </a:solidFill>
                <a:latin typeface="Arial" panose="020B0604020202020204" pitchFamily="34" charset="0"/>
                <a:ea typeface="+mn-ea"/>
                <a:cs typeface="Arial" panose="020B0604020202020204" pitchFamily="34" charset="0"/>
              </a:rPr>
              <a:t> and schoolwide expectations for behavior performance when setting goals.</a:t>
            </a:r>
          </a:p>
          <a:p>
            <a:pPr marL="228600" indent="0"/>
            <a:endParaRPr lang="en-US" sz="1200" kern="1200">
              <a:solidFill>
                <a:schemeClr val="tx1"/>
              </a:solidFill>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81</a:t>
            </a:fld>
            <a:endParaRPr lang="en-US"/>
          </a:p>
        </p:txBody>
      </p:sp>
    </p:spTree>
    <p:extLst>
      <p:ext uri="{BB962C8B-B14F-4D97-AF65-F5344CB8AC3E}">
        <p14:creationId xmlns:p14="http://schemas.microsoft.com/office/powerpoint/2010/main" val="98340697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b="0" kern="1200">
                <a:solidFill>
                  <a:schemeClr val="tx1"/>
                </a:solidFill>
                <a:latin typeface="Arial" panose="020B0604020202020204" pitchFamily="34" charset="0"/>
                <a:ea typeface="+mn-ea"/>
                <a:cs typeface="Arial" panose="020B0604020202020204" pitchFamily="34" charset="0"/>
              </a:rPr>
              <a:t>When interpreting progress monitoring data to determine if a student’s intervention is effective teams should 1) compare student’s performance to their goal using multiple data sources and 2) confirm the intervention is being implemented with fidelity. </a:t>
            </a:r>
            <a:endParaRPr lang="en-US" sz="1200" b="1" kern="1200">
              <a:solidFill>
                <a:schemeClr val="tx1"/>
              </a:solidFill>
              <a:latin typeface="Arial" panose="020B0604020202020204" pitchFamily="34" charset="0"/>
              <a:ea typeface="+mn-ea"/>
              <a:cs typeface="Arial" panose="020B0604020202020204" pitchFamily="34" charset="0"/>
            </a:endParaRPr>
          </a:p>
          <a:p>
            <a:pPr marL="0"/>
            <a:endParaRPr lang="en-US" sz="1200" b="1" kern="1200">
              <a:solidFill>
                <a:schemeClr val="tx1"/>
              </a:solidFill>
              <a:latin typeface="Arial" panose="020B0604020202020204" pitchFamily="34" charset="0"/>
              <a:ea typeface="+mn-ea"/>
              <a:cs typeface="Arial" panose="020B0604020202020204" pitchFamily="34" charset="0"/>
            </a:endParaRPr>
          </a:p>
          <a:p>
            <a:pPr marL="0"/>
            <a:r>
              <a:rPr lang="en-US" sz="1200" kern="1200">
                <a:solidFill>
                  <a:schemeClr val="tx1"/>
                </a:solidFill>
                <a:latin typeface="Arial" panose="020B0604020202020204" pitchFamily="34" charset="0"/>
                <a:ea typeface="+mn-ea"/>
                <a:cs typeface="Arial" panose="020B0604020202020204" pitchFamily="34" charset="0"/>
              </a:rPr>
              <a:t>Remember to:</a:t>
            </a:r>
            <a:endParaRPr lang="en-US" sz="1200" b="1" kern="1200">
              <a:solidFill>
                <a:schemeClr val="tx1"/>
              </a:solidFill>
              <a:latin typeface="Arial" panose="020B0604020202020204" pitchFamily="34" charset="0"/>
              <a:ea typeface="+mn-ea"/>
              <a:cs typeface="Arial" panose="020B0604020202020204" pitchFamily="34" charset="0"/>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Gather multiple sources of progress monitoring data</a:t>
            </a:r>
            <a:r>
              <a:rPr lang="en-US" sz="1200" kern="1200">
                <a:solidFill>
                  <a:schemeClr val="tx1"/>
                </a:solidFill>
                <a:latin typeface="Arial" panose="020B0604020202020204" pitchFamily="34" charset="0"/>
                <a:ea typeface="+mn-ea"/>
                <a:cs typeface="Arial" panose="020B0604020202020204" pitchFamily="34" charset="0"/>
              </a:rPr>
              <a:t>.</a:t>
            </a:r>
            <a:endParaRPr lang="en-US" sz="1200" b="0" kern="1200">
              <a:solidFill>
                <a:schemeClr val="tx1"/>
              </a:solidFill>
              <a:latin typeface="Arial" panose="020B0604020202020204" pitchFamily="34" charset="0"/>
              <a:ea typeface="+mn-ea"/>
              <a:cs typeface="Arial" panose="020B0604020202020204" pitchFamily="34" charset="0"/>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Compare those multiple sources before making decisions</a:t>
            </a:r>
            <a:r>
              <a:rPr lang="en-US" sz="1200" kern="1200">
                <a:solidFill>
                  <a:schemeClr val="tx1"/>
                </a:solidFill>
                <a:latin typeface="Arial" panose="020B0604020202020204" pitchFamily="34" charset="0"/>
                <a:ea typeface="+mn-ea"/>
                <a:cs typeface="Arial" panose="020B0604020202020204" pitchFamily="34" charset="0"/>
              </a:rPr>
              <a:t>.</a:t>
            </a:r>
            <a:endParaRPr lang="en-US" sz="1200" b="0" kern="1200">
              <a:solidFill>
                <a:schemeClr val="tx1"/>
              </a:solidFill>
              <a:latin typeface="Arial" panose="020B0604020202020204" pitchFamily="34" charset="0"/>
              <a:ea typeface="+mn-ea"/>
              <a:cs typeface="Arial" panose="020B0604020202020204" pitchFamily="34" charset="0"/>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Examine fidelity before determining an intervention is not effective</a:t>
            </a:r>
            <a:r>
              <a:rPr lang="en-US" sz="1200" kern="1200">
                <a:solidFill>
                  <a:schemeClr val="tx1"/>
                </a:solidFill>
                <a:latin typeface="Arial" panose="020B0604020202020204" pitchFamily="34" charset="0"/>
                <a:ea typeface="+mn-ea"/>
                <a:cs typeface="Arial" panose="020B0604020202020204" pitchFamily="34" charset="0"/>
              </a:rPr>
              <a:t>.</a:t>
            </a:r>
            <a:endParaRPr lang="en-US" sz="1200" b="0" kern="1200">
              <a:solidFill>
                <a:schemeClr val="tx1"/>
              </a:solidFill>
              <a:latin typeface="Arial" panose="020B0604020202020204" pitchFamily="34" charset="0"/>
              <a:ea typeface="+mn-ea"/>
              <a:cs typeface="Arial" panose="020B0604020202020204" pitchFamily="34" charset="0"/>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Poor or inadequate implementation can impact intervention effects</a:t>
            </a:r>
            <a:r>
              <a:rPr lang="en-US" sz="1200" kern="1200">
                <a:solidFill>
                  <a:schemeClr val="tx1"/>
                </a:solidFill>
                <a:latin typeface="Arial" panose="020B0604020202020204" pitchFamily="34" charset="0"/>
                <a:ea typeface="+mn-ea"/>
                <a:cs typeface="Arial" panose="020B0604020202020204" pitchFamily="34" charset="0"/>
              </a:rPr>
              <a:t>.</a:t>
            </a:r>
            <a:endParaRPr lang="en-US" sz="1200" b="0" kern="1200">
              <a:solidFill>
                <a:schemeClr val="tx1"/>
              </a:solidFill>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82</a:t>
            </a:fld>
            <a:endParaRPr lang="en-US"/>
          </a:p>
        </p:txBody>
      </p:sp>
    </p:spTree>
    <p:extLst>
      <p:ext uri="{BB962C8B-B14F-4D97-AF65-F5344CB8AC3E}">
        <p14:creationId xmlns:p14="http://schemas.microsoft.com/office/powerpoint/2010/main" val="379178781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defRPr/>
            </a:pPr>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b="0" kern="1200">
                <a:solidFill>
                  <a:schemeClr val="tx1"/>
                </a:solidFill>
                <a:latin typeface="Arial" panose="020B0604020202020204" pitchFamily="34" charset="0"/>
                <a:ea typeface="+mn-ea"/>
                <a:cs typeface="Arial" panose="020B0604020202020204" pitchFamily="34" charset="0"/>
              </a:rPr>
              <a:t>Students can show a positive response, poor response, or questionable response to intervention. Response should be determined using multiple data sources. The type of response they show determines if the intervention is effective for them. </a:t>
            </a:r>
            <a:r>
              <a:rPr lang="en-US">
                <a:latin typeface="Arial" panose="020B0604020202020204" pitchFamily="34" charset="0"/>
                <a:cs typeface="Arial" panose="020B0604020202020204" pitchFamily="34" charset="0"/>
              </a:rPr>
              <a:t>Examples of each type of response across multiple data sources are included on the following slides.</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kern="1200">
              <a:solidFill>
                <a:schemeClr val="tx1"/>
              </a:solidFill>
              <a:latin typeface="Arial" panose="020B0604020202020204" pitchFamily="34" charset="0"/>
              <a:ea typeface="+mn-ea"/>
              <a:cs typeface="Arial" panose="020B0604020202020204" pitchFamily="34" charset="0"/>
            </a:endParaRPr>
          </a:p>
          <a:p>
            <a:pPr marL="0"/>
            <a:r>
              <a:rPr lang="en-US" sz="1200" kern="1200">
                <a:solidFill>
                  <a:schemeClr val="tx1"/>
                </a:solidFill>
                <a:latin typeface="Arial" panose="020B0604020202020204" pitchFamily="34" charset="0"/>
                <a:ea typeface="+mn-ea"/>
                <a:cs typeface="Arial" panose="020B0604020202020204" pitchFamily="34" charset="0"/>
              </a:rPr>
              <a:t>More information on each type of response.</a:t>
            </a:r>
            <a:endParaRPr lang="en-US" sz="1200" b="1" kern="1200">
              <a:solidFill>
                <a:schemeClr val="tx1"/>
              </a:solidFill>
              <a:latin typeface="Arial" panose="020B0604020202020204" pitchFamily="34" charset="0"/>
              <a:ea typeface="+mn-ea"/>
              <a:cs typeface="Arial" panose="020B0604020202020204" pitchFamily="34" charset="0"/>
            </a:endParaRPr>
          </a:p>
          <a:p>
            <a:pPr lvl="0">
              <a:buFont typeface="Arial" panose="020B0604020202020204" pitchFamily="34" charset="0"/>
              <a:buChar char="•"/>
            </a:pPr>
            <a:r>
              <a:rPr lang="en-US" sz="1200" kern="1200">
                <a:solidFill>
                  <a:schemeClr val="tx1"/>
                </a:solidFill>
                <a:latin typeface="Arial" panose="020B0604020202020204" pitchFamily="34" charset="0"/>
                <a:ea typeface="+mn-ea"/>
                <a:cs typeface="Arial" panose="020B0604020202020204" pitchFamily="34" charset="0"/>
              </a:rPr>
              <a:t>Positive response: the student is making adequate progress, is on track to meet their goal, and we can see this across multiple data sources.</a:t>
            </a:r>
          </a:p>
          <a:p>
            <a:pPr lvl="0">
              <a:buFont typeface="Arial" panose="020B0604020202020204" pitchFamily="34" charset="0"/>
              <a:buChar char="•"/>
            </a:pPr>
            <a:r>
              <a:rPr lang="en-US" sz="1200" kern="1200">
                <a:solidFill>
                  <a:schemeClr val="tx1"/>
                </a:solidFill>
                <a:latin typeface="Arial" panose="020B0604020202020204" pitchFamily="34" charset="0"/>
                <a:ea typeface="+mn-ea"/>
                <a:cs typeface="Arial" panose="020B0604020202020204" pitchFamily="34" charset="0"/>
              </a:rPr>
              <a:t>Poor response: the student is making slow progress, no progress, or may even be regressing; they are not on track to meet their goal according to their current rate of growth and we can see this across multiple data sources.</a:t>
            </a:r>
          </a:p>
          <a:p>
            <a:pPr>
              <a:buFont typeface="Arial" panose="020B0604020202020204" pitchFamily="34" charset="0"/>
              <a:buChar char="•"/>
            </a:pPr>
            <a:r>
              <a:rPr lang="en-US" sz="1200" kern="1200">
                <a:solidFill>
                  <a:schemeClr val="tx1"/>
                </a:solidFill>
                <a:latin typeface="Arial" panose="020B0604020202020204" pitchFamily="34" charset="0"/>
                <a:ea typeface="+mn-ea"/>
                <a:cs typeface="Arial" panose="020B0604020202020204" pitchFamily="34" charset="0"/>
              </a:rPr>
              <a:t>Questionable response: we have conflicting or unclear data; it could be some data sources show adequate progress and others don’t; it could be the students’ data is very variable making it hard to predict further growth, it could also be the student is very close to meeting their goal and we aren’t sure if they will or not. </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83</a:t>
            </a:fld>
            <a:endParaRPr lang="en-US"/>
          </a:p>
        </p:txBody>
      </p:sp>
    </p:spTree>
    <p:extLst>
      <p:ext uri="{BB962C8B-B14F-4D97-AF65-F5344CB8AC3E}">
        <p14:creationId xmlns:p14="http://schemas.microsoft.com/office/powerpoint/2010/main" val="187887526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kern="1200">
                <a:solidFill>
                  <a:schemeClr val="tx1"/>
                </a:solidFill>
                <a:latin typeface="Arial" panose="020B0604020202020204" pitchFamily="34" charset="0"/>
                <a:ea typeface="+mn-ea"/>
                <a:cs typeface="Arial" panose="020B0604020202020204" pitchFamily="34" charset="0"/>
              </a:rPr>
              <a:t>When a student shows a positive response, it means they are making adequate progress. They are is on track to meet their goal, and we can see this across </a:t>
            </a:r>
            <a:r>
              <a:rPr lang="en-US" sz="1200" b="1" u="sng" kern="1200">
                <a:solidFill>
                  <a:schemeClr val="tx1"/>
                </a:solidFill>
                <a:latin typeface="Arial" panose="020B0604020202020204" pitchFamily="34" charset="0"/>
                <a:ea typeface="+mn-ea"/>
                <a:cs typeface="Arial" panose="020B0604020202020204" pitchFamily="34" charset="0"/>
              </a:rPr>
              <a:t>multiple data sources</a:t>
            </a:r>
            <a:r>
              <a:rPr lang="en-US" sz="1200" kern="1200">
                <a:solidFill>
                  <a:schemeClr val="tx1"/>
                </a:solidFill>
                <a:latin typeface="Arial" panose="020B0604020202020204" pitchFamily="34" charset="0"/>
                <a:ea typeface="+mn-ea"/>
                <a:cs typeface="Arial" panose="020B0604020202020204" pitchFamily="34" charset="0"/>
              </a:rPr>
              <a:t>. Examples of positive response for academic interventions are shown on the left side of the slide and behavior interventions are shown on the right side of the slide.</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kern="1200">
              <a:solidFill>
                <a:schemeClr val="tx1"/>
              </a:solidFill>
              <a:latin typeface="Arial" panose="020B0604020202020204" pitchFamily="34" charset="0"/>
              <a:ea typeface="+mn-ea"/>
              <a:cs typeface="Arial" panose="020B0604020202020204" pitchFamily="34" charset="0"/>
            </a:endParaRPr>
          </a:p>
          <a:p>
            <a:pPr>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Academic examples (left side)</a:t>
            </a:r>
          </a:p>
          <a:p>
            <a:pPr lvl="1">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Academic example (left, top): Observational data can help determine if skills focused on intervention are transferring to other contexts, like the grade-level classroom</a:t>
            </a:r>
            <a:r>
              <a:rPr lang="en-US" sz="1200" kern="1200">
                <a:solidFill>
                  <a:schemeClr val="tx1"/>
                </a:solidFill>
                <a:latin typeface="Arial" panose="020B0604020202020204" pitchFamily="34" charset="0"/>
                <a:ea typeface="+mn-ea"/>
                <a:cs typeface="Arial" panose="020B0604020202020204" pitchFamily="34" charset="0"/>
              </a:rPr>
              <a:t>. Skills transferring across contexts is one indication of positive response.</a:t>
            </a:r>
            <a:endParaRPr lang="en-US" sz="1200" b="0" kern="1200">
              <a:solidFill>
                <a:schemeClr val="tx1"/>
              </a:solidFill>
              <a:latin typeface="Arial" panose="020B0604020202020204" pitchFamily="34" charset="0"/>
              <a:ea typeface="+mn-ea"/>
              <a:cs typeface="Arial" panose="020B0604020202020204" pitchFamily="34" charset="0"/>
            </a:endParaRP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kern="1200">
                <a:solidFill>
                  <a:schemeClr val="tx1"/>
                </a:solidFill>
                <a:latin typeface="Arial" panose="020B0604020202020204" pitchFamily="34" charset="0"/>
                <a:ea typeface="+mn-ea"/>
                <a:cs typeface="Arial" panose="020B0604020202020204" pitchFamily="34" charset="0"/>
              </a:rPr>
              <a:t>Academic example (left, middle): Graphed formal progress monitoring data (e.g., </a:t>
            </a:r>
            <a:r>
              <a:rPr lang="en-US" sz="1200" b="0" kern="1200" err="1">
                <a:solidFill>
                  <a:schemeClr val="tx1"/>
                </a:solidFill>
                <a:latin typeface="Arial" panose="020B0604020202020204" pitchFamily="34" charset="0"/>
                <a:ea typeface="+mn-ea"/>
                <a:cs typeface="Arial" panose="020B0604020202020204" pitchFamily="34" charset="0"/>
              </a:rPr>
              <a:t>cbm</a:t>
            </a:r>
            <a:r>
              <a:rPr lang="en-US" sz="1200" b="0" kern="1200">
                <a:solidFill>
                  <a:schemeClr val="tx1"/>
                </a:solidFill>
                <a:latin typeface="Arial" panose="020B0604020202020204" pitchFamily="34" charset="0"/>
                <a:ea typeface="+mn-ea"/>
                <a:cs typeface="Arial" panose="020B0604020202020204" pitchFamily="34" charset="0"/>
              </a:rPr>
              <a:t> data) can also be used to determine response. This is the most common source for determining response but should </a:t>
            </a:r>
            <a:r>
              <a:rPr lang="en-US" sz="1200" b="1" u="sng" kern="1200">
                <a:solidFill>
                  <a:schemeClr val="tx1"/>
                </a:solidFill>
                <a:latin typeface="Arial" panose="020B0604020202020204" pitchFamily="34" charset="0"/>
                <a:ea typeface="+mn-ea"/>
                <a:cs typeface="Arial" panose="020B0604020202020204" pitchFamily="34" charset="0"/>
              </a:rPr>
              <a:t>not</a:t>
            </a:r>
            <a:r>
              <a:rPr lang="en-US" sz="1200" b="0" kern="1200">
                <a:solidFill>
                  <a:schemeClr val="tx1"/>
                </a:solidFill>
                <a:latin typeface="Arial" panose="020B0604020202020204" pitchFamily="34" charset="0"/>
                <a:ea typeface="+mn-ea"/>
                <a:cs typeface="Arial" panose="020B0604020202020204" pitchFamily="34" charset="0"/>
              </a:rPr>
              <a:t> be the only source used.  Here we see the gap closing between the student performance (shown in red) and the goal line (shown in blue) which is an indication of positive response.</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kern="1200">
                <a:solidFill>
                  <a:schemeClr val="tx1"/>
                </a:solidFill>
                <a:latin typeface="Arial" panose="020B0604020202020204" pitchFamily="34" charset="0"/>
                <a:ea typeface="+mn-ea"/>
                <a:cs typeface="Arial" panose="020B0604020202020204" pitchFamily="34" charset="0"/>
              </a:rPr>
              <a:t>Academic example (left, bottom): Data gathered through intervention program assessments, such as assessments given at the end of an instructional unit, can also be used to determine response. Here we see an example from a reading intervention focused on word reading skills, you can see the student is showing adequate levels of mastery across the different vowel combinations that have been taught and words containing those patterns both in isolation and in sentences. This is also an indication of a positive response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kern="1200">
                <a:solidFill>
                  <a:schemeClr val="tx1"/>
                </a:solidFill>
                <a:latin typeface="Arial" panose="020B0604020202020204" pitchFamily="34" charset="0"/>
                <a:ea typeface="+mn-ea"/>
                <a:cs typeface="Arial" panose="020B0604020202020204" pitchFamily="34" charset="0"/>
              </a:rPr>
              <a:t>Behavior examples (right side)</a:t>
            </a:r>
          </a:p>
          <a:p>
            <a:pPr lvl="1">
              <a:buFont typeface="Arial,Sans-Serif" panose="020B0604020202020204" pitchFamily="34" charset="0"/>
              <a:buChar char="•"/>
              <a:defRPr/>
            </a:pPr>
            <a:r>
              <a:rPr lang="en-US" sz="1200" kern="1200">
                <a:solidFill>
                  <a:schemeClr val="tx1"/>
                </a:solidFill>
                <a:latin typeface="Arial" panose="020B0604020202020204" pitchFamily="34" charset="0"/>
                <a:ea typeface="+mn-ea"/>
                <a:cs typeface="Arial" panose="020B0604020202020204" pitchFamily="34" charset="0"/>
              </a:rPr>
              <a:t>Behavior example (right, top): This is an example of progress monitoring that could be obtained by using the Daily Progress Report which focuses on ratings aligned with schoolwide behavioral expectations. Frequently associated with the Check-In/Check-Out intervention, this tool uses the schoolwide expectations as the basis for a student's goals. The student receives feedback throughout the day, and at the end of the day their percentage of total points earned is calculated. The Daily Progress Report can be used with just about any Tier II intervention for behavior. It's a great tool for early Tier II monitoring but is </a:t>
            </a:r>
            <a:r>
              <a:rPr lang="en-US" sz="1200" b="1" u="sng" kern="1200">
                <a:solidFill>
                  <a:schemeClr val="tx1"/>
                </a:solidFill>
                <a:latin typeface="Arial" panose="020B0604020202020204" pitchFamily="34" charset="0"/>
                <a:ea typeface="+mn-ea"/>
                <a:cs typeface="Arial" panose="020B0604020202020204" pitchFamily="34" charset="0"/>
              </a:rPr>
              <a:t>not</a:t>
            </a:r>
            <a:r>
              <a:rPr lang="en-US" sz="1200" kern="1200">
                <a:solidFill>
                  <a:schemeClr val="tx1"/>
                </a:solidFill>
                <a:latin typeface="Arial" panose="020B0604020202020204" pitchFamily="34" charset="0"/>
                <a:ea typeface="+mn-ea"/>
                <a:cs typeface="Arial" panose="020B0604020202020204" pitchFamily="34" charset="0"/>
              </a:rPr>
              <a:t> the only type of progress monitoring that should be used. Here you see the student’s performance of behavioral expectations have met and exceeded the goals set. This is on indication of a positive response.</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Sans-Serif" panose="020B0604020202020204" pitchFamily="34" charset="0"/>
              <a:buChar char="•"/>
              <a:tabLst/>
              <a:defRPr/>
            </a:pPr>
            <a:r>
              <a:rPr lang="en-US" sz="1200" kern="1200">
                <a:solidFill>
                  <a:schemeClr val="tx1"/>
                </a:solidFill>
                <a:latin typeface="Arial" panose="020B0604020202020204" pitchFamily="34" charset="0"/>
                <a:ea typeface="+mn-ea"/>
                <a:cs typeface="Arial" panose="020B0604020202020204" pitchFamily="34" charset="0"/>
              </a:rPr>
              <a:t>Behavior example (right, middle): Observational data can help determine if skills and behaviors focused on intervention are being demonstrated across educational settings. Skills transferring across contexts is one indication of positive response.</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kern="1200">
                <a:solidFill>
                  <a:schemeClr val="tx1"/>
                </a:solidFill>
                <a:latin typeface="Arial" panose="020B0604020202020204" pitchFamily="34" charset="0"/>
                <a:ea typeface="+mn-ea"/>
                <a:cs typeface="Arial" panose="020B0604020202020204" pitchFamily="34" charset="0"/>
              </a:rPr>
              <a:t>Behavior example (right, bottom)  Teacher rating of a specific replacement behavior (Note Taking). Here you see that the student’s performance of the replacement behavior has increased and is meeting the goal set. This is one indication of positive response. This is an example of progress monitoring that could be obtained using the IBRST (</a:t>
            </a:r>
            <a:r>
              <a:rPr lang="en-US" sz="1200" kern="1200" err="1">
                <a:solidFill>
                  <a:schemeClr val="tx1"/>
                </a:solidFill>
                <a:latin typeface="Arial" panose="020B0604020202020204" pitchFamily="34" charset="0"/>
                <a:ea typeface="+mn-ea"/>
                <a:cs typeface="Arial" panose="020B0604020202020204" pitchFamily="34" charset="0"/>
              </a:rPr>
              <a:t>Iovannone</a:t>
            </a:r>
            <a:r>
              <a:rPr lang="en-US" sz="1200" kern="1200">
                <a:solidFill>
                  <a:schemeClr val="tx1"/>
                </a:solidFill>
                <a:latin typeface="Arial" panose="020B0604020202020204" pitchFamily="34" charset="0"/>
                <a:ea typeface="+mn-ea"/>
                <a:cs typeface="Arial" panose="020B0604020202020204" pitchFamily="34" charset="0"/>
              </a:rPr>
              <a:t> et al., 2013). This is a perceptual direct behavior rating tool that can be used by typical school personnel to monitor progress for students who need individualized interventions, or for more direct monitoring of a priority behavior (e.g., note taking). The IBRST uses a specific process to develop anchors for the scale and ensure that the anchors are useful for the observer over time.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kern="1200">
                <a:solidFill>
                  <a:schemeClr val="tx1"/>
                </a:solidFill>
                <a:latin typeface="Arial" panose="020B0604020202020204" pitchFamily="34" charset="0"/>
                <a:ea typeface="+mn-ea"/>
                <a:cs typeface="Arial" panose="020B0604020202020204" pitchFamily="34" charset="0"/>
              </a:rPr>
              <a:t>More examples than what shown here exist.</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84</a:t>
            </a:fld>
            <a:endParaRPr lang="en-US"/>
          </a:p>
        </p:txBody>
      </p:sp>
    </p:spTree>
    <p:extLst>
      <p:ext uri="{BB962C8B-B14F-4D97-AF65-F5344CB8AC3E}">
        <p14:creationId xmlns:p14="http://schemas.microsoft.com/office/powerpoint/2010/main" val="20593079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Lato Light"/>
                <a:cs typeface="Lato Light"/>
                <a:sym typeface="Lato Light"/>
              </a:rPr>
              <a:t>Main Takeaway: </a:t>
            </a:r>
            <a:r>
              <a:rPr kumimoji="0" lang="en-US" sz="1200" b="0" i="0" u="none" strike="noStrike" kern="0" cap="none" spc="0" normalizeH="0" baseline="0" noProof="0">
                <a:ln>
                  <a:noFill/>
                </a:ln>
                <a:solidFill>
                  <a:srgbClr val="000000"/>
                </a:solidFill>
                <a:effectLst/>
                <a:uLnTx/>
                <a:uFillTx/>
                <a:latin typeface="Arial"/>
                <a:ea typeface="Lato Light"/>
                <a:cs typeface="Lato Light"/>
                <a:sym typeface="Lato Light"/>
              </a:rPr>
              <a:t>When a student shows a poor response, it means they are making limited or no progress. A student who is showing a poor response may be making progress, but the progress is not happening consistently or fast enough. They are not on track to meet their goal, and we can see this across </a:t>
            </a:r>
            <a:r>
              <a:rPr kumimoji="0" lang="en-US" sz="1200" b="1" i="0" u="sng" strike="noStrike" kern="0" cap="none" spc="0" normalizeH="0" baseline="0" noProof="0">
                <a:ln>
                  <a:noFill/>
                </a:ln>
                <a:solidFill>
                  <a:srgbClr val="000000"/>
                </a:solidFill>
                <a:effectLst/>
                <a:uLnTx/>
                <a:uFillTx/>
                <a:latin typeface="Arial"/>
                <a:ea typeface="Lato Light"/>
                <a:cs typeface="Lato Light"/>
                <a:sym typeface="Lato Light"/>
              </a:rPr>
              <a:t>multiple data sources</a:t>
            </a:r>
            <a:r>
              <a:rPr kumimoji="0" lang="en-US" sz="1200" b="0" i="0" u="none" strike="noStrike" kern="0" cap="none" spc="0" normalizeH="0" baseline="0" noProof="0">
                <a:ln>
                  <a:noFill/>
                </a:ln>
                <a:solidFill>
                  <a:srgbClr val="000000"/>
                </a:solidFill>
                <a:effectLst/>
                <a:uLnTx/>
                <a:uFillTx/>
                <a:latin typeface="Arial"/>
                <a:ea typeface="Lato Light"/>
                <a:cs typeface="Lato Light"/>
                <a:sym typeface="Lato Light"/>
              </a:rPr>
              <a:t>. Examples of poor response for academic interventions are shown on the left side of the slide and behavior interventions are shown on the right side of the slide.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kumimoji="0" lang="en-US" sz="1200" b="0" i="0" u="none" strike="noStrike" kern="0" cap="none" spc="0" normalizeH="0" baseline="0" noProof="0">
              <a:ln>
                <a:noFill/>
              </a:ln>
              <a:solidFill>
                <a:srgbClr val="000000"/>
              </a:solidFill>
              <a:effectLst/>
              <a:uLnTx/>
              <a:uFillTx/>
              <a:latin typeface="Arial"/>
              <a:ea typeface="Lato Light"/>
              <a:cs typeface="Lato Light"/>
              <a:sym typeface="Lato Light"/>
            </a:endParaRPr>
          </a:p>
          <a:p>
            <a:pPr marL="4000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n-US" sz="1200" b="0" i="0" u="none" strike="noStrike" kern="0" cap="none" spc="0" normalizeH="0" baseline="0" noProof="0">
                <a:ln>
                  <a:noFill/>
                </a:ln>
                <a:solidFill>
                  <a:srgbClr val="000000"/>
                </a:solidFill>
                <a:effectLst/>
                <a:uLnTx/>
                <a:uFillTx/>
                <a:latin typeface="Arial"/>
                <a:ea typeface="Lato Light"/>
                <a:cs typeface="Lato Light"/>
                <a:sym typeface="Lato Light"/>
              </a:rPr>
              <a:t>Academics examples (left side)</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n-US" sz="1200" b="0" i="0" u="none" strike="noStrike" kern="0" cap="none" spc="0" normalizeH="0" baseline="0" noProof="0">
                <a:ln>
                  <a:noFill/>
                </a:ln>
                <a:solidFill>
                  <a:srgbClr val="000000"/>
                </a:solidFill>
                <a:effectLst/>
                <a:uLnTx/>
                <a:uFillTx/>
                <a:latin typeface="Arial"/>
                <a:ea typeface="Lato Light"/>
                <a:cs typeface="Lato Light"/>
                <a:sym typeface="Lato Light"/>
              </a:rPr>
              <a:t>Academic example (left, top): Survey–level assessment data can be used to determine response. Choose assessments aligned with the specific skills taught in intervention. Here the results are summarized from a phonics and word reading survey with scores gathered at the beginning of an intervention focused on beginning word reading and after several months of intervention. You can see a lack of progress in the student's scores. This is one indication of a poor response</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n-US" sz="1200" b="0" i="0" u="none" strike="noStrike" kern="0" cap="none" spc="0" normalizeH="0" baseline="0" noProof="0">
                <a:ln>
                  <a:noFill/>
                </a:ln>
                <a:solidFill>
                  <a:srgbClr val="000000"/>
                </a:solidFill>
                <a:effectLst/>
                <a:uLnTx/>
                <a:uFillTx/>
                <a:latin typeface="Arial"/>
                <a:ea typeface="Lato Light"/>
                <a:cs typeface="Lato Light"/>
                <a:sym typeface="Lato Light"/>
              </a:rPr>
              <a:t>Academic example (left, middle): Observational data can help determine if skills focused on intervention are transferring to other contexts, like the grade-level classroom. Skills failing to transfer to the grade-level classroom or continued poor performance in the grade-level classroom despite substantial intervention is one indication of a poor response.</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n-US" sz="1200" b="0" i="0" u="none" strike="noStrike" kern="0" cap="none" spc="0" normalizeH="0" baseline="0" noProof="0">
                <a:ln>
                  <a:noFill/>
                </a:ln>
                <a:solidFill>
                  <a:srgbClr val="000000"/>
                </a:solidFill>
                <a:effectLst/>
                <a:uLnTx/>
                <a:uFillTx/>
                <a:latin typeface="Arial"/>
                <a:ea typeface="Lato Light"/>
                <a:cs typeface="Lato Light"/>
                <a:sym typeface="Lato Light"/>
              </a:rPr>
              <a:t>Academic example (left, bottom): graphed formal progress monitoring data (e.g., </a:t>
            </a:r>
            <a:r>
              <a:rPr kumimoji="0" lang="en-US" sz="1200" b="0" i="0" u="none" strike="noStrike" kern="0" cap="none" spc="0" normalizeH="0" baseline="0" noProof="0" err="1">
                <a:ln>
                  <a:noFill/>
                </a:ln>
                <a:solidFill>
                  <a:srgbClr val="000000"/>
                </a:solidFill>
                <a:effectLst/>
                <a:uLnTx/>
                <a:uFillTx/>
                <a:latin typeface="Arial"/>
                <a:ea typeface="Lato Light"/>
                <a:cs typeface="Lato Light"/>
                <a:sym typeface="Lato Light"/>
              </a:rPr>
              <a:t>cbm</a:t>
            </a:r>
            <a:r>
              <a:rPr kumimoji="0" lang="en-US" sz="1200" b="0" i="0" u="none" strike="noStrike" kern="0" cap="none" spc="0" normalizeH="0" baseline="0" noProof="0">
                <a:ln>
                  <a:noFill/>
                </a:ln>
                <a:solidFill>
                  <a:srgbClr val="000000"/>
                </a:solidFill>
                <a:effectLst/>
                <a:uLnTx/>
                <a:uFillTx/>
                <a:latin typeface="Arial"/>
                <a:ea typeface="Lato Light"/>
                <a:cs typeface="Lato Light"/>
                <a:sym typeface="Lato Light"/>
              </a:rPr>
              <a:t> data) can also be used to determine response. This is the most common source for determining response but should </a:t>
            </a:r>
            <a:r>
              <a:rPr kumimoji="0" lang="en-US" sz="1200" b="1" i="0" u="sng" strike="noStrike" kern="0" cap="none" spc="0" normalizeH="0" baseline="0" noProof="0">
                <a:ln>
                  <a:noFill/>
                </a:ln>
                <a:solidFill>
                  <a:srgbClr val="000000"/>
                </a:solidFill>
                <a:effectLst/>
                <a:uLnTx/>
                <a:uFillTx/>
                <a:latin typeface="Arial"/>
                <a:ea typeface="Lato Light"/>
                <a:cs typeface="Lato Light"/>
                <a:sym typeface="Lato Light"/>
              </a:rPr>
              <a:t>not</a:t>
            </a:r>
            <a:r>
              <a:rPr kumimoji="0" lang="en-US" sz="1200" b="0" i="0" u="none" strike="noStrike" kern="0" cap="none" spc="0" normalizeH="0" baseline="0" noProof="0">
                <a:ln>
                  <a:noFill/>
                </a:ln>
                <a:solidFill>
                  <a:srgbClr val="000000"/>
                </a:solidFill>
                <a:effectLst/>
                <a:uLnTx/>
                <a:uFillTx/>
                <a:latin typeface="Arial"/>
                <a:ea typeface="Lato Light"/>
                <a:cs typeface="Lato Light"/>
                <a:sym typeface="Lato Light"/>
              </a:rPr>
              <a:t> be the only source used. Here we see the gap widening between the student performance (shown in red) and the goal line (shown in blue) which is one indication of poor response.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n-US" sz="1200" b="0" i="0" u="none" strike="noStrike" kern="0" cap="none" spc="0" normalizeH="0" baseline="0" noProof="0">
                <a:ln>
                  <a:noFill/>
                </a:ln>
                <a:solidFill>
                  <a:srgbClr val="000000"/>
                </a:solidFill>
                <a:effectLst/>
                <a:uLnTx/>
                <a:uFillTx/>
                <a:latin typeface="Arial"/>
                <a:ea typeface="Lato Light"/>
                <a:cs typeface="Lato Light"/>
                <a:sym typeface="Lato Light"/>
              </a:rPr>
              <a:t>Behavior examples (right side)</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n-US" sz="1200" b="0" i="0" u="none" strike="noStrike" kern="0" cap="none" spc="0" normalizeH="0" baseline="0" noProof="0">
                <a:ln>
                  <a:noFill/>
                </a:ln>
                <a:solidFill>
                  <a:srgbClr val="000000"/>
                </a:solidFill>
                <a:effectLst/>
                <a:uLnTx/>
                <a:uFillTx/>
                <a:latin typeface="Arial"/>
                <a:ea typeface="Lato Light"/>
                <a:cs typeface="Lato Light"/>
                <a:sym typeface="Lato Light"/>
              </a:rPr>
              <a:t>Behavior example (right, top): This graph shows that the daily percent of points earned for desired behavior doesn't look much different from baseline data. This is one indication of a poor response. The daily percent of points earned is a metric that can be calculated for students using the Daily Progress Report.</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n-US" sz="1200" b="0" i="0" u="none" strike="noStrike" kern="0" cap="none" spc="0" normalizeH="0" baseline="0" noProof="0">
                <a:ln>
                  <a:noFill/>
                </a:ln>
                <a:solidFill>
                  <a:srgbClr val="000000"/>
                </a:solidFill>
                <a:effectLst/>
                <a:uLnTx/>
                <a:uFillTx/>
                <a:latin typeface="Arial"/>
                <a:ea typeface="Lato Light"/>
                <a:cs typeface="Lato Light"/>
                <a:sym typeface="Lato Light"/>
              </a:rPr>
              <a:t>Behavior example (right, bottom): This graph shows the monitoring of another source of data, the number of classroom write ups. This option can help teams see if incremental improvements for behavior are having a practical impact for the student. For example: Nathan may call out during instruction less often than he did before starting his intervention, but he's still regularly receiving classroom write ups at a rate that doesn't approach his goal. This example shows one indication of a poor response.</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85</a:t>
            </a:fld>
            <a:endParaRPr lang="en-US"/>
          </a:p>
        </p:txBody>
      </p:sp>
    </p:spTree>
    <p:extLst>
      <p:ext uri="{BB962C8B-B14F-4D97-AF65-F5344CB8AC3E}">
        <p14:creationId xmlns:p14="http://schemas.microsoft.com/office/powerpoint/2010/main" val="422512469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latin typeface="Arial"/>
                <a:cs typeface="Arial"/>
              </a:rPr>
              <a:t>Main Takeaway: </a:t>
            </a:r>
            <a:r>
              <a:rPr lang="en-US" b="0">
                <a:latin typeface="Arial"/>
                <a:cs typeface="Arial"/>
              </a:rPr>
              <a:t>When a student shows a q</a:t>
            </a:r>
            <a:r>
              <a:rPr lang="en-US">
                <a:latin typeface="Arial"/>
                <a:cs typeface="Arial"/>
              </a:rPr>
              <a:t>uestionable response, it means we have conflicting or unclear data. It could be some data sources show adequate progress and others don’t. It could be the student's data is very variable making hard to predict further growth. It could also be the student is very close to meeting their goal and we aren’t sure if they will or not.</a:t>
            </a:r>
            <a:endParaRPr lang="en-US" b="0">
              <a:latin typeface="Arial"/>
              <a:cs typeface="Arial"/>
            </a:endParaRP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1">
              <a:latin typeface="Arial" panose="020B0604020202020204" pitchFamily="34" charset="0"/>
              <a:cs typeface="Arial" panose="020B0604020202020204" pitchFamily="34" charset="0"/>
            </a:endParaRPr>
          </a:p>
          <a:p>
            <a:pPr marL="4572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a:latin typeface="Arial" panose="020B0604020202020204" pitchFamily="34" charset="0"/>
                <a:cs typeface="Arial" panose="020B0604020202020204" pitchFamily="34" charset="0"/>
              </a:rPr>
              <a:t>Academic examples (left side)</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a:latin typeface="Arial" panose="020B0604020202020204" pitchFamily="34" charset="0"/>
                <a:cs typeface="Arial" panose="020B0604020202020204" pitchFamily="34" charset="0"/>
              </a:rPr>
              <a:t>Academic example (left, top): graphed formal progress monitoring data (e.g., </a:t>
            </a:r>
            <a:r>
              <a:rPr lang="en-US" b="0" err="1">
                <a:latin typeface="Arial" panose="020B0604020202020204" pitchFamily="34" charset="0"/>
                <a:cs typeface="Arial" panose="020B0604020202020204" pitchFamily="34" charset="0"/>
              </a:rPr>
              <a:t>cbm</a:t>
            </a:r>
            <a:r>
              <a:rPr lang="en-US" b="0">
                <a:latin typeface="Arial" panose="020B0604020202020204" pitchFamily="34" charset="0"/>
                <a:cs typeface="Arial" panose="020B0604020202020204" pitchFamily="34" charset="0"/>
              </a:rPr>
              <a:t> data) can be used to determine response. This is the most common source for determining response but should </a:t>
            </a:r>
            <a:r>
              <a:rPr lang="en-US" b="1" u="sng">
                <a:latin typeface="Arial" panose="020B0604020202020204" pitchFamily="34" charset="0"/>
                <a:cs typeface="Arial" panose="020B0604020202020204" pitchFamily="34" charset="0"/>
              </a:rPr>
              <a:t>not</a:t>
            </a:r>
            <a:r>
              <a:rPr lang="en-US" b="0">
                <a:latin typeface="Arial" panose="020B0604020202020204" pitchFamily="34" charset="0"/>
                <a:cs typeface="Arial" panose="020B0604020202020204" pitchFamily="34" charset="0"/>
              </a:rPr>
              <a:t> be the only source used. Here we see the student (shown in red) is very close to meeting their goal line (shown in blue) but performance tends to stay just below the goal, an indication of a questionable response where we would need more data</a:t>
            </a:r>
            <a:r>
              <a:rPr lang="en-US">
                <a:latin typeface="Arial" panose="020B0604020202020204" pitchFamily="34" charset="0"/>
                <a:cs typeface="Arial" panose="020B0604020202020204" pitchFamily="34" charset="0"/>
              </a:rPr>
              <a:t>.</a:t>
            </a:r>
            <a:endParaRPr lang="en-US" b="0">
              <a:latin typeface="Arial" panose="020B0604020202020204" pitchFamily="34" charset="0"/>
              <a:cs typeface="Arial" panose="020B0604020202020204" pitchFamily="34" charset="0"/>
            </a:endParaRP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a:latin typeface="Arial" panose="020B0604020202020204" pitchFamily="34" charset="0"/>
                <a:cs typeface="Arial" panose="020B0604020202020204" pitchFamily="34" charset="0"/>
              </a:rPr>
              <a:t>Academic example (left bottom): daily formative assessments can also be used to help determine response. If we have a student showing a poor response on their graphed formal progress monitoring data but is showing mastery on daily formative assessments, like shown here, the response would be questionable, and we would need to investigate further using multiple data sources.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a:latin typeface="Arial" panose="020B0604020202020204" pitchFamily="34" charset="0"/>
                <a:cs typeface="Arial" panose="020B0604020202020204" pitchFamily="34" charset="0"/>
              </a:rPr>
              <a:t>Behavior examples (right side)</a:t>
            </a:r>
          </a:p>
          <a:p>
            <a:pPr lvl="1">
              <a:buFont typeface="Arial" panose="020B0604020202020204" pitchFamily="34" charset="0"/>
              <a:buChar char="•"/>
              <a:defRPr/>
            </a:pPr>
            <a:r>
              <a:rPr lang="en-US" b="0">
                <a:latin typeface="Arial" panose="020B0604020202020204" pitchFamily="34" charset="0"/>
                <a:cs typeface="Arial" panose="020B0604020202020204" pitchFamily="34" charset="0"/>
              </a:rPr>
              <a:t>Behavior examples</a:t>
            </a:r>
            <a:r>
              <a:rPr lang="en-US">
                <a:latin typeface="Arial" panose="020B0604020202020204" pitchFamily="34" charset="0"/>
                <a:cs typeface="Arial" panose="020B0604020202020204" pitchFamily="34" charset="0"/>
              </a:rPr>
              <a:t> (right, top and bottom graphs): Here we see a situation where the interventionist sees improvement in the student's behavior but the classroom teacher does not. This is an indication of a questionable response where we need more data.  It's important to check in with both observers to learn why there may be such a discrepancy between two observers.</a:t>
            </a:r>
            <a:endParaRPr lang="en-US" b="0">
              <a:latin typeface="Arial" panose="020B0604020202020204" pitchFamily="34" charset="0"/>
              <a:cs typeface="Arial" panose="020B0604020202020204" pitchFamily="34" charset="0"/>
            </a:endParaRPr>
          </a:p>
          <a:p>
            <a:pPr lvl="1">
              <a:buFont typeface="Arial" panose="020B0604020202020204" pitchFamily="34" charset="0"/>
              <a:buChar char="•"/>
              <a:defRPr/>
            </a:pPr>
            <a:r>
              <a:rPr lang="en-US">
                <a:latin typeface="Arial" panose="020B0604020202020204" pitchFamily="34" charset="0"/>
                <a:cs typeface="Arial" panose="020B0604020202020204" pitchFamily="34" charset="0"/>
              </a:rPr>
              <a:t>There are times when it may be more efficient and/or effective to monitor the student's use of a replacement strategy, rather than the occurrence of a situationally-inappropriate behavior. </a:t>
            </a:r>
            <a:endParaRPr lang="en-US" b="0">
              <a:latin typeface="Arial" panose="020B0604020202020204" pitchFamily="34" charset="0"/>
              <a:cs typeface="Arial" panose="020B0604020202020204" pitchFamily="34" charset="0"/>
            </a:endParaRPr>
          </a:p>
          <a:p>
            <a:pPr lvl="1">
              <a:buFont typeface="Arial" panose="020B0604020202020204" pitchFamily="34" charset="0"/>
              <a:buChar char="•"/>
              <a:defRPr/>
            </a:pPr>
            <a:r>
              <a:rPr lang="en-US">
                <a:latin typeface="Arial" panose="020B0604020202020204" pitchFamily="34" charset="0"/>
                <a:cs typeface="Arial" panose="020B0604020202020204" pitchFamily="34" charset="0"/>
              </a:rPr>
              <a:t>The photo on the right is meant to be a teacher who is very stressed out. This is to make the point that even if multiple observers note improvements in the student's behavior, teams should be sure to check in with the student's primary instructor(s), because if this/these individuals are still feeling overwhelmed and stressed because of the student's behavior, something still needs to change with regards to intervention and instruction.</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86</a:t>
            </a:fld>
            <a:endParaRPr lang="en-US"/>
          </a:p>
        </p:txBody>
      </p:sp>
    </p:spTree>
    <p:extLst>
      <p:ext uri="{BB962C8B-B14F-4D97-AF65-F5344CB8AC3E}">
        <p14:creationId xmlns:p14="http://schemas.microsoft.com/office/powerpoint/2010/main" val="173994151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b="0" kern="1200">
                <a:solidFill>
                  <a:schemeClr val="tx1"/>
                </a:solidFill>
                <a:latin typeface="Arial" panose="020B0604020202020204" pitchFamily="34" charset="0"/>
                <a:ea typeface="+mn-ea"/>
                <a:cs typeface="Arial" panose="020B0604020202020204" pitchFamily="34" charset="0"/>
              </a:rPr>
              <a:t>When determining student response, it’s especially important to consider multiple data </a:t>
            </a:r>
            <a:r>
              <a:rPr lang="en-US" sz="1200" kern="1200">
                <a:solidFill>
                  <a:schemeClr val="tx1"/>
                </a:solidFill>
                <a:latin typeface="Arial" panose="020B0604020202020204" pitchFamily="34" charset="0"/>
                <a:ea typeface="+mn-ea"/>
                <a:cs typeface="Arial" panose="020B0604020202020204" pitchFamily="34" charset="0"/>
              </a:rPr>
              <a:t>sources. When</a:t>
            </a:r>
            <a:r>
              <a:rPr lang="en-US" sz="1200" b="0" kern="1200">
                <a:solidFill>
                  <a:schemeClr val="tx1"/>
                </a:solidFill>
                <a:latin typeface="Arial" panose="020B0604020202020204" pitchFamily="34" charset="0"/>
                <a:ea typeface="+mn-ea"/>
                <a:cs typeface="Arial" panose="020B0604020202020204" pitchFamily="34" charset="0"/>
              </a:rPr>
              <a:t> deciding </a:t>
            </a:r>
            <a:r>
              <a:rPr lang="en-US" sz="1200" kern="1200">
                <a:solidFill>
                  <a:schemeClr val="tx1"/>
                </a:solidFill>
                <a:latin typeface="Arial" panose="020B0604020202020204" pitchFamily="34" charset="0"/>
                <a:ea typeface="+mn-ea"/>
                <a:cs typeface="Arial" panose="020B0604020202020204" pitchFamily="34" charset="0"/>
              </a:rPr>
              <a:t>if the</a:t>
            </a:r>
            <a:r>
              <a:rPr lang="en-US" sz="1200" b="0" kern="1200">
                <a:solidFill>
                  <a:schemeClr val="tx1"/>
                </a:solidFill>
                <a:latin typeface="Arial" panose="020B0604020202020204" pitchFamily="34" charset="0"/>
                <a:ea typeface="+mn-ea"/>
                <a:cs typeface="Arial" panose="020B0604020202020204" pitchFamily="34" charset="0"/>
              </a:rPr>
              <a:t> response is “positive” or “poor” we make decisions based on multiple data sources that consider the intervention, setting, and other details regarding the student’s specific needs and circumstances.</a:t>
            </a:r>
          </a:p>
          <a:p>
            <a:pPr marL="171450" indent="-171450">
              <a:buFont typeface="Arial" panose="020B0604020202020204" pitchFamily="34" charset="0"/>
              <a:buChar char="•"/>
            </a:pPr>
            <a:endParaRPr lang="en-US" sz="1200" kern="1200">
              <a:solidFill>
                <a:schemeClr val="tx1"/>
              </a:solidFill>
              <a:latin typeface="Arial" panose="020B0604020202020204" pitchFamily="34" charset="0"/>
              <a:ea typeface="+mn-ea"/>
              <a:cs typeface="Arial" panose="020B0604020202020204" pitchFamily="34" charset="0"/>
            </a:endParaRPr>
          </a:p>
          <a:p>
            <a:pPr marL="800100" lvl="1" indent="-342900" algn="l" rtl="0">
              <a:lnSpc>
                <a:spcPct val="100000"/>
              </a:lnSpc>
              <a:spcBef>
                <a:spcPts val="600"/>
              </a:spcBef>
              <a:spcAft>
                <a:spcPts val="0"/>
              </a:spcAft>
              <a:buSzPts val="2400"/>
              <a:buChar char="•"/>
            </a:pPr>
            <a:r>
              <a:rPr lang="en-US" sz="1200" kern="1200">
                <a:solidFill>
                  <a:schemeClr val="tx1"/>
                </a:solidFill>
                <a:latin typeface="Arial" panose="020B0604020202020204" pitchFamily="34" charset="0"/>
                <a:ea typeface="+mn-ea"/>
                <a:cs typeface="Arial" panose="020B0604020202020204" pitchFamily="34" charset="0"/>
              </a:rPr>
              <a:t>“Positive” or “poor” depend on:</a:t>
            </a:r>
          </a:p>
          <a:p>
            <a:pPr marL="1217930" lvl="2" indent="-342900" algn="l" rtl="0">
              <a:lnSpc>
                <a:spcPct val="100000"/>
              </a:lnSpc>
              <a:spcBef>
                <a:spcPts val="600"/>
              </a:spcBef>
              <a:spcAft>
                <a:spcPts val="0"/>
              </a:spcAft>
              <a:buSzPts val="2400"/>
              <a:buChar char="•"/>
            </a:pPr>
            <a:r>
              <a:rPr lang="en-US" sz="1200" kern="1200">
                <a:solidFill>
                  <a:schemeClr val="tx1"/>
                </a:solidFill>
                <a:latin typeface="Arial" panose="020B0604020202020204" pitchFamily="34" charset="0"/>
                <a:ea typeface="+mn-ea"/>
                <a:cs typeface="Arial" panose="020B0604020202020204" pitchFamily="34" charset="0"/>
              </a:rPr>
              <a:t>the expected level of performance for the student’s same-grade peer group,</a:t>
            </a:r>
          </a:p>
          <a:p>
            <a:pPr marL="1217930" lvl="2" indent="-342900" algn="l" rtl="0">
              <a:lnSpc>
                <a:spcPct val="100000"/>
              </a:lnSpc>
              <a:spcBef>
                <a:spcPts val="600"/>
              </a:spcBef>
              <a:spcAft>
                <a:spcPts val="0"/>
              </a:spcAft>
              <a:buSzPts val="2400"/>
              <a:buChar char="•"/>
            </a:pPr>
            <a:r>
              <a:rPr lang="en-US" sz="1200" kern="1200">
                <a:solidFill>
                  <a:schemeClr val="tx1"/>
                </a:solidFill>
                <a:latin typeface="Arial" panose="020B0604020202020204" pitchFamily="34" charset="0"/>
                <a:ea typeface="+mn-ea"/>
                <a:cs typeface="Arial" panose="020B0604020202020204" pitchFamily="34" charset="0"/>
              </a:rPr>
              <a:t>the target or goal of the individual student,</a:t>
            </a:r>
          </a:p>
          <a:p>
            <a:pPr marL="1217930" lvl="2" indent="-342900" algn="l" rtl="0">
              <a:lnSpc>
                <a:spcPct val="100000"/>
              </a:lnSpc>
              <a:spcBef>
                <a:spcPts val="600"/>
              </a:spcBef>
              <a:spcAft>
                <a:spcPts val="0"/>
              </a:spcAft>
              <a:buSzPts val="2400"/>
              <a:buChar char="•"/>
            </a:pPr>
            <a:r>
              <a:rPr lang="en-US" sz="1200" kern="1200">
                <a:solidFill>
                  <a:schemeClr val="tx1"/>
                </a:solidFill>
                <a:latin typeface="Arial" panose="020B0604020202020204" pitchFamily="34" charset="0"/>
                <a:ea typeface="+mn-ea"/>
                <a:cs typeface="Arial" panose="020B0604020202020204" pitchFamily="34" charset="0"/>
              </a:rPr>
              <a:t>the student’s progress toward the target or goal</a:t>
            </a:r>
          </a:p>
          <a:p>
            <a:pPr marL="1217930" lvl="2" indent="-342900" algn="l" rtl="0">
              <a:lnSpc>
                <a:spcPct val="100000"/>
              </a:lnSpc>
              <a:spcBef>
                <a:spcPts val="600"/>
              </a:spcBef>
              <a:spcAft>
                <a:spcPts val="0"/>
              </a:spcAft>
              <a:buSzPts val="2400"/>
              <a:buChar char="•"/>
            </a:pPr>
            <a:r>
              <a:rPr lang="en-US" sz="1200" kern="1200">
                <a:solidFill>
                  <a:schemeClr val="tx1"/>
                </a:solidFill>
                <a:latin typeface="Arial" panose="020B0604020202020204" pitchFamily="34" charset="0"/>
                <a:ea typeface="+mn-ea"/>
                <a:cs typeface="Arial" panose="020B0604020202020204" pitchFamily="34" charset="0"/>
              </a:rPr>
              <a:t>the trajectory of the student’s improvement, and</a:t>
            </a:r>
          </a:p>
          <a:p>
            <a:pPr marL="1217930" lvl="2" indent="-342900" algn="l" rtl="0">
              <a:lnSpc>
                <a:spcPct val="100000"/>
              </a:lnSpc>
              <a:spcBef>
                <a:spcPts val="600"/>
              </a:spcBef>
              <a:spcAft>
                <a:spcPts val="0"/>
              </a:spcAft>
              <a:buSzPts val="2400"/>
              <a:buChar char="•"/>
            </a:pPr>
            <a:r>
              <a:rPr lang="en-US" sz="1200" kern="1200">
                <a:solidFill>
                  <a:schemeClr val="tx1"/>
                </a:solidFill>
                <a:latin typeface="Arial" panose="020B0604020202020204" pitchFamily="34" charset="0"/>
                <a:ea typeface="+mn-ea"/>
                <a:cs typeface="Arial" panose="020B0604020202020204" pitchFamily="34" charset="0"/>
              </a:rPr>
              <a:t>intervention fidelity.</a:t>
            </a:r>
          </a:p>
          <a:p>
            <a:pPr marL="760730" lvl="1" indent="-342900" algn="l" rtl="0">
              <a:lnSpc>
                <a:spcPct val="100000"/>
              </a:lnSpc>
              <a:spcBef>
                <a:spcPts val="600"/>
              </a:spcBef>
              <a:spcAft>
                <a:spcPts val="0"/>
              </a:spcAft>
              <a:buSzPts val="2400"/>
              <a:buChar char="•"/>
            </a:pPr>
            <a:r>
              <a:rPr lang="en-US" sz="1200" kern="1200">
                <a:solidFill>
                  <a:schemeClr val="tx1"/>
                </a:solidFill>
                <a:latin typeface="Arial" panose="020B0604020202020204" pitchFamily="34" charset="0"/>
                <a:ea typeface="+mn-ea"/>
                <a:cs typeface="Arial" panose="020B0604020202020204" pitchFamily="34" charset="0"/>
              </a:rPr>
              <a:t>Examples of multiple sources of data are shown on the slide, but more examples of these exist.</a:t>
            </a:r>
          </a:p>
          <a:p>
            <a:pPr marL="760730" lvl="1" indent="-342900" algn="l" rtl="0">
              <a:lnSpc>
                <a:spcPct val="100000"/>
              </a:lnSpc>
              <a:spcBef>
                <a:spcPts val="600"/>
              </a:spcBef>
              <a:spcAft>
                <a:spcPts val="0"/>
              </a:spcAft>
              <a:buSzPts val="2400"/>
              <a:buChar char="•"/>
            </a:pPr>
            <a:r>
              <a:rPr lang="en-US" sz="1200" kern="1200">
                <a:solidFill>
                  <a:schemeClr val="tx1"/>
                </a:solidFill>
                <a:latin typeface="Arial" panose="020B0604020202020204" pitchFamily="34" charset="0"/>
                <a:ea typeface="+mn-ea"/>
                <a:cs typeface="Arial" panose="020B0604020202020204" pitchFamily="34" charset="0"/>
              </a:rPr>
              <a:t>Questions to help team analyze data are included on the next slide.</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87</a:t>
            </a:fld>
            <a:endParaRPr lang="en-US"/>
          </a:p>
        </p:txBody>
      </p:sp>
    </p:spTree>
    <p:extLst>
      <p:ext uri="{BB962C8B-B14F-4D97-AF65-F5344CB8AC3E}">
        <p14:creationId xmlns:p14="http://schemas.microsoft.com/office/powerpoint/2010/main" val="168794298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b="0" kern="1200">
                <a:solidFill>
                  <a:schemeClr val="tx1"/>
                </a:solidFill>
                <a:latin typeface="Arial" panose="020B0604020202020204" pitchFamily="34" charset="0"/>
                <a:ea typeface="+mn-ea"/>
                <a:cs typeface="Arial" panose="020B0604020202020204" pitchFamily="34" charset="0"/>
              </a:rPr>
              <a:t>Before making decisions, teams need to interpret progress monitoring data. The questions listed can help the team generate possible explanations and next steps</a:t>
            </a:r>
            <a:r>
              <a:rPr lang="en-US" sz="1200" kern="1200">
                <a:solidFill>
                  <a:schemeClr val="tx1"/>
                </a:solidFill>
                <a:latin typeface="Arial" panose="020B0604020202020204" pitchFamily="34" charset="0"/>
                <a:ea typeface="+mn-ea"/>
                <a:cs typeface="Arial" panose="020B0604020202020204" pitchFamily="34" charset="0"/>
              </a:rPr>
              <a:t>. Teams should remember to consult multiple data sources before making decisions.</a:t>
            </a:r>
          </a:p>
          <a:p>
            <a:pPr marL="0"/>
            <a:endParaRPr lang="en-US" sz="1200" kern="1200">
              <a:solidFill>
                <a:schemeClr val="tx1"/>
              </a:solidFill>
              <a:latin typeface="Arial" panose="020B0604020202020204" pitchFamily="34" charset="0"/>
              <a:ea typeface="+mn-ea"/>
              <a:cs typeface="Arial" panose="020B0604020202020204" pitchFamily="34" charset="0"/>
            </a:endParaRPr>
          </a:p>
          <a:p>
            <a:pPr marL="0">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Outliers are data points that deviate significantly from the overall pattern or trend of the data. These data points are not a good representation of the student’s overall performance. </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88</a:t>
            </a:fld>
            <a:endParaRPr lang="en-US"/>
          </a:p>
        </p:txBody>
      </p:sp>
    </p:spTree>
    <p:extLst>
      <p:ext uri="{BB962C8B-B14F-4D97-AF65-F5344CB8AC3E}">
        <p14:creationId xmlns:p14="http://schemas.microsoft.com/office/powerpoint/2010/main" val="330271245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b="0" kern="1200">
                <a:solidFill>
                  <a:schemeClr val="tx1"/>
                </a:solidFill>
                <a:latin typeface="Arial" panose="020B0604020202020204" pitchFamily="34" charset="0"/>
                <a:ea typeface="+mn-ea"/>
                <a:cs typeface="Arial" panose="020B0604020202020204" pitchFamily="34" charset="0"/>
              </a:rPr>
              <a:t>Teams should have methods for analyzing both formal progress monitoring data and other data sources. Both of these data sources are equally valuable and necessary for determining student response</a:t>
            </a:r>
          </a:p>
          <a:p>
            <a:pPr marL="1143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kern="1200">
              <a:solidFill>
                <a:schemeClr val="tx1"/>
              </a:solidFill>
              <a:latin typeface="Arial" panose="020B0604020202020204" pitchFamily="34" charset="0"/>
              <a:ea typeface="+mn-ea"/>
              <a:cs typeface="Arial" panose="020B0604020202020204" pitchFamily="34" charset="0"/>
            </a:endParaRPr>
          </a:p>
          <a:p>
            <a:pPr marL="1143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kern="1200">
                <a:solidFill>
                  <a:schemeClr val="tx1"/>
                </a:solidFill>
                <a:latin typeface="Arial" panose="020B0604020202020204" pitchFamily="34" charset="0"/>
                <a:ea typeface="+mn-ea"/>
                <a:cs typeface="Arial" panose="020B0604020202020204" pitchFamily="34" charset="0"/>
              </a:rPr>
              <a:t>Formal Progress Monitoring Data</a:t>
            </a:r>
          </a:p>
          <a:p>
            <a:pPr marL="2857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kern="1200">
                <a:solidFill>
                  <a:schemeClr val="tx1"/>
                </a:solidFill>
                <a:latin typeface="Arial" panose="020B0604020202020204" pitchFamily="34" charset="0"/>
                <a:ea typeface="+mn-ea"/>
                <a:cs typeface="Arial" panose="020B0604020202020204" pitchFamily="34" charset="0"/>
              </a:rPr>
              <a:t>This includes data such as CBM data and data gathered through daily behavior reports</a:t>
            </a:r>
          </a:p>
          <a:p>
            <a:pPr marL="2857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kern="1200">
                <a:solidFill>
                  <a:schemeClr val="tx1"/>
                </a:solidFill>
                <a:latin typeface="Arial" panose="020B0604020202020204" pitchFamily="34" charset="0"/>
                <a:ea typeface="+mn-ea"/>
                <a:cs typeface="Arial" panose="020B0604020202020204" pitchFamily="34" charset="0"/>
              </a:rPr>
              <a:t>To analyze this data, consider student performance relative to the goal line</a:t>
            </a:r>
          </a:p>
          <a:p>
            <a:pPr marL="2857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kern="1200">
                <a:solidFill>
                  <a:schemeClr val="tx1"/>
                </a:solidFill>
                <a:latin typeface="Arial" panose="020B0604020202020204" pitchFamily="34" charset="0"/>
                <a:ea typeface="+mn-ea"/>
                <a:cs typeface="Arial" panose="020B0604020202020204" pitchFamily="34" charset="0"/>
              </a:rPr>
              <a:t>Student performance on or above the goal line is one indication of a positive response</a:t>
            </a:r>
          </a:p>
          <a:p>
            <a:pPr marL="2857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kern="1200">
                <a:solidFill>
                  <a:schemeClr val="tx1"/>
                </a:solidFill>
                <a:latin typeface="Arial" panose="020B0604020202020204" pitchFamily="34" charset="0"/>
                <a:ea typeface="+mn-ea"/>
                <a:cs typeface="Arial" panose="020B0604020202020204" pitchFamily="34" charset="0"/>
              </a:rPr>
              <a:t>Student performance below the goal line is one indication of a poor response</a:t>
            </a:r>
          </a:p>
          <a:p>
            <a:pPr marL="2857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200" b="0" kern="1200">
              <a:solidFill>
                <a:schemeClr val="tx1"/>
              </a:solidFill>
              <a:latin typeface="Arial" panose="020B0604020202020204" pitchFamily="34" charset="0"/>
              <a:ea typeface="+mn-ea"/>
              <a:cs typeface="Arial" panose="020B0604020202020204" pitchFamily="34" charset="0"/>
            </a:endParaRPr>
          </a:p>
          <a:p>
            <a:pPr marL="1143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0" kern="1200">
                <a:solidFill>
                  <a:schemeClr val="tx1"/>
                </a:solidFill>
                <a:latin typeface="Arial" panose="020B0604020202020204" pitchFamily="34" charset="0"/>
                <a:ea typeface="+mn-ea"/>
                <a:cs typeface="Arial" panose="020B0604020202020204" pitchFamily="34" charset="0"/>
              </a:rPr>
              <a:t>Other Data Sources</a:t>
            </a:r>
          </a:p>
          <a:p>
            <a:pPr marL="2857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kern="1200">
                <a:solidFill>
                  <a:schemeClr val="tx1"/>
                </a:solidFill>
                <a:latin typeface="Arial" panose="020B0604020202020204" pitchFamily="34" charset="0"/>
                <a:ea typeface="+mn-ea"/>
                <a:cs typeface="Arial" panose="020B0604020202020204" pitchFamily="34" charset="0"/>
              </a:rPr>
              <a:t>This includes everything outside of formal progress monitoring data. For example, classroom assessments, work samples, teacher report, observations, diagnostic and survey-level assessments, and others</a:t>
            </a:r>
          </a:p>
          <a:p>
            <a:pPr marL="2857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kern="1200">
                <a:solidFill>
                  <a:schemeClr val="tx1"/>
                </a:solidFill>
                <a:latin typeface="Arial" panose="020B0604020202020204" pitchFamily="34" charset="0"/>
                <a:ea typeface="+mn-ea"/>
                <a:cs typeface="Arial" panose="020B0604020202020204" pitchFamily="34" charset="0"/>
              </a:rPr>
              <a:t>This data can be quantitative (such as percent correct) or qualitative (such as descriptions of performance)</a:t>
            </a:r>
          </a:p>
          <a:p>
            <a:pPr marL="2857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kern="1200">
                <a:solidFill>
                  <a:schemeClr val="tx1"/>
                </a:solidFill>
                <a:latin typeface="Arial" panose="020B0604020202020204" pitchFamily="34" charset="0"/>
                <a:ea typeface="+mn-ea"/>
                <a:cs typeface="Arial" panose="020B0604020202020204" pitchFamily="34" charset="0"/>
              </a:rPr>
              <a:t>DBDM teams should be able to glean information on level of mastery on targeted skills from this data</a:t>
            </a:r>
          </a:p>
          <a:p>
            <a:pPr marL="114300" indent="0">
              <a:buNone/>
            </a:pPr>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89</a:t>
            </a:fld>
            <a:endParaRPr lang="en-US"/>
          </a:p>
        </p:txBody>
      </p:sp>
    </p:spTree>
    <p:extLst>
      <p:ext uri="{BB962C8B-B14F-4D97-AF65-F5344CB8AC3E}">
        <p14:creationId xmlns:p14="http://schemas.microsoft.com/office/powerpoint/2010/main" val="409363978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b="0" kern="1200">
                <a:solidFill>
                  <a:schemeClr val="tx1"/>
                </a:solidFill>
                <a:latin typeface="Arial" panose="020B0604020202020204" pitchFamily="34" charset="0"/>
                <a:ea typeface="+mn-ea"/>
                <a:cs typeface="Arial" panose="020B0604020202020204" pitchFamily="34" charset="0"/>
              </a:rPr>
              <a:t>There are different methods of evaluating progress and analyzing academic data. This slide </a:t>
            </a:r>
            <a:r>
              <a:rPr lang="en-US" sz="1200" kern="1200">
                <a:solidFill>
                  <a:schemeClr val="tx1"/>
                </a:solidFill>
                <a:latin typeface="Arial" panose="020B0604020202020204" pitchFamily="34" charset="0"/>
                <a:ea typeface="+mn-ea"/>
                <a:cs typeface="Arial" panose="020B0604020202020204" pitchFamily="34" charset="0"/>
              </a:rPr>
              <a:t>and the next show</a:t>
            </a:r>
            <a:r>
              <a:rPr lang="en-US" sz="1200" b="0" kern="1200">
                <a:solidFill>
                  <a:schemeClr val="tx1"/>
                </a:solidFill>
                <a:latin typeface="Arial" panose="020B0604020202020204" pitchFamily="34" charset="0"/>
                <a:ea typeface="+mn-ea"/>
                <a:cs typeface="Arial" panose="020B0604020202020204" pitchFamily="34" charset="0"/>
              </a:rPr>
              <a:t> methods of evaluating progress using formal progress monitoring data (e.g. </a:t>
            </a:r>
            <a:r>
              <a:rPr lang="en-US" sz="1200" b="0" kern="1200" err="1">
                <a:solidFill>
                  <a:schemeClr val="tx1"/>
                </a:solidFill>
                <a:latin typeface="Arial" panose="020B0604020202020204" pitchFamily="34" charset="0"/>
                <a:ea typeface="+mn-ea"/>
                <a:cs typeface="Arial" panose="020B0604020202020204" pitchFamily="34" charset="0"/>
              </a:rPr>
              <a:t>cbm</a:t>
            </a:r>
            <a:r>
              <a:rPr lang="en-US" sz="1200" b="0" kern="1200">
                <a:solidFill>
                  <a:schemeClr val="tx1"/>
                </a:solidFill>
                <a:latin typeface="Arial" panose="020B0604020202020204" pitchFamily="34" charset="0"/>
                <a:ea typeface="+mn-ea"/>
                <a:cs typeface="Arial" panose="020B0604020202020204" pitchFamily="34" charset="0"/>
              </a:rPr>
              <a:t> data</a:t>
            </a:r>
            <a:r>
              <a:rPr lang="en-US" sz="1200" kern="1200">
                <a:solidFill>
                  <a:schemeClr val="tx1"/>
                </a:solidFill>
                <a:latin typeface="Arial" panose="020B0604020202020204" pitchFamily="34" charset="0"/>
                <a:ea typeface="+mn-ea"/>
                <a:cs typeface="Arial" panose="020B0604020202020204" pitchFamily="34" charset="0"/>
              </a:rPr>
              <a:t>). When evaluating progress using formal progress monitoring data, we compare student performance to the goal line. We want student performance to be consistently at or above the goal line to indicate the student is making progress. The slide shows a graph of student progress monitoring data for a student receiving a reading intervention. Ask participants to examine the graph shown on the slide and consider if the student is making progress according to this data source. </a:t>
            </a:r>
            <a:r>
              <a:rPr lang="en-US" b="0">
                <a:latin typeface="Arial" panose="020B0604020202020204" pitchFamily="34" charset="0"/>
                <a:cs typeface="Arial" panose="020B0604020202020204" pitchFamily="34" charset="0"/>
              </a:rPr>
              <a:t>Keep in mind, formal progress monitoring data is</a:t>
            </a:r>
            <a:r>
              <a:rPr lang="en-US">
                <a:latin typeface="Arial" panose="020B0604020202020204" pitchFamily="34" charset="0"/>
                <a:cs typeface="Arial" panose="020B0604020202020204" pitchFamily="34" charset="0"/>
              </a:rPr>
              <a:t> </a:t>
            </a:r>
            <a:r>
              <a:rPr lang="en-US" b="1">
                <a:latin typeface="Arial" panose="020B0604020202020204" pitchFamily="34" charset="0"/>
                <a:cs typeface="Arial" panose="020B0604020202020204" pitchFamily="34" charset="0"/>
              </a:rPr>
              <a:t>one</a:t>
            </a:r>
            <a:r>
              <a:rPr lang="en-US">
                <a:latin typeface="Arial" panose="020B0604020202020204" pitchFamily="34" charset="0"/>
                <a:cs typeface="Arial" panose="020B0604020202020204" pitchFamily="34" charset="0"/>
              </a:rPr>
              <a:t> data source and can be </a:t>
            </a:r>
            <a:r>
              <a:rPr lang="en-US" b="1">
                <a:latin typeface="Arial" panose="020B0604020202020204" pitchFamily="34" charset="0"/>
                <a:cs typeface="Arial" panose="020B0604020202020204" pitchFamily="34" charset="0"/>
              </a:rPr>
              <a:t>one </a:t>
            </a:r>
            <a:r>
              <a:rPr lang="en-US">
                <a:latin typeface="Arial" panose="020B0604020202020204" pitchFamily="34" charset="0"/>
                <a:cs typeface="Arial" panose="020B0604020202020204" pitchFamily="34" charset="0"/>
              </a:rPr>
              <a:t>indication of student response to intervention. </a:t>
            </a:r>
            <a:r>
              <a:rPr lang="en-US" b="1">
                <a:latin typeface="Arial" panose="020B0604020202020204" pitchFamily="34" charset="0"/>
                <a:cs typeface="Arial" panose="020B0604020202020204" pitchFamily="34" charset="0"/>
              </a:rPr>
              <a:t>Multiple </a:t>
            </a:r>
            <a:r>
              <a:rPr lang="en-US">
                <a:latin typeface="Arial" panose="020B0604020202020204" pitchFamily="34" charset="0"/>
                <a:cs typeface="Arial" panose="020B0604020202020204" pitchFamily="34" charset="0"/>
              </a:rPr>
              <a:t>data sources are needed before determining student response and making decisions.</a:t>
            </a:r>
            <a:r>
              <a:rPr lang="en-US" b="1">
                <a:latin typeface="Arial" panose="020B0604020202020204" pitchFamily="34" charset="0"/>
                <a:cs typeface="Arial" panose="020B0604020202020204" pitchFamily="34" charset="0"/>
              </a:rPr>
              <a:t> </a:t>
            </a:r>
            <a:r>
              <a:rPr lang="en-US" sz="1200" kern="1200">
                <a:solidFill>
                  <a:schemeClr val="tx1"/>
                </a:solidFill>
                <a:latin typeface="Arial" panose="020B0604020202020204" pitchFamily="34" charset="0"/>
                <a:ea typeface="+mn-ea"/>
                <a:cs typeface="Arial" panose="020B0604020202020204" pitchFamily="34" charset="0"/>
              </a:rPr>
              <a:t>Also ask participants what other data should be considered when evaluating this student’s progress.</a:t>
            </a:r>
          </a:p>
          <a:p>
            <a:pPr marL="0"/>
            <a:endParaRPr lang="en-US" sz="1200" b="0" kern="1200">
              <a:solidFill>
                <a:schemeClr val="tx1"/>
              </a:solidFill>
              <a:latin typeface="Arial" panose="020B0604020202020204" pitchFamily="34" charset="0"/>
              <a:ea typeface="+mn-ea"/>
              <a:cs typeface="Arial" panose="020B0604020202020204" pitchFamily="34" charset="0"/>
            </a:endParaRPr>
          </a:p>
          <a:p>
            <a:pPr marL="0"/>
            <a:r>
              <a:rPr lang="en-US" sz="1200" b="0" kern="1200">
                <a:solidFill>
                  <a:schemeClr val="tx1"/>
                </a:solidFill>
                <a:latin typeface="Arial" panose="020B0604020202020204" pitchFamily="34" charset="0"/>
                <a:ea typeface="+mn-ea"/>
                <a:cs typeface="Arial" panose="020B0604020202020204" pitchFamily="34" charset="0"/>
              </a:rPr>
              <a:t>The four-point method is one method that can be used for evaluating graphed formal progress monitoring data. Facilitators may guide participants in using this method to evaluate the data.</a:t>
            </a:r>
          </a:p>
          <a:p>
            <a:pPr marL="0" lvl="0">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Compare four most recently gathered data points to the goal line</a:t>
            </a:r>
          </a:p>
          <a:p>
            <a:pPr marL="0" lvl="0">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If these data points are on or above the goal line, it is one indication of a positive response</a:t>
            </a:r>
          </a:p>
          <a:p>
            <a:pPr marL="0" lvl="0">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If these data points are below the goal line, it is one indication of a poor response</a:t>
            </a:r>
          </a:p>
          <a:p>
            <a:pPr marL="0" lvl="0">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This method is quick, but may not be the best choice if student’s data is highly variable</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90</a:t>
            </a:fld>
            <a:endParaRPr lang="en-US"/>
          </a:p>
        </p:txBody>
      </p:sp>
    </p:spTree>
    <p:extLst>
      <p:ext uri="{BB962C8B-B14F-4D97-AF65-F5344CB8AC3E}">
        <p14:creationId xmlns:p14="http://schemas.microsoft.com/office/powerpoint/2010/main" val="1061277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1200" b="1" i="0" u="none" strike="noStrike" cap="none">
                <a:solidFill>
                  <a:schemeClr val="dk1"/>
                </a:solidFill>
                <a:latin typeface="Arial" panose="020B0604020202020204" pitchFamily="34" charset="0"/>
                <a:ea typeface="Lato Light"/>
                <a:cs typeface="Arial" panose="020B0604020202020204" pitchFamily="34" charset="0"/>
                <a:sym typeface="Lato Light"/>
              </a:rPr>
              <a:t>Main Takeaway: </a:t>
            </a:r>
            <a:r>
              <a:rPr lang="en-US" sz="1200" b="0" i="0" u="none" strike="noStrike" cap="none">
                <a:solidFill>
                  <a:schemeClr val="dk1"/>
                </a:solidFill>
                <a:latin typeface="Arial" panose="020B0604020202020204" pitchFamily="34" charset="0"/>
                <a:ea typeface="Lato Light"/>
                <a:cs typeface="Arial" panose="020B0604020202020204" pitchFamily="34" charset="0"/>
                <a:sym typeface="Lato Light"/>
              </a:rPr>
              <a:t>These are the training materials that participants will need for the day. If you haven’t already done so, please visit the Tennessee Tiered Supports Center webpage to download the necessary resources. The materials are located under the “Tiered Trainings” section in “Tier II”. The password to access these materials is tsc2.</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10</a:t>
            </a:fld>
            <a:endParaRPr lang="en-US"/>
          </a:p>
        </p:txBody>
      </p:sp>
    </p:spTree>
    <p:extLst>
      <p:ext uri="{BB962C8B-B14F-4D97-AF65-F5344CB8AC3E}">
        <p14:creationId xmlns:p14="http://schemas.microsoft.com/office/powerpoint/2010/main" val="323633619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b="1">
                <a:latin typeface="Arial" panose="020B0604020202020204" pitchFamily="34" charset="0"/>
                <a:cs typeface="Arial" panose="020B0604020202020204" pitchFamily="34" charset="0"/>
              </a:rPr>
              <a:t>Main Takeaway: </a:t>
            </a:r>
            <a:r>
              <a:rPr lang="en-US" b="0">
                <a:latin typeface="Arial" panose="020B0604020202020204" pitchFamily="34" charset="0"/>
                <a:cs typeface="Arial" panose="020B0604020202020204" pitchFamily="34" charset="0"/>
              </a:rPr>
              <a:t>There are different methods of evaluating progress and analyzing academic data. This slide </a:t>
            </a:r>
            <a:r>
              <a:rPr lang="en-US">
                <a:latin typeface="Arial" panose="020B0604020202020204" pitchFamily="34" charset="0"/>
                <a:cs typeface="Arial" panose="020B0604020202020204" pitchFamily="34" charset="0"/>
              </a:rPr>
              <a:t>shows another method</a:t>
            </a:r>
            <a:r>
              <a:rPr lang="en-US" b="0">
                <a:latin typeface="Arial" panose="020B0604020202020204" pitchFamily="34" charset="0"/>
                <a:cs typeface="Arial" panose="020B0604020202020204" pitchFamily="34" charset="0"/>
              </a:rPr>
              <a:t> of evaluating progress using formal progress monitoring data, trend line analysis. The trendline summarize student’s data and predicts future performance using a mathematical formula (i.e., linear regression). This graph show the same student data and goal line with the addition of a trendline. Now ask participants to evaluate student progress using trend line analysis.</a:t>
            </a:r>
          </a:p>
          <a:p>
            <a:pPr marL="0" lvl="0" indent="0">
              <a:buFont typeface="Arial" panose="020B0604020202020204" pitchFamily="34" charset="0"/>
              <a:buNone/>
            </a:pPr>
            <a:endParaRPr lang="en-US" sz="1200" kern="1200">
              <a:solidFill>
                <a:schemeClr val="tx1"/>
              </a:solidFill>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pPr>
            <a:r>
              <a:rPr lang="en-US" sz="1200" kern="1200">
                <a:solidFill>
                  <a:schemeClr val="tx1"/>
                </a:solidFill>
                <a:latin typeface="Arial" panose="020B0604020202020204" pitchFamily="34" charset="0"/>
                <a:ea typeface="+mn-ea"/>
                <a:cs typeface="Arial" panose="020B0604020202020204" pitchFamily="34" charset="0"/>
              </a:rPr>
              <a:t>Trend line analysis</a:t>
            </a:r>
          </a:p>
          <a:p>
            <a:pPr marL="457200" lvl="1">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Compare the student’s trend line to the goal line</a:t>
            </a:r>
          </a:p>
          <a:p>
            <a:pPr marL="457200" lvl="1">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If the student’s trend line is steeper than the goal line, it is one indication of a positive response</a:t>
            </a:r>
          </a:p>
          <a:p>
            <a:pPr marL="457200" lvl="1">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If the student’s trend line is flatter than the goal line, it is one indication of a poor response</a:t>
            </a:r>
          </a:p>
          <a:p>
            <a:pPr marL="0"/>
            <a:endParaRPr lang="en-US" b="0">
              <a:latin typeface="Arial" panose="020B0604020202020204" pitchFamily="34" charset="0"/>
              <a:cs typeface="Arial" panose="020B0604020202020204" pitchFamily="34" charset="0"/>
            </a:endParaRPr>
          </a:p>
          <a:p>
            <a:pPr marL="0"/>
            <a:r>
              <a:rPr lang="en-US" b="0">
                <a:latin typeface="Arial" panose="020B0604020202020204" pitchFamily="34" charset="0"/>
                <a:cs typeface="Arial" panose="020B0604020202020204" pitchFamily="34" charset="0"/>
              </a:rPr>
              <a:t>Ask participants if their perception of student progress has changed with the addition of the trend line. Keep in mind, formal progress monitoring data is</a:t>
            </a:r>
            <a:r>
              <a:rPr lang="en-US">
                <a:latin typeface="Arial" panose="020B0604020202020204" pitchFamily="34" charset="0"/>
                <a:cs typeface="Arial" panose="020B0604020202020204" pitchFamily="34" charset="0"/>
              </a:rPr>
              <a:t> </a:t>
            </a:r>
            <a:r>
              <a:rPr lang="en-US" b="1">
                <a:latin typeface="Arial" panose="020B0604020202020204" pitchFamily="34" charset="0"/>
                <a:cs typeface="Arial" panose="020B0604020202020204" pitchFamily="34" charset="0"/>
              </a:rPr>
              <a:t>one</a:t>
            </a:r>
            <a:r>
              <a:rPr lang="en-US">
                <a:latin typeface="Arial" panose="020B0604020202020204" pitchFamily="34" charset="0"/>
                <a:cs typeface="Arial" panose="020B0604020202020204" pitchFamily="34" charset="0"/>
              </a:rPr>
              <a:t> data source and can be </a:t>
            </a:r>
            <a:r>
              <a:rPr lang="en-US" b="1">
                <a:latin typeface="Arial" panose="020B0604020202020204" pitchFamily="34" charset="0"/>
                <a:cs typeface="Arial" panose="020B0604020202020204" pitchFamily="34" charset="0"/>
              </a:rPr>
              <a:t>one </a:t>
            </a:r>
            <a:r>
              <a:rPr lang="en-US">
                <a:latin typeface="Arial" panose="020B0604020202020204" pitchFamily="34" charset="0"/>
                <a:cs typeface="Arial" panose="020B0604020202020204" pitchFamily="34" charset="0"/>
              </a:rPr>
              <a:t>indication of student response to intervention. </a:t>
            </a:r>
            <a:r>
              <a:rPr lang="en-US" b="1">
                <a:latin typeface="Arial" panose="020B0604020202020204" pitchFamily="34" charset="0"/>
                <a:cs typeface="Arial" panose="020B0604020202020204" pitchFamily="34" charset="0"/>
              </a:rPr>
              <a:t>Multiple </a:t>
            </a:r>
            <a:r>
              <a:rPr lang="en-US">
                <a:latin typeface="Arial" panose="020B0604020202020204" pitchFamily="34" charset="0"/>
                <a:cs typeface="Arial" panose="020B0604020202020204" pitchFamily="34" charset="0"/>
              </a:rPr>
              <a:t>data sources are needed before determining student response and making decisions.</a:t>
            </a:r>
            <a:r>
              <a:rPr lang="en-US" b="1">
                <a:latin typeface="Arial" panose="020B0604020202020204" pitchFamily="34" charset="0"/>
                <a:cs typeface="Arial" panose="020B0604020202020204" pitchFamily="34" charset="0"/>
              </a:rPr>
              <a:t> </a:t>
            </a:r>
            <a:r>
              <a:rPr lang="en-US" sz="1200" kern="1200">
                <a:solidFill>
                  <a:schemeClr val="tx1"/>
                </a:solidFill>
                <a:latin typeface="Arial" panose="020B0604020202020204" pitchFamily="34" charset="0"/>
                <a:ea typeface="+mn-ea"/>
                <a:cs typeface="Arial" panose="020B0604020202020204" pitchFamily="34" charset="0"/>
              </a:rPr>
              <a:t>Ask participants what other data would help they decide if the student is making poor or positive progress and inform their next steps.</a:t>
            </a:r>
          </a:p>
          <a:p>
            <a:pPr marL="0"/>
            <a:endParaRPr lang="en-US" b="0">
              <a:latin typeface="Arial" panose="020B0604020202020204" pitchFamily="34" charset="0"/>
              <a:cs typeface="Arial" panose="020B0604020202020204" pitchFamily="34" charset="0"/>
            </a:endParaRPr>
          </a:p>
          <a:p>
            <a:pPr marL="0" lvl="0">
              <a:buFont typeface="Arial" panose="020B0604020202020204" pitchFamily="34" charset="0"/>
              <a:buChar char="•"/>
            </a:pPr>
            <a:endParaRPr lang="en-US" sz="1200" b="0" kern="1200">
              <a:solidFill>
                <a:schemeClr val="tx1"/>
              </a:solidFill>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91</a:t>
            </a:fld>
            <a:endParaRPr lang="en-US"/>
          </a:p>
        </p:txBody>
      </p:sp>
    </p:spTree>
    <p:extLst>
      <p:ext uri="{BB962C8B-B14F-4D97-AF65-F5344CB8AC3E}">
        <p14:creationId xmlns:p14="http://schemas.microsoft.com/office/powerpoint/2010/main" val="408000779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b="1">
                <a:latin typeface="Arial" panose="020B0604020202020204" pitchFamily="34" charset="0"/>
                <a:cs typeface="Arial" panose="020B0604020202020204" pitchFamily="34" charset="0"/>
              </a:rPr>
              <a:t>Main Takeaway: </a:t>
            </a:r>
            <a:r>
              <a:rPr lang="en-US" b="0">
                <a:latin typeface="Arial" panose="020B0604020202020204" pitchFamily="34" charset="0"/>
                <a:cs typeface="Arial" panose="020B0604020202020204" pitchFamily="34" charset="0"/>
              </a:rPr>
              <a:t>Formal progress monitoring data is</a:t>
            </a:r>
            <a:r>
              <a:rPr lang="en-US">
                <a:latin typeface="Arial" panose="020B0604020202020204" pitchFamily="34" charset="0"/>
                <a:cs typeface="Arial" panose="020B0604020202020204" pitchFamily="34" charset="0"/>
              </a:rPr>
              <a:t> </a:t>
            </a:r>
            <a:r>
              <a:rPr lang="en-US" b="1">
                <a:latin typeface="Arial" panose="020B0604020202020204" pitchFamily="34" charset="0"/>
                <a:cs typeface="Arial" panose="020B0604020202020204" pitchFamily="34" charset="0"/>
              </a:rPr>
              <a:t>one</a:t>
            </a:r>
            <a:r>
              <a:rPr lang="en-US">
                <a:latin typeface="Arial" panose="020B0604020202020204" pitchFamily="34" charset="0"/>
                <a:cs typeface="Arial" panose="020B0604020202020204" pitchFamily="34" charset="0"/>
              </a:rPr>
              <a:t> data source and can be </a:t>
            </a:r>
            <a:r>
              <a:rPr lang="en-US" b="1">
                <a:latin typeface="Arial" panose="020B0604020202020204" pitchFamily="34" charset="0"/>
                <a:cs typeface="Arial" panose="020B0604020202020204" pitchFamily="34" charset="0"/>
              </a:rPr>
              <a:t>one </a:t>
            </a:r>
            <a:r>
              <a:rPr lang="en-US">
                <a:latin typeface="Arial" panose="020B0604020202020204" pitchFamily="34" charset="0"/>
                <a:cs typeface="Arial" panose="020B0604020202020204" pitchFamily="34" charset="0"/>
              </a:rPr>
              <a:t>indication of student response to intervention. </a:t>
            </a:r>
            <a:r>
              <a:rPr lang="en-US" b="1">
                <a:latin typeface="Arial" panose="020B0604020202020204" pitchFamily="34" charset="0"/>
                <a:cs typeface="Arial" panose="020B0604020202020204" pitchFamily="34" charset="0"/>
              </a:rPr>
              <a:t>Multiple </a:t>
            </a:r>
            <a:r>
              <a:rPr lang="en-US">
                <a:latin typeface="Arial" panose="020B0604020202020204" pitchFamily="34" charset="0"/>
                <a:cs typeface="Arial" panose="020B0604020202020204" pitchFamily="34" charset="0"/>
              </a:rPr>
              <a:t>data sources are needed before determining student response and making decisions. Here we see formal progress monitoring data along side anecdotal notes taken during intervention lesson by the interventionist, data from recent intervention program assessments, and data from classroom assessments. </a:t>
            </a:r>
            <a:r>
              <a:rPr lang="en-US" sz="1200" kern="1200">
                <a:solidFill>
                  <a:schemeClr val="tx1"/>
                </a:solidFill>
                <a:latin typeface="Arial" panose="020B0604020202020204" pitchFamily="34" charset="0"/>
                <a:ea typeface="+mn-ea"/>
                <a:cs typeface="Arial" panose="020B0604020202020204" pitchFamily="34" charset="0"/>
              </a:rPr>
              <a:t>Ask participants to make the final determination on if the student is having a positive response and the interventionist should continue with intervention without any adjustments or if there is a poor or questionable response and the interventionist may need to gather additional data and/or adjust the intervention to increase effectiveness.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kern="1200">
              <a:solidFill>
                <a:schemeClr val="tx1"/>
              </a:solidFill>
              <a:latin typeface="Arial" panose="020B0604020202020204" pitchFamily="34" charset="0"/>
              <a:ea typeface="Calibri"/>
              <a:cs typeface="Arial" panose="020B060402020202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kern="1200">
                <a:solidFill>
                  <a:schemeClr val="tx1"/>
                </a:solidFill>
                <a:latin typeface="Arial" panose="020B0604020202020204" pitchFamily="34" charset="0"/>
                <a:ea typeface="Calibri"/>
                <a:cs typeface="Arial" panose="020B0604020202020204" pitchFamily="34" charset="0"/>
              </a:rPr>
              <a:t>Prompts to guide discussion</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a:latin typeface="Arial" panose="020B0604020202020204" pitchFamily="34" charset="0"/>
                <a:ea typeface="Calibri"/>
                <a:cs typeface="Arial" panose="020B0604020202020204" pitchFamily="34" charset="0"/>
              </a:rPr>
              <a:t>What would you want to know in this situation?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a:latin typeface="Arial" panose="020B0604020202020204" pitchFamily="34" charset="0"/>
                <a:ea typeface="Calibri"/>
                <a:cs typeface="Arial" panose="020B0604020202020204" pitchFamily="34" charset="0"/>
              </a:rPr>
              <a:t>What would your decision be about student progress?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a:latin typeface="Arial" panose="020B0604020202020204" pitchFamily="34" charset="0"/>
                <a:ea typeface="Calibri"/>
                <a:cs typeface="Arial" panose="020B0604020202020204" pitchFamily="34" charset="0"/>
              </a:rPr>
              <a:t>What would be your next step to support this student?</a:t>
            </a:r>
          </a:p>
          <a:p>
            <a:pPr marL="0"/>
            <a:endParaRPr lang="en-US" sz="1200" kern="1200">
              <a:solidFill>
                <a:schemeClr val="tx1"/>
              </a:solidFill>
              <a:latin typeface="Arial" panose="020B0604020202020204" pitchFamily="34" charset="0"/>
              <a:ea typeface="+mn-ea"/>
              <a:cs typeface="Arial" panose="020B0604020202020204" pitchFamily="34" charset="0"/>
            </a:endParaRPr>
          </a:p>
          <a:p>
            <a:pPr marL="0"/>
            <a:r>
              <a:rPr lang="en-US" sz="1200" kern="1200">
                <a:solidFill>
                  <a:schemeClr val="tx1"/>
                </a:solidFill>
                <a:latin typeface="Arial" panose="020B0604020202020204" pitchFamily="34" charset="0"/>
                <a:ea typeface="+mn-ea"/>
                <a:cs typeface="Arial" panose="020B0604020202020204" pitchFamily="34" charset="0"/>
              </a:rPr>
              <a:t>Additional information</a:t>
            </a:r>
          </a:p>
          <a:p>
            <a:pPr marL="0">
              <a:buFont typeface="Arial" panose="020B0604020202020204" pitchFamily="34" charset="0"/>
              <a:buChar char="•"/>
            </a:pPr>
            <a:r>
              <a:rPr lang="en-US" sz="1200" kern="1200">
                <a:solidFill>
                  <a:schemeClr val="tx1"/>
                </a:solidFill>
                <a:latin typeface="Arial" panose="020B0604020202020204" pitchFamily="34" charset="0"/>
                <a:ea typeface="+mn-ea"/>
                <a:cs typeface="Arial" panose="020B0604020202020204" pitchFamily="34" charset="0"/>
              </a:rPr>
              <a:t>Reading multisyllabic words is a key skill of focus for the intervention</a:t>
            </a:r>
          </a:p>
          <a:p>
            <a:pPr marL="0">
              <a:buFont typeface="Arial" panose="020B0604020202020204" pitchFamily="34" charset="0"/>
              <a:buChar char="•"/>
            </a:pPr>
            <a:r>
              <a:rPr lang="en-US" sz="1200" kern="1200">
                <a:solidFill>
                  <a:schemeClr val="tx1"/>
                </a:solidFill>
                <a:latin typeface="Arial" panose="020B0604020202020204" pitchFamily="34" charset="0"/>
                <a:ea typeface="+mn-ea"/>
                <a:cs typeface="Arial" panose="020B0604020202020204" pitchFamily="34" charset="0"/>
              </a:rPr>
              <a:t>Intervention lesson data and assessments indicate the student is performing well in intervention and can use multisyllabic word reading strategy taught in intervention when reading passages.</a:t>
            </a:r>
          </a:p>
          <a:p>
            <a:pPr marL="0">
              <a:buFont typeface="Arial" panose="020B0604020202020204" pitchFamily="34" charset="0"/>
              <a:buChar char="•"/>
            </a:pPr>
            <a:r>
              <a:rPr lang="en-US" sz="1200" kern="1200">
                <a:solidFill>
                  <a:schemeClr val="tx1"/>
                </a:solidFill>
                <a:latin typeface="Arial" panose="020B0604020202020204" pitchFamily="34" charset="0"/>
                <a:ea typeface="+mn-ea"/>
                <a:cs typeface="Arial" panose="020B0604020202020204" pitchFamily="34" charset="0"/>
              </a:rPr>
              <a:t>Classroom assessments indicate the student is still struggling in Tier I instruction and may be struggling to transfer skills learned in intervention to other settings.</a:t>
            </a:r>
          </a:p>
          <a:p>
            <a:pPr marL="0">
              <a:buFont typeface="Arial" panose="020B0604020202020204" pitchFamily="34" charset="0"/>
              <a:buChar char="•"/>
            </a:pPr>
            <a:r>
              <a:rPr lang="en-US" sz="1200" kern="1200">
                <a:solidFill>
                  <a:schemeClr val="tx1"/>
                </a:solidFill>
                <a:latin typeface="Arial" panose="020B0604020202020204" pitchFamily="34" charset="0"/>
                <a:ea typeface="+mn-ea"/>
                <a:cs typeface="Arial" panose="020B0604020202020204" pitchFamily="34" charset="0"/>
              </a:rPr>
              <a:t>Taken together, data indicates a questionable response. The team may consider reanalyzing existing data or analyzing additional data sources. For example, the team may choose to re-analyze the intervention and classroom assessments to determine which skills the student has mastered and is struggling with.</a:t>
            </a:r>
          </a:p>
          <a:p>
            <a:pPr marL="0">
              <a:buFont typeface="Arial" panose="020B0604020202020204" pitchFamily="34" charset="0"/>
              <a:buChar char="•"/>
            </a:pPr>
            <a:r>
              <a:rPr lang="en-US" sz="1200" kern="1200">
                <a:solidFill>
                  <a:schemeClr val="tx1"/>
                </a:solidFill>
                <a:latin typeface="Arial" panose="020B0604020202020204" pitchFamily="34" charset="0"/>
                <a:ea typeface="+mn-ea"/>
                <a:cs typeface="Arial" panose="020B0604020202020204" pitchFamily="34" charset="0"/>
              </a:rPr>
              <a:t>Team may decide to adapt intervention to increase connection between Tier II intervention and Tier I core instruction. For example, the interventionist may choose to add practice with the multisyllabic word reading strategy using carefully selected text from Tier I instruction.</a:t>
            </a:r>
          </a:p>
          <a:p>
            <a:pPr marL="0">
              <a:buFont typeface="Arial" panose="020B0604020202020204" pitchFamily="34" charset="0"/>
              <a:buChar char="•"/>
            </a:pPr>
            <a:r>
              <a:rPr lang="en-US" sz="1200" kern="1200">
                <a:solidFill>
                  <a:schemeClr val="tx1"/>
                </a:solidFill>
                <a:latin typeface="Arial" panose="020B0604020202020204" pitchFamily="34" charset="0"/>
                <a:ea typeface="+mn-ea"/>
                <a:cs typeface="Arial" panose="020B0604020202020204" pitchFamily="34" charset="0"/>
              </a:rPr>
              <a:t>Other possible solutions exist. Encourage participants to discuss and share and also consider what additional data may need to be collected before making a decision.</a:t>
            </a:r>
          </a:p>
          <a:p>
            <a:pPr marL="0">
              <a:buFontTx/>
              <a:buChar char="-"/>
            </a:pPr>
            <a:endParaRPr lang="en-US" sz="1200" kern="1200">
              <a:solidFill>
                <a:schemeClr val="tx1"/>
              </a:solidFill>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92</a:t>
            </a:fld>
            <a:endParaRPr lang="en-US"/>
          </a:p>
        </p:txBody>
      </p:sp>
    </p:spTree>
    <p:extLst>
      <p:ext uri="{BB962C8B-B14F-4D97-AF65-F5344CB8AC3E}">
        <p14:creationId xmlns:p14="http://schemas.microsoft.com/office/powerpoint/2010/main" val="330304543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b="0" kern="1200">
                <a:solidFill>
                  <a:schemeClr val="tx1"/>
                </a:solidFill>
                <a:latin typeface="Arial" panose="020B0604020202020204" pitchFamily="34" charset="0"/>
                <a:ea typeface="+mn-ea"/>
                <a:cs typeface="Arial" panose="020B0604020202020204" pitchFamily="34" charset="0"/>
              </a:rPr>
              <a:t>When interpreting a student’s behavior data, compare the student’s baseline data gathered before intervention began to data gathered during intervention. Consider variability, level, and trend</a:t>
            </a:r>
            <a:r>
              <a:rPr lang="en-US" sz="1200" kern="1200">
                <a:solidFill>
                  <a:schemeClr val="tx1"/>
                </a:solidFill>
                <a:latin typeface="Arial" panose="020B0604020202020204" pitchFamily="34" charset="0"/>
                <a:ea typeface="+mn-ea"/>
                <a:cs typeface="Arial" panose="020B0604020202020204" pitchFamily="34" charset="0"/>
              </a:rPr>
              <a:t>.</a:t>
            </a:r>
            <a:endParaRPr lang="en-US" sz="1200" b="0" kern="1200">
              <a:solidFill>
                <a:schemeClr val="tx1"/>
              </a:solidFill>
              <a:latin typeface="Arial" panose="020B0604020202020204" pitchFamily="34" charset="0"/>
              <a:ea typeface="+mn-ea"/>
              <a:cs typeface="Arial" panose="020B0604020202020204" pitchFamily="34" charset="0"/>
            </a:endParaRPr>
          </a:p>
          <a:p>
            <a:pPr>
              <a:buFont typeface="Arial" panose="020B0604020202020204" pitchFamily="34" charset="0"/>
              <a:buChar char="•"/>
            </a:pPr>
            <a:endParaRPr lang="en-US" sz="1200" b="0" kern="1200">
              <a:solidFill>
                <a:schemeClr val="tx1"/>
              </a:solidFill>
              <a:latin typeface="Arial" panose="020B0604020202020204" pitchFamily="34" charset="0"/>
              <a:ea typeface="+mn-ea"/>
              <a:cs typeface="Arial" panose="020B0604020202020204" pitchFamily="34" charset="0"/>
            </a:endParaRPr>
          </a:p>
          <a:p>
            <a:pPr>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Variability: refers to the extent to which the data are similar in value</a:t>
            </a:r>
            <a:r>
              <a:rPr lang="en-US" sz="1200" kern="1200">
                <a:solidFill>
                  <a:schemeClr val="tx1"/>
                </a:solidFill>
                <a:latin typeface="Arial" panose="020B0604020202020204" pitchFamily="34" charset="0"/>
                <a:ea typeface="+mn-ea"/>
                <a:cs typeface="Arial" panose="020B0604020202020204" pitchFamily="34" charset="0"/>
              </a:rPr>
              <a:t>.</a:t>
            </a:r>
            <a:endParaRPr lang="en-US" sz="1200" b="0" kern="1200">
              <a:solidFill>
                <a:schemeClr val="tx1"/>
              </a:solidFill>
              <a:latin typeface="Arial" panose="020B0604020202020204" pitchFamily="34" charset="0"/>
              <a:ea typeface="+mn-ea"/>
              <a:cs typeface="Arial" panose="020B0604020202020204" pitchFamily="34" charset="0"/>
            </a:endParaRPr>
          </a:p>
          <a:p>
            <a:pPr lvl="1">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Variable data makes it difficult to predict the next data point and assess change</a:t>
            </a:r>
            <a:r>
              <a:rPr lang="en-US" sz="1200" kern="1200">
                <a:solidFill>
                  <a:schemeClr val="tx1"/>
                </a:solidFill>
                <a:latin typeface="Arial" panose="020B0604020202020204" pitchFamily="34" charset="0"/>
                <a:ea typeface="+mn-ea"/>
                <a:cs typeface="Arial" panose="020B0604020202020204" pitchFamily="34" charset="0"/>
              </a:rPr>
              <a:t>.</a:t>
            </a:r>
            <a:endParaRPr lang="en-US" sz="1200" b="0" kern="1200">
              <a:solidFill>
                <a:schemeClr val="tx1"/>
              </a:solidFill>
              <a:latin typeface="Arial" panose="020B0604020202020204" pitchFamily="34" charset="0"/>
              <a:ea typeface="+mn-ea"/>
              <a:cs typeface="Arial" panose="020B0604020202020204" pitchFamily="34" charset="0"/>
            </a:endParaRPr>
          </a:p>
          <a:p>
            <a:pPr lvl="1">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Stable data increase confidence that future data will be similar under similar circumstances</a:t>
            </a:r>
            <a:r>
              <a:rPr lang="en-US" sz="1200" kern="1200">
                <a:solidFill>
                  <a:schemeClr val="tx1"/>
                </a:solidFill>
                <a:latin typeface="Arial" panose="020B0604020202020204" pitchFamily="34" charset="0"/>
                <a:ea typeface="+mn-ea"/>
                <a:cs typeface="Arial" panose="020B0604020202020204" pitchFamily="34" charset="0"/>
              </a:rPr>
              <a:t>.</a:t>
            </a:r>
            <a:endParaRPr lang="en-US" sz="1200" b="0" kern="1200">
              <a:solidFill>
                <a:schemeClr val="tx1"/>
              </a:solidFill>
              <a:latin typeface="Arial" panose="020B0604020202020204" pitchFamily="34" charset="0"/>
              <a:ea typeface="+mn-ea"/>
              <a:cs typeface="Arial" panose="020B0604020202020204" pitchFamily="34" charset="0"/>
            </a:endParaRPr>
          </a:p>
          <a:p>
            <a:pPr>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Level: the amount of behavior or where data are in relation to vertical axis</a:t>
            </a:r>
            <a:r>
              <a:rPr lang="en-US" sz="1200" kern="1200">
                <a:solidFill>
                  <a:schemeClr val="tx1"/>
                </a:solidFill>
                <a:latin typeface="Arial" panose="020B0604020202020204" pitchFamily="34" charset="0"/>
                <a:ea typeface="+mn-ea"/>
                <a:cs typeface="Arial" panose="020B0604020202020204" pitchFamily="34" charset="0"/>
              </a:rPr>
              <a:t>.</a:t>
            </a:r>
            <a:endParaRPr lang="en-US" sz="1200" b="0" kern="1200">
              <a:solidFill>
                <a:schemeClr val="tx1"/>
              </a:solidFill>
              <a:latin typeface="Arial" panose="020B0604020202020204" pitchFamily="34" charset="0"/>
              <a:ea typeface="+mn-ea"/>
              <a:cs typeface="Arial" panose="020B0604020202020204" pitchFamily="34" charset="0"/>
            </a:endParaRPr>
          </a:p>
          <a:p>
            <a:pPr lvl="1">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Can be categorized as low, moderate, and high</a:t>
            </a:r>
            <a:r>
              <a:rPr lang="en-US" sz="1200" kern="1200">
                <a:solidFill>
                  <a:schemeClr val="tx1"/>
                </a:solidFill>
                <a:latin typeface="Arial" panose="020B0604020202020204" pitchFamily="34" charset="0"/>
                <a:ea typeface="+mn-ea"/>
                <a:cs typeface="Arial" panose="020B0604020202020204" pitchFamily="34" charset="0"/>
              </a:rPr>
              <a:t>.</a:t>
            </a:r>
            <a:endParaRPr lang="en-US" sz="1200" b="0" kern="1200">
              <a:solidFill>
                <a:schemeClr val="tx1"/>
              </a:solidFill>
              <a:latin typeface="Arial" panose="020B0604020202020204" pitchFamily="34" charset="0"/>
              <a:ea typeface="+mn-ea"/>
              <a:cs typeface="Arial" panose="020B0604020202020204" pitchFamily="34" charset="0"/>
            </a:endParaRPr>
          </a:p>
          <a:p>
            <a:pPr lvl="1">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Can be compared to evaluate trend (e.g., pre-intervention levels vs. intervention levels</a:t>
            </a:r>
            <a:r>
              <a:rPr lang="en-US" sz="1200" kern="1200">
                <a:solidFill>
                  <a:schemeClr val="tx1"/>
                </a:solidFill>
                <a:latin typeface="Arial" panose="020B0604020202020204" pitchFamily="34" charset="0"/>
                <a:ea typeface="+mn-ea"/>
                <a:cs typeface="Arial" panose="020B0604020202020204" pitchFamily="34" charset="0"/>
              </a:rPr>
              <a:t>).</a:t>
            </a:r>
            <a:endParaRPr lang="en-US" sz="1200" b="0" kern="1200">
              <a:solidFill>
                <a:schemeClr val="tx1"/>
              </a:solidFill>
              <a:latin typeface="Arial" panose="020B0604020202020204" pitchFamily="34" charset="0"/>
              <a:ea typeface="+mn-ea"/>
              <a:cs typeface="Arial" panose="020B0604020202020204" pitchFamily="34" charset="0"/>
            </a:endParaRPr>
          </a:p>
          <a:p>
            <a:pPr>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Trend: refers to the overall direction of the data path</a:t>
            </a:r>
            <a:r>
              <a:rPr lang="en-US" sz="1200" kern="1200">
                <a:solidFill>
                  <a:schemeClr val="tx1"/>
                </a:solidFill>
                <a:latin typeface="Arial" panose="020B0604020202020204" pitchFamily="34" charset="0"/>
                <a:ea typeface="+mn-ea"/>
                <a:cs typeface="Arial" panose="020B0604020202020204" pitchFamily="34" charset="0"/>
              </a:rPr>
              <a:t>.</a:t>
            </a:r>
            <a:endParaRPr lang="en-US" sz="1200" b="0" kern="1200">
              <a:solidFill>
                <a:schemeClr val="tx1"/>
              </a:solidFill>
              <a:latin typeface="Arial" panose="020B0604020202020204" pitchFamily="34" charset="0"/>
              <a:ea typeface="+mn-ea"/>
              <a:cs typeface="Arial" panose="020B0604020202020204" pitchFamily="34" charset="0"/>
            </a:endParaRPr>
          </a:p>
          <a:p>
            <a:pPr lvl="1">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Can be categorized as increasing, decreasing, or no trend/change over time</a:t>
            </a:r>
            <a:r>
              <a:rPr lang="en-US" sz="1200" kern="1200">
                <a:solidFill>
                  <a:schemeClr val="tx1"/>
                </a:solidFill>
                <a:latin typeface="Arial" panose="020B0604020202020204" pitchFamily="34" charset="0"/>
                <a:ea typeface="+mn-ea"/>
                <a:cs typeface="Arial" panose="020B0604020202020204" pitchFamily="34" charset="0"/>
              </a:rPr>
              <a:t>.</a:t>
            </a:r>
            <a:endParaRPr lang="en-US" sz="1200" b="0" kern="1200">
              <a:solidFill>
                <a:schemeClr val="tx1"/>
              </a:solidFill>
              <a:latin typeface="Arial" panose="020B0604020202020204" pitchFamily="34" charset="0"/>
              <a:ea typeface="+mn-ea"/>
              <a:cs typeface="Arial" panose="020B0604020202020204" pitchFamily="34" charset="0"/>
            </a:endParaRPr>
          </a:p>
          <a:p>
            <a:pPr lvl="0">
              <a:buFont typeface="Arial" panose="020B0604020202020204" pitchFamily="34" charset="0"/>
              <a:buChar char="•"/>
            </a:pPr>
            <a:r>
              <a:rPr lang="en-US" sz="1200" b="0" kern="1200">
                <a:solidFill>
                  <a:schemeClr val="tx1"/>
                </a:solidFill>
                <a:latin typeface="Arial" panose="020B0604020202020204" pitchFamily="34" charset="0"/>
                <a:ea typeface="+mn-ea"/>
                <a:cs typeface="Arial" panose="020B0604020202020204" pitchFamily="34" charset="0"/>
              </a:rPr>
              <a:t>Always consider multiple data sources when evaluating progress</a:t>
            </a:r>
            <a:r>
              <a:rPr lang="en-US" sz="1200" kern="1200">
                <a:solidFill>
                  <a:schemeClr val="tx1"/>
                </a:solidFill>
                <a:latin typeface="Arial" panose="020B0604020202020204" pitchFamily="34" charset="0"/>
                <a:ea typeface="+mn-ea"/>
                <a:cs typeface="Arial" panose="020B0604020202020204" pitchFamily="34" charset="0"/>
              </a:rPr>
              <a:t>.</a:t>
            </a:r>
            <a:endParaRPr lang="en-US" sz="1200" b="0" kern="1200">
              <a:solidFill>
                <a:schemeClr val="tx1"/>
              </a:solidFill>
              <a:latin typeface="Arial" panose="020B0604020202020204" pitchFamily="34" charset="0"/>
              <a:ea typeface="+mn-ea"/>
              <a:cs typeface="Arial" panose="020B0604020202020204" pitchFamily="34" charset="0"/>
            </a:endParaRPr>
          </a:p>
          <a:p>
            <a:pPr lvl="0">
              <a:buFont typeface="Arial" panose="020B0604020202020204" pitchFamily="34" charset="0"/>
              <a:buChar char="•"/>
            </a:pPr>
            <a:endParaRPr lang="en-US" sz="1200" b="0" kern="1200">
              <a:solidFill>
                <a:schemeClr val="tx1"/>
              </a:solidFill>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93</a:t>
            </a:fld>
            <a:endParaRPr lang="en-US"/>
          </a:p>
        </p:txBody>
      </p:sp>
    </p:spTree>
    <p:extLst>
      <p:ext uri="{BB962C8B-B14F-4D97-AF65-F5344CB8AC3E}">
        <p14:creationId xmlns:p14="http://schemas.microsoft.com/office/powerpoint/2010/main" val="360954394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latin typeface="Arial" panose="020B0604020202020204" pitchFamily="34" charset="0"/>
                <a:cs typeface="Arial" panose="020B0604020202020204" pitchFamily="34" charset="0"/>
              </a:rPr>
              <a:t>Main Takeaway: </a:t>
            </a:r>
            <a:r>
              <a:rPr lang="en-US" b="0">
                <a:latin typeface="Arial" panose="020B0604020202020204" pitchFamily="34" charset="0"/>
                <a:cs typeface="Arial" panose="020B0604020202020204" pitchFamily="34" charset="0"/>
              </a:rPr>
              <a:t>Formal progress monitoring data is</a:t>
            </a:r>
            <a:r>
              <a:rPr lang="en-US">
                <a:latin typeface="Arial" panose="020B0604020202020204" pitchFamily="34" charset="0"/>
                <a:cs typeface="Arial" panose="020B0604020202020204" pitchFamily="34" charset="0"/>
              </a:rPr>
              <a:t> </a:t>
            </a:r>
            <a:r>
              <a:rPr lang="en-US" b="1">
                <a:latin typeface="Arial" panose="020B0604020202020204" pitchFamily="34" charset="0"/>
                <a:cs typeface="Arial" panose="020B0604020202020204" pitchFamily="34" charset="0"/>
              </a:rPr>
              <a:t>one</a:t>
            </a:r>
            <a:r>
              <a:rPr lang="en-US">
                <a:latin typeface="Arial" panose="020B0604020202020204" pitchFamily="34" charset="0"/>
                <a:cs typeface="Arial" panose="020B0604020202020204" pitchFamily="34" charset="0"/>
              </a:rPr>
              <a:t> data source and can be </a:t>
            </a:r>
            <a:r>
              <a:rPr lang="en-US" b="1">
                <a:latin typeface="Arial" panose="020B0604020202020204" pitchFamily="34" charset="0"/>
                <a:cs typeface="Arial" panose="020B0604020202020204" pitchFamily="34" charset="0"/>
              </a:rPr>
              <a:t>one </a:t>
            </a:r>
            <a:r>
              <a:rPr lang="en-US">
                <a:latin typeface="Arial" panose="020B0604020202020204" pitchFamily="34" charset="0"/>
                <a:cs typeface="Arial" panose="020B0604020202020204" pitchFamily="34" charset="0"/>
              </a:rPr>
              <a:t>indication of student response to intervention. </a:t>
            </a:r>
            <a:r>
              <a:rPr lang="en-US" b="1">
                <a:latin typeface="Arial" panose="020B0604020202020204" pitchFamily="34" charset="0"/>
                <a:cs typeface="Arial" panose="020B0604020202020204" pitchFamily="34" charset="0"/>
              </a:rPr>
              <a:t>Multiple </a:t>
            </a:r>
            <a:r>
              <a:rPr lang="en-US">
                <a:latin typeface="Arial" panose="020B0604020202020204" pitchFamily="34" charset="0"/>
                <a:cs typeface="Arial" panose="020B0604020202020204" pitchFamily="34" charset="0"/>
              </a:rPr>
              <a:t>data sources are needed before determining student response and making decisions. Here we see formal progress monitoring data alongside anecdotal teacher report, recent discipline data, and feedback gathered from the student’s family. </a:t>
            </a:r>
            <a:r>
              <a:rPr lang="en-US" sz="1200" kern="1200">
                <a:solidFill>
                  <a:schemeClr val="tx1"/>
                </a:solidFill>
                <a:latin typeface="Arial" panose="020B0604020202020204" pitchFamily="34" charset="0"/>
                <a:ea typeface="+mn-ea"/>
                <a:cs typeface="Arial" panose="020B0604020202020204" pitchFamily="34" charset="0"/>
              </a:rPr>
              <a:t>Ask participants to make the final determination on if the student is having a positive response and the interventionist should continue with intervention without any adjustments or if there is a poor or questionable response and the interventionist may need to gather additional data and/or adjust the intervention to increase effectiveness.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kern="1200">
              <a:solidFill>
                <a:schemeClr val="tx1"/>
              </a:solidFill>
              <a:latin typeface="Arial" panose="020B0604020202020204" pitchFamily="34" charset="0"/>
              <a:ea typeface="Calibri"/>
              <a:cs typeface="Arial" panose="020B060402020202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kern="1200">
                <a:solidFill>
                  <a:schemeClr val="tx1"/>
                </a:solidFill>
                <a:latin typeface="Arial" panose="020B0604020202020204" pitchFamily="34" charset="0"/>
                <a:ea typeface="Calibri"/>
                <a:cs typeface="Arial" panose="020B0604020202020204" pitchFamily="34" charset="0"/>
              </a:rPr>
              <a:t>Prompts to guide discussion</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a:latin typeface="Arial" panose="020B0604020202020204" pitchFamily="34" charset="0"/>
                <a:ea typeface="Calibri"/>
                <a:cs typeface="Arial" panose="020B0604020202020204" pitchFamily="34" charset="0"/>
              </a:rPr>
              <a:t>What would you want to know in this situation?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a:latin typeface="Arial" panose="020B0604020202020204" pitchFamily="34" charset="0"/>
                <a:ea typeface="Calibri"/>
                <a:cs typeface="Arial" panose="020B0604020202020204" pitchFamily="34" charset="0"/>
              </a:rPr>
              <a:t>What would your decision be about student progress?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a:latin typeface="Arial" panose="020B0604020202020204" pitchFamily="34" charset="0"/>
                <a:ea typeface="Calibri"/>
                <a:cs typeface="Arial" panose="020B0604020202020204" pitchFamily="34" charset="0"/>
              </a:rPr>
              <a:t>What would be your next step to support this student?</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b="0">
              <a:latin typeface="Arial" panose="020B0604020202020204" pitchFamily="34" charset="0"/>
              <a:ea typeface="Calibri"/>
              <a:cs typeface="Arial" panose="020B0604020202020204" pitchFamily="34" charset="0"/>
            </a:endParaRPr>
          </a:p>
          <a:p>
            <a:pPr marL="0"/>
            <a:r>
              <a:rPr lang="en-US" sz="1200" kern="1200">
                <a:solidFill>
                  <a:schemeClr val="tx1"/>
                </a:solidFill>
                <a:latin typeface="Arial" panose="020B0604020202020204" pitchFamily="34" charset="0"/>
                <a:ea typeface="+mn-ea"/>
                <a:cs typeface="Arial" panose="020B0604020202020204" pitchFamily="34" charset="0"/>
              </a:rPr>
              <a:t>Additional information</a:t>
            </a:r>
          </a:p>
          <a:p>
            <a:pPr marL="0">
              <a:buFont typeface="Arial" panose="020B0604020202020204" pitchFamily="34" charset="0"/>
              <a:buChar char="•"/>
            </a:pPr>
            <a:r>
              <a:rPr lang="en-US" sz="1200" kern="1200">
                <a:solidFill>
                  <a:schemeClr val="tx1"/>
                </a:solidFill>
                <a:latin typeface="Arial" panose="020B0604020202020204" pitchFamily="34" charset="0"/>
                <a:ea typeface="+mn-ea"/>
                <a:cs typeface="Arial" panose="020B0604020202020204" pitchFamily="34" charset="0"/>
              </a:rPr>
              <a:t>Formal progress monitoring data shows overall level of performance, but may not reveal nuances.</a:t>
            </a:r>
          </a:p>
          <a:p>
            <a:pPr marL="0">
              <a:buFont typeface="Arial" panose="020B0604020202020204" pitchFamily="34" charset="0"/>
              <a:buChar char="•"/>
            </a:pPr>
            <a:r>
              <a:rPr lang="en-US">
                <a:latin typeface="Arial" panose="020B0604020202020204" pitchFamily="34" charset="0"/>
                <a:ea typeface="Calibri"/>
                <a:cs typeface="Arial" panose="020B0604020202020204" pitchFamily="34" charset="0"/>
              </a:rPr>
              <a:t>For example, the teacher agreed that the student engaged in behavior that earned a full score for the day/period. However, the behavior was sporadic – the student demonstrated desired behaviors at the beginning of class, but when they began an assignment, the student commonly reverted to earlier patterns. </a:t>
            </a:r>
          </a:p>
          <a:p>
            <a:pPr marL="0">
              <a:buFont typeface="Arial" panose="020B0604020202020204" pitchFamily="34" charset="0"/>
              <a:buChar char="•"/>
            </a:pPr>
            <a:r>
              <a:rPr lang="en-US">
                <a:latin typeface="Arial" panose="020B0604020202020204" pitchFamily="34" charset="0"/>
                <a:ea typeface="Calibri"/>
                <a:cs typeface="Arial" panose="020B0604020202020204" pitchFamily="34" charset="0"/>
              </a:rPr>
              <a:t>Or, the student demonstrated the desired behavior but continued to receive discipline marks in the classroom for other challenging behavior. </a:t>
            </a:r>
          </a:p>
          <a:p>
            <a:pPr marL="0">
              <a:buFont typeface="Arial" panose="020B0604020202020204" pitchFamily="34" charset="0"/>
              <a:buChar char="•"/>
            </a:pPr>
            <a:r>
              <a:rPr lang="en-US">
                <a:latin typeface="Arial" panose="020B0604020202020204" pitchFamily="34" charset="0"/>
                <a:ea typeface="Calibri"/>
                <a:cs typeface="Arial" panose="020B0604020202020204" pitchFamily="34" charset="0"/>
              </a:rPr>
              <a:t>Or, the student demonstrated some progress, but family reported that they knew their child could do much better. </a:t>
            </a:r>
          </a:p>
          <a:p>
            <a:pPr marL="0">
              <a:buFont typeface="Arial" panose="020B0604020202020204" pitchFamily="34" charset="0"/>
              <a:buChar char="•"/>
            </a:pPr>
            <a:r>
              <a:rPr lang="en-US">
                <a:latin typeface="Arial" panose="020B0604020202020204" pitchFamily="34" charset="0"/>
                <a:ea typeface="Calibri"/>
                <a:cs typeface="Arial" panose="020B0604020202020204" pitchFamily="34" charset="0"/>
              </a:rPr>
              <a:t>Taken together, data indicates a questionable response. </a:t>
            </a:r>
            <a:r>
              <a:rPr lang="en-US" sz="1200" kern="1200">
                <a:solidFill>
                  <a:schemeClr val="tx1"/>
                </a:solidFill>
                <a:latin typeface="Arial" panose="020B0604020202020204" pitchFamily="34" charset="0"/>
                <a:ea typeface="+mn-ea"/>
                <a:cs typeface="Arial" panose="020B0604020202020204" pitchFamily="34" charset="0"/>
              </a:rPr>
              <a:t>The team may consider reanalyzing existing data or analyzing additional data sources. </a:t>
            </a:r>
            <a:r>
              <a:rPr lang="en-US">
                <a:latin typeface="Arial" panose="020B0604020202020204" pitchFamily="34" charset="0"/>
                <a:ea typeface="Calibri"/>
                <a:cs typeface="Arial" panose="020B0604020202020204" pitchFamily="34" charset="0"/>
              </a:rPr>
              <a:t>Some ideas about other data:</a:t>
            </a:r>
          </a:p>
          <a:p>
            <a:pPr>
              <a:buChar char="•"/>
            </a:pPr>
            <a:r>
              <a:rPr lang="en-US">
                <a:latin typeface="Arial" panose="020B0604020202020204" pitchFamily="34" charset="0"/>
                <a:ea typeface="Calibri"/>
                <a:cs typeface="Arial" panose="020B0604020202020204" pitchFamily="34" charset="0"/>
              </a:rPr>
              <a:t>Times of day, activities that the challenging behavior is likely to occur</a:t>
            </a:r>
          </a:p>
          <a:p>
            <a:pPr>
              <a:buChar char="•"/>
            </a:pPr>
            <a:r>
              <a:rPr lang="en-US">
                <a:latin typeface="Arial" panose="020B0604020202020204" pitchFamily="34" charset="0"/>
                <a:ea typeface="Calibri"/>
                <a:cs typeface="Arial" panose="020B0604020202020204" pitchFamily="34" charset="0"/>
              </a:rPr>
              <a:t>What happens immediately before and after the behavior</a:t>
            </a:r>
          </a:p>
          <a:p>
            <a:pPr>
              <a:buChar char="•"/>
            </a:pPr>
            <a:r>
              <a:rPr lang="en-US">
                <a:latin typeface="Arial" panose="020B0604020202020204" pitchFamily="34" charset="0"/>
                <a:ea typeface="Calibri"/>
                <a:cs typeface="Arial" panose="020B0604020202020204" pitchFamily="34" charset="0"/>
              </a:rPr>
              <a:t>Possible antecedents (e.g., fight with family member)</a:t>
            </a:r>
          </a:p>
          <a:p>
            <a:pPr>
              <a:buChar char="•"/>
            </a:pPr>
            <a:r>
              <a:rPr lang="en-US">
                <a:latin typeface="Arial" panose="020B0604020202020204" pitchFamily="34" charset="0"/>
                <a:ea typeface="Calibri"/>
                <a:cs typeface="Arial" panose="020B0604020202020204" pitchFamily="34" charset="0"/>
              </a:rPr>
              <a:t>Possible motivation</a:t>
            </a:r>
          </a:p>
          <a:p>
            <a:pPr>
              <a:buChar char="•"/>
            </a:pPr>
            <a:r>
              <a:rPr lang="en-US">
                <a:latin typeface="Arial" panose="020B0604020202020204" pitchFamily="34" charset="0"/>
                <a:ea typeface="Calibri"/>
                <a:cs typeface="Arial" panose="020B0604020202020204" pitchFamily="34" charset="0"/>
              </a:rPr>
              <a:t>Student's perception of what's happening</a:t>
            </a:r>
          </a:p>
          <a:p>
            <a:pPr>
              <a:buChar char="•"/>
            </a:pPr>
            <a:r>
              <a:rPr lang="en-US">
                <a:latin typeface="Arial" panose="020B0604020202020204" pitchFamily="34" charset="0"/>
                <a:ea typeface="Calibri"/>
                <a:cs typeface="Arial" panose="020B0604020202020204" pitchFamily="34" charset="0"/>
              </a:rPr>
              <a:t>What the other students are doing when the student's challenging behavior pops up</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a:latin typeface="Arial" panose="020B0604020202020204" pitchFamily="34" charset="0"/>
                <a:ea typeface="Calibri"/>
                <a:cs typeface="Arial" panose="020B0604020202020204" pitchFamily="34" charset="0"/>
              </a:rPr>
              <a:t>Team may choose to interview student and examine classroom activities that precede the behavior, comparing the student’s behavior to that of their peers. Then they may choose to adapt the intervention to improve effectiveness with a potential focus on selected daily classroom activities or routines noted by the teacher as most challenging.</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a:latin typeface="Arial" panose="020B0604020202020204" pitchFamily="34" charset="0"/>
              <a:ea typeface="Calibri"/>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94</a:t>
            </a:fld>
            <a:endParaRPr lang="en-US"/>
          </a:p>
        </p:txBody>
      </p:sp>
    </p:spTree>
    <p:extLst>
      <p:ext uri="{BB962C8B-B14F-4D97-AF65-F5344CB8AC3E}">
        <p14:creationId xmlns:p14="http://schemas.microsoft.com/office/powerpoint/2010/main" val="346251354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b="0" kern="1200">
                <a:solidFill>
                  <a:schemeClr val="tx1"/>
                </a:solidFill>
                <a:latin typeface="Arial" panose="020B0604020202020204" pitchFamily="34" charset="0"/>
                <a:ea typeface="+mn-ea"/>
                <a:cs typeface="Arial" panose="020B0604020202020204" pitchFamily="34" charset="0"/>
              </a:rPr>
              <a:t>DMDM teams should consider multiple sources academic and behavior data together to provide the full picture of student performance and need. A single data sources or single assessment will only provide a limited view of the student and their progress. Consider multiple sources together, especially when evaluating student progress and making decisions regarding intervention.</a:t>
            </a:r>
            <a:endParaRPr lang="en-US" sz="1200" kern="1200">
              <a:solidFill>
                <a:schemeClr val="tx1"/>
              </a:solidFill>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95</a:t>
            </a:fld>
            <a:endParaRPr lang="en-US"/>
          </a:p>
        </p:txBody>
      </p:sp>
    </p:spTree>
    <p:extLst>
      <p:ext uri="{BB962C8B-B14F-4D97-AF65-F5344CB8AC3E}">
        <p14:creationId xmlns:p14="http://schemas.microsoft.com/office/powerpoint/2010/main" val="229529301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DD576-D772-0EA6-0148-DA354425C6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F21FCE-F9D4-6D04-0817-D849A0BF40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0FD428-64AA-3466-8D6C-B6276EB8A394}"/>
              </a:ext>
            </a:extLst>
          </p:cNvPr>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1200" b="1" kern="1200">
                <a:solidFill>
                  <a:schemeClr val="tx1"/>
                </a:solidFill>
                <a:latin typeface="Arial" panose="020B0604020202020204" pitchFamily="34" charset="0"/>
                <a:ea typeface="+mn-ea"/>
                <a:cs typeface="Arial" panose="020B0604020202020204" pitchFamily="34" charset="0"/>
              </a:rPr>
              <a:t>Purpose: </a:t>
            </a:r>
            <a:r>
              <a:rPr lang="en-US" sz="1200" kern="1200">
                <a:solidFill>
                  <a:schemeClr val="tx1"/>
                </a:solidFill>
                <a:latin typeface="Arial" panose="020B0604020202020204" pitchFamily="34" charset="0"/>
                <a:ea typeface="+mn-ea"/>
                <a:cs typeface="Arial" panose="020B0604020202020204" pitchFamily="34" charset="0"/>
              </a:rPr>
              <a:t>The purpose of this activity is for participants to consider school-wide procedures used for gathering and analyzing progress monitoring data.</a:t>
            </a:r>
          </a:p>
          <a:p>
            <a:endParaRPr lang="en-US"/>
          </a:p>
        </p:txBody>
      </p:sp>
      <p:sp>
        <p:nvSpPr>
          <p:cNvPr id="4" name="Slide Number Placeholder 3">
            <a:extLst>
              <a:ext uri="{FF2B5EF4-FFF2-40B4-BE49-F238E27FC236}">
                <a16:creationId xmlns:a16="http://schemas.microsoft.com/office/drawing/2014/main" id="{B301DFC7-B88E-A273-FE11-161CC0A3268B}"/>
              </a:ext>
            </a:extLst>
          </p:cNvPr>
          <p:cNvSpPr>
            <a:spLocks noGrp="1"/>
          </p:cNvSpPr>
          <p:nvPr>
            <p:ph type="sldNum" sz="quarter" idx="5"/>
          </p:nvPr>
        </p:nvSpPr>
        <p:spPr/>
        <p:txBody>
          <a:bodyPr/>
          <a:lstStyle/>
          <a:p>
            <a:fld id="{006BE02D-20C0-F840-AFAC-BEA99C74FDC2}" type="slidenum">
              <a:rPr lang="en-US" smtClean="0"/>
              <a:pPr/>
              <a:t>96</a:t>
            </a:fld>
            <a:endParaRPr lang="en-US"/>
          </a:p>
        </p:txBody>
      </p:sp>
    </p:spTree>
    <p:extLst>
      <p:ext uri="{BB962C8B-B14F-4D97-AF65-F5344CB8AC3E}">
        <p14:creationId xmlns:p14="http://schemas.microsoft.com/office/powerpoint/2010/main" val="390770901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1200" b="1" kern="1200">
                <a:solidFill>
                  <a:schemeClr val="tx1"/>
                </a:solidFill>
                <a:latin typeface="Arial" panose="020B0604020202020204" pitchFamily="34" charset="0"/>
                <a:ea typeface="+mn-ea"/>
                <a:cs typeface="Arial" panose="020B0604020202020204" pitchFamily="34" charset="0"/>
              </a:rPr>
              <a:t>Main Takeaway: </a:t>
            </a:r>
            <a:r>
              <a:rPr lang="en-US" sz="1200" b="0" kern="1200">
                <a:solidFill>
                  <a:schemeClr val="tx1"/>
                </a:solidFill>
                <a:latin typeface="Arial" panose="020B0604020202020204" pitchFamily="34" charset="0"/>
                <a:ea typeface="+mn-ea"/>
                <a:cs typeface="Arial" panose="020B0604020202020204" pitchFamily="34" charset="0"/>
              </a:rPr>
              <a:t>In this section we will talk about methods for intensifying and fading interventions</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97</a:t>
            </a:fld>
            <a:endParaRPr lang="en-US"/>
          </a:p>
        </p:txBody>
      </p:sp>
    </p:spTree>
    <p:extLst>
      <p:ext uri="{BB962C8B-B14F-4D97-AF65-F5344CB8AC3E}">
        <p14:creationId xmlns:p14="http://schemas.microsoft.com/office/powerpoint/2010/main" val="208202814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AD8A1-DD53-222A-2F1A-5D544FEDA2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43B3EA-E409-3641-0448-C296E2846C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3965B2-2BF5-FFFA-2B48-3C0B048584FE}"/>
              </a:ext>
            </a:extLst>
          </p:cNvPr>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1200" b="1" i="0" u="none" strike="noStrike" kern="1200">
                <a:solidFill>
                  <a:srgbClr val="0E101A"/>
                </a:solidFill>
                <a:effectLst/>
                <a:latin typeface="Arial" panose="020B0604020202020204" pitchFamily="34" charset="0"/>
                <a:ea typeface="+mn-ea"/>
                <a:cs typeface="Arial" panose="020B0604020202020204" pitchFamily="34" charset="0"/>
              </a:rPr>
              <a:t>Purpose: </a:t>
            </a:r>
            <a:r>
              <a:rPr lang="en-US" sz="1200" b="0" i="0" u="none" strike="noStrike" kern="1200">
                <a:solidFill>
                  <a:srgbClr val="0E101A"/>
                </a:solidFill>
                <a:effectLst/>
                <a:latin typeface="Arial" panose="020B0604020202020204" pitchFamily="34" charset="0"/>
                <a:ea typeface="+mn-ea"/>
                <a:cs typeface="Arial" panose="020B0604020202020204" pitchFamily="34" charset="0"/>
              </a:rPr>
              <a:t>The Rolling Hills scenes offer participants a model of meetings conducted by a data-based decision-making team. Listen to this recording or follow along with the script and reflect on how the dialogue aligns with your teams' current or need-to-have conversations.​</a:t>
            </a:r>
          </a:p>
          <a:p>
            <a:endParaRPr lang="en-US"/>
          </a:p>
        </p:txBody>
      </p:sp>
      <p:sp>
        <p:nvSpPr>
          <p:cNvPr id="4" name="Slide Number Placeholder 3">
            <a:extLst>
              <a:ext uri="{FF2B5EF4-FFF2-40B4-BE49-F238E27FC236}">
                <a16:creationId xmlns:a16="http://schemas.microsoft.com/office/drawing/2014/main" id="{D9A341C8-18B7-EB16-4C94-087FF1C28EE4}"/>
              </a:ext>
            </a:extLst>
          </p:cNvPr>
          <p:cNvSpPr>
            <a:spLocks noGrp="1"/>
          </p:cNvSpPr>
          <p:nvPr>
            <p:ph type="sldNum" sz="quarter" idx="5"/>
          </p:nvPr>
        </p:nvSpPr>
        <p:spPr/>
        <p:txBody>
          <a:bodyPr/>
          <a:lstStyle/>
          <a:p>
            <a:fld id="{006BE02D-20C0-F840-AFAC-BEA99C74FDC2}" type="slidenum">
              <a:rPr lang="en-US" smtClean="0"/>
              <a:pPr/>
              <a:t>98</a:t>
            </a:fld>
            <a:endParaRPr lang="en-US"/>
          </a:p>
        </p:txBody>
      </p:sp>
    </p:spTree>
    <p:extLst>
      <p:ext uri="{BB962C8B-B14F-4D97-AF65-F5344CB8AC3E}">
        <p14:creationId xmlns:p14="http://schemas.microsoft.com/office/powerpoint/2010/main" val="4187360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b="1">
                <a:latin typeface="Arial"/>
                <a:cs typeface="Arial"/>
              </a:rPr>
              <a:t>Main Takeaway: </a:t>
            </a:r>
            <a:r>
              <a:rPr lang="en-US" b="0">
                <a:latin typeface="Arial"/>
                <a:cs typeface="Arial"/>
              </a:rPr>
              <a:t>Its important to remember interventions must to responsive to student needs. A key role of data-based decision-making teams is to review student data to determine if an intervention needs adjustment to increase effectiveness.</a:t>
            </a:r>
            <a:r>
              <a:rPr lang="en-US">
                <a:latin typeface="Arial"/>
                <a:cs typeface="Arial"/>
              </a:rPr>
              <a:t> When analyzing data, it's important to consider data from multiple sources.</a:t>
            </a:r>
            <a:endParaRPr lang="en-US"/>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99</a:t>
            </a:fld>
            <a:endParaRPr lang="en-US"/>
          </a:p>
        </p:txBody>
      </p:sp>
    </p:spTree>
    <p:extLst>
      <p:ext uri="{BB962C8B-B14F-4D97-AF65-F5344CB8AC3E}">
        <p14:creationId xmlns:p14="http://schemas.microsoft.com/office/powerpoint/2010/main" val="275638927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b="1">
                <a:latin typeface="Arial"/>
                <a:cs typeface="Arial"/>
              </a:rPr>
              <a:t>Main Takeaway: </a:t>
            </a:r>
            <a:r>
              <a:rPr lang="en-US" b="0">
                <a:latin typeface="Arial"/>
                <a:cs typeface="Arial"/>
              </a:rPr>
              <a:t>If there is a positive response to intervention, we have three potential options. We can continue with the current goal as the student continues to make progress, we can continue the intervention with an increased goal, or we can fade intervention or support.</a:t>
            </a:r>
            <a:r>
              <a:rPr lang="en-US">
                <a:latin typeface="Arial"/>
                <a:cs typeface="Arial"/>
              </a:rPr>
              <a:t> Make sure to consider multiple data sources when determining response and making decisions about interventions.</a:t>
            </a:r>
            <a:endParaRPr lang="en-US" b="0">
              <a:latin typeface="Arial"/>
              <a:cs typeface="Arial"/>
            </a:endParaRPr>
          </a:p>
          <a:p>
            <a:pPr>
              <a:buFont typeface="Arial" panose="020B0604020202020204" pitchFamily="34" charset="0"/>
              <a:buChar char="•"/>
            </a:pPr>
            <a:r>
              <a:rPr lang="en-US" b="0">
                <a:latin typeface="Arial"/>
                <a:cs typeface="Arial"/>
              </a:rPr>
              <a:t>Continue with current goal: consider this option if </a:t>
            </a:r>
          </a:p>
          <a:p>
            <a:pPr lvl="1">
              <a:buFont typeface="Arial" panose="020B0604020202020204" pitchFamily="34" charset="0"/>
              <a:buChar char="•"/>
            </a:pPr>
            <a:r>
              <a:rPr lang="en-US" b="0">
                <a:latin typeface="Arial"/>
                <a:cs typeface="Arial"/>
              </a:rPr>
              <a:t>the student needs to make more progress to meet grade-level or school wide expectations, there is still a gap between the student’s performance and what is expected and</a:t>
            </a:r>
          </a:p>
          <a:p>
            <a:pPr lvl="1">
              <a:buFont typeface="Arial" panose="020B0604020202020204" pitchFamily="34" charset="0"/>
              <a:buChar char="•"/>
            </a:pPr>
            <a:r>
              <a:rPr lang="en-US" b="0">
                <a:latin typeface="Arial"/>
                <a:cs typeface="Arial"/>
              </a:rPr>
              <a:t>the student is meeting, but not exceeding the goal</a:t>
            </a:r>
          </a:p>
          <a:p>
            <a:pPr>
              <a:buFont typeface="Arial" panose="020B0604020202020204" pitchFamily="34" charset="0"/>
              <a:buChar char="•"/>
            </a:pPr>
            <a:r>
              <a:rPr lang="en-US" b="0">
                <a:latin typeface="Arial"/>
                <a:cs typeface="Arial"/>
              </a:rPr>
              <a:t>Continue intervention with increased goal: consider this option if</a:t>
            </a:r>
          </a:p>
          <a:p>
            <a:pPr lvl="1">
              <a:buFont typeface="Arial" panose="020B0604020202020204" pitchFamily="34" charset="0"/>
              <a:buChar char="•"/>
            </a:pPr>
            <a:r>
              <a:rPr lang="en-US" b="0">
                <a:latin typeface="Arial"/>
                <a:cs typeface="Arial"/>
              </a:rPr>
              <a:t>the student needs to make more progress to meet grade-level or school wide expectations, there is still a gap between the student’s performance and what is expected and</a:t>
            </a:r>
          </a:p>
          <a:p>
            <a:pPr lvl="1">
              <a:buFont typeface="Arial" panose="020B0604020202020204" pitchFamily="34" charset="0"/>
              <a:buChar char="•"/>
            </a:pPr>
            <a:r>
              <a:rPr lang="en-US" b="0">
                <a:latin typeface="Arial"/>
                <a:cs typeface="Arial"/>
              </a:rPr>
              <a:t>the student is exceeding the goal</a:t>
            </a:r>
          </a:p>
          <a:p>
            <a:pPr lvl="0">
              <a:buFont typeface="Arial" panose="020B0604020202020204" pitchFamily="34" charset="0"/>
              <a:buChar char="•"/>
            </a:pPr>
            <a:r>
              <a:rPr lang="en-US" b="0">
                <a:latin typeface="Arial"/>
                <a:cs typeface="Arial"/>
              </a:rPr>
              <a:t>Fading means gradually removing/reducing intervention and/or supports</a:t>
            </a:r>
          </a:p>
          <a:p>
            <a:pPr lvl="0">
              <a:buFont typeface="Arial" panose="020B0604020202020204" pitchFamily="34" charset="0"/>
              <a:buChar char="•"/>
            </a:pPr>
            <a:r>
              <a:rPr lang="en-US" b="0">
                <a:latin typeface="Arial"/>
                <a:cs typeface="Arial"/>
              </a:rPr>
              <a:t>Fade intervention support: consider this option if</a:t>
            </a:r>
          </a:p>
          <a:p>
            <a:pPr lvl="1">
              <a:buFont typeface="Arial" panose="020B0604020202020204" pitchFamily="34" charset="0"/>
              <a:buChar char="•"/>
            </a:pPr>
            <a:r>
              <a:rPr lang="en-US" b="0">
                <a:latin typeface="Arial"/>
                <a:cs typeface="Arial"/>
              </a:rPr>
              <a:t>The student is meeting grade-level or school wide expectations and preparing to exit from intervention or</a:t>
            </a:r>
          </a:p>
          <a:p>
            <a:pPr lvl="1">
              <a:buFont typeface="Arial" panose="020B0604020202020204" pitchFamily="34" charset="0"/>
              <a:buChar char="•"/>
            </a:pPr>
            <a:r>
              <a:rPr lang="en-US" b="0">
                <a:latin typeface="Arial"/>
                <a:cs typeface="Arial"/>
              </a:rPr>
              <a:t>The student is close to meeting grade-level or school wide expectations, there is a small gap between the student’s performance and what is expected or</a:t>
            </a:r>
          </a:p>
          <a:p>
            <a:pPr lvl="1">
              <a:buFont typeface="Arial" panose="020B0604020202020204" pitchFamily="34" charset="0"/>
              <a:buChar char="•"/>
            </a:pPr>
            <a:r>
              <a:rPr lang="en-US" b="0">
                <a:latin typeface="Arial"/>
                <a:cs typeface="Arial"/>
              </a:rPr>
              <a:t>The team decides (based on data) the student needs less support in order to continue to make adequate progress</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100</a:t>
            </a:fld>
            <a:endParaRPr lang="en-US"/>
          </a:p>
        </p:txBody>
      </p:sp>
    </p:spTree>
    <p:extLst>
      <p:ext uri="{BB962C8B-B14F-4D97-AF65-F5344CB8AC3E}">
        <p14:creationId xmlns:p14="http://schemas.microsoft.com/office/powerpoint/2010/main" val="1381307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722FABF4-1F54-4143-A109-B7E9BE359E78}"/>
              </a:ext>
              <a:ext uri="{C183D7F6-B498-43B3-948B-1728B52AA6E4}">
                <adec:decorative xmlns:adec="http://schemas.microsoft.com/office/drawing/2017/decorative" val="1"/>
              </a:ext>
            </a:extLst>
          </p:cNvPr>
          <p:cNvSpPr/>
          <p:nvPr userDrawn="1"/>
        </p:nvSpPr>
        <p:spPr>
          <a:xfrm flipH="1">
            <a:off x="5278581" y="0"/>
            <a:ext cx="6910242" cy="6858000"/>
          </a:xfrm>
          <a:custGeom>
            <a:avLst/>
            <a:gdLst>
              <a:gd name="connsiteX0" fmla="*/ 2852449 w 6910242"/>
              <a:gd name="connsiteY0" fmla="*/ 0 h 6858000"/>
              <a:gd name="connsiteX1" fmla="*/ 0 w 6910242"/>
              <a:gd name="connsiteY1" fmla="*/ 0 h 6858000"/>
              <a:gd name="connsiteX2" fmla="*/ 0 w 6910242"/>
              <a:gd name="connsiteY2" fmla="*/ 6858000 h 6858000"/>
              <a:gd name="connsiteX3" fmla="*/ 2852449 w 6910242"/>
              <a:gd name="connsiteY3" fmla="*/ 6858000 h 6858000"/>
              <a:gd name="connsiteX4" fmla="*/ 6910242 w 691024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0242" h="6858000">
                <a:moveTo>
                  <a:pt x="2852449" y="0"/>
                </a:moveTo>
                <a:lnTo>
                  <a:pt x="0" y="0"/>
                </a:lnTo>
                <a:lnTo>
                  <a:pt x="0" y="6858000"/>
                </a:lnTo>
                <a:lnTo>
                  <a:pt x="2852449" y="6858000"/>
                </a:lnTo>
                <a:lnTo>
                  <a:pt x="6910242" y="6858000"/>
                </a:lnTo>
                <a:close/>
              </a:path>
            </a:pathLst>
          </a:custGeom>
          <a:solidFill>
            <a:schemeClr val="accent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769E765F-C8E9-D0BB-BC71-818915D022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409978" y="0"/>
            <a:ext cx="6778753" cy="6858000"/>
          </a:xfrm>
          <a:prstGeom prst="rect">
            <a:avLst/>
          </a:prstGeom>
        </p:spPr>
      </p:pic>
      <p:pic>
        <p:nvPicPr>
          <p:cNvPr id="2" name="Graphic 1" descr="Red and blue Tennessee Technical Assistance Network (TN-TAN) logo">
            <a:extLst>
              <a:ext uri="{FF2B5EF4-FFF2-40B4-BE49-F238E27FC236}">
                <a16:creationId xmlns:a16="http://schemas.microsoft.com/office/drawing/2014/main" id="{9369D50C-37EF-DE7D-5B53-ADF560ECCE6B}"/>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31410"/>
          <a:stretch/>
        </p:blipFill>
        <p:spPr>
          <a:xfrm>
            <a:off x="503238" y="37826"/>
            <a:ext cx="3453176" cy="1193662"/>
          </a:xfrm>
          <a:prstGeom prst="rect">
            <a:avLst/>
          </a:prstGeom>
        </p:spPr>
      </p:pic>
      <p:pic>
        <p:nvPicPr>
          <p:cNvPr id="3" name="Picture 2" descr="Tennessee Tiered Supports Center logo">
            <a:extLst>
              <a:ext uri="{FF2B5EF4-FFF2-40B4-BE49-F238E27FC236}">
                <a16:creationId xmlns:a16="http://schemas.microsoft.com/office/drawing/2014/main" id="{41ED77A7-21BB-3842-03A9-244D35C093C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057675" y="281162"/>
            <a:ext cx="927106" cy="927106"/>
          </a:xfrm>
          <a:prstGeom prst="rect">
            <a:avLst/>
          </a:prstGeom>
        </p:spPr>
      </p:pic>
      <p:sp>
        <p:nvSpPr>
          <p:cNvPr id="10" name="Title 9">
            <a:extLst>
              <a:ext uri="{FF2B5EF4-FFF2-40B4-BE49-F238E27FC236}">
                <a16:creationId xmlns:a16="http://schemas.microsoft.com/office/drawing/2014/main" id="{929C3BD6-72E4-AF75-7230-B392F13CFC73}"/>
              </a:ext>
            </a:extLst>
          </p:cNvPr>
          <p:cNvSpPr>
            <a:spLocks noGrp="1"/>
          </p:cNvSpPr>
          <p:nvPr>
            <p:ph type="title"/>
          </p:nvPr>
        </p:nvSpPr>
        <p:spPr>
          <a:xfrm>
            <a:off x="503238" y="2249002"/>
            <a:ext cx="5590538" cy="1208314"/>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AC18DADC-89CE-954B-92B7-4268AF3D12FB}"/>
              </a:ext>
              <a:ext uri="{C183D7F6-B498-43B3-948B-1728B52AA6E4}">
                <adec:decorative xmlns:adec="http://schemas.microsoft.com/office/drawing/2017/decorative" val="1"/>
              </a:ext>
            </a:extLst>
          </p:cNvPr>
          <p:cNvCxnSpPr>
            <a:cxnSpLocks/>
          </p:cNvCxnSpPr>
          <p:nvPr userDrawn="1"/>
        </p:nvCxnSpPr>
        <p:spPr>
          <a:xfrm>
            <a:off x="503238" y="3633918"/>
            <a:ext cx="71437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ubtitle 2">
            <a:extLst>
              <a:ext uri="{FF2B5EF4-FFF2-40B4-BE49-F238E27FC236}">
                <a16:creationId xmlns:a16="http://schemas.microsoft.com/office/drawing/2014/main" id="{9ECF7064-5BC0-1248-BDA0-BEEF30B2D62C}"/>
              </a:ext>
            </a:extLst>
          </p:cNvPr>
          <p:cNvSpPr>
            <a:spLocks noGrp="1"/>
          </p:cNvSpPr>
          <p:nvPr>
            <p:ph type="subTitle" idx="1" hasCustomPrompt="1"/>
          </p:nvPr>
        </p:nvSpPr>
        <p:spPr>
          <a:xfrm>
            <a:off x="503238" y="3810521"/>
            <a:ext cx="5590538" cy="415869"/>
          </a:xfrm>
        </p:spPr>
        <p:txBody>
          <a:bodyPr anchor="ctr">
            <a:noAutofit/>
          </a:bodyPr>
          <a:lstStyle>
            <a:lvl1pPr marL="0" indent="0" algn="l">
              <a:buNone/>
              <a:defRPr sz="2400" b="1" baseline="0">
                <a:solidFill>
                  <a:srgbClr val="000000"/>
                </a:solidFill>
                <a:latin typeface="Arial" panose="020B0604020202020204" pitchFamily="34" charset="0"/>
                <a:cs typeface="Arial" panose="020B0604020202020204" pitchFamily="34" charset="0"/>
              </a:defRPr>
            </a:lvl1pPr>
            <a:lvl2pPr marL="342815" indent="0" algn="ctr">
              <a:buNone/>
              <a:defRPr>
                <a:solidFill>
                  <a:schemeClr val="tx1">
                    <a:tint val="75000"/>
                  </a:schemeClr>
                </a:solidFill>
              </a:defRPr>
            </a:lvl2pPr>
            <a:lvl3pPr marL="685629" indent="0" algn="ctr">
              <a:buNone/>
              <a:defRPr>
                <a:solidFill>
                  <a:schemeClr val="tx1">
                    <a:tint val="75000"/>
                  </a:schemeClr>
                </a:solidFill>
              </a:defRPr>
            </a:lvl3pPr>
            <a:lvl4pPr marL="1028443" indent="0" algn="ctr">
              <a:buNone/>
              <a:defRPr>
                <a:solidFill>
                  <a:schemeClr val="tx1">
                    <a:tint val="75000"/>
                  </a:schemeClr>
                </a:solidFill>
              </a:defRPr>
            </a:lvl4pPr>
            <a:lvl5pPr marL="1371257" indent="0" algn="ctr">
              <a:buNone/>
              <a:defRPr>
                <a:solidFill>
                  <a:schemeClr val="tx1">
                    <a:tint val="75000"/>
                  </a:schemeClr>
                </a:solidFill>
              </a:defRPr>
            </a:lvl5pPr>
            <a:lvl6pPr marL="1714072" indent="0" algn="ctr">
              <a:buNone/>
              <a:defRPr>
                <a:solidFill>
                  <a:schemeClr val="tx1">
                    <a:tint val="75000"/>
                  </a:schemeClr>
                </a:solidFill>
              </a:defRPr>
            </a:lvl6pPr>
            <a:lvl7pPr marL="2056886" indent="0" algn="ctr">
              <a:buNone/>
              <a:defRPr>
                <a:solidFill>
                  <a:schemeClr val="tx1">
                    <a:tint val="75000"/>
                  </a:schemeClr>
                </a:solidFill>
              </a:defRPr>
            </a:lvl7pPr>
            <a:lvl8pPr marL="2399700" indent="0" algn="ctr">
              <a:buNone/>
              <a:defRPr>
                <a:solidFill>
                  <a:schemeClr val="tx1">
                    <a:tint val="75000"/>
                  </a:schemeClr>
                </a:solidFill>
              </a:defRPr>
            </a:lvl8pPr>
            <a:lvl9pPr marL="2742514" indent="0" algn="ctr">
              <a:buNone/>
              <a:defRPr>
                <a:solidFill>
                  <a:schemeClr val="tx1">
                    <a:tint val="75000"/>
                  </a:schemeClr>
                </a:solidFill>
              </a:defRPr>
            </a:lvl9pPr>
          </a:lstStyle>
          <a:p>
            <a:r>
              <a:rPr lang="en-US"/>
              <a:t>Presenter Name </a:t>
            </a:r>
          </a:p>
        </p:txBody>
      </p:sp>
      <p:sp>
        <p:nvSpPr>
          <p:cNvPr id="14" name="Text Placeholder 13">
            <a:extLst>
              <a:ext uri="{FF2B5EF4-FFF2-40B4-BE49-F238E27FC236}">
                <a16:creationId xmlns:a16="http://schemas.microsoft.com/office/drawing/2014/main" id="{43EC2EDF-7C27-5D4D-8894-83C5140693FD}"/>
              </a:ext>
            </a:extLst>
          </p:cNvPr>
          <p:cNvSpPr>
            <a:spLocks noGrp="1"/>
          </p:cNvSpPr>
          <p:nvPr>
            <p:ph type="body" sz="quarter" idx="10" hasCustomPrompt="1"/>
          </p:nvPr>
        </p:nvSpPr>
        <p:spPr>
          <a:xfrm>
            <a:off x="503238" y="4343400"/>
            <a:ext cx="5591175" cy="533400"/>
          </a:xfrm>
        </p:spPr>
        <p:txBody>
          <a:bodyPr>
            <a:normAutofit/>
          </a:bodyPr>
          <a:lstStyle>
            <a:lvl1pPr marL="0" indent="0">
              <a:buNone/>
              <a:defRPr sz="2000" i="1">
                <a:solidFill>
                  <a:srgbClr val="000000"/>
                </a:solidFill>
              </a:defRPr>
            </a:lvl1pPr>
          </a:lstStyle>
          <a:p>
            <a:pPr lvl="0"/>
            <a:r>
              <a:rPr lang="en-US"/>
              <a:t>Date</a:t>
            </a:r>
          </a:p>
        </p:txBody>
      </p:sp>
      <p:pic>
        <p:nvPicPr>
          <p:cNvPr id="8" name="Picture 7" descr="Tennessee Department of Education logo">
            <a:extLst>
              <a:ext uri="{FF2B5EF4-FFF2-40B4-BE49-F238E27FC236}">
                <a16:creationId xmlns:a16="http://schemas.microsoft.com/office/drawing/2014/main" id="{8FF5F5F4-A1F6-E84F-81C1-515EEFC8D18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76152" y="5972469"/>
            <a:ext cx="1586983" cy="627866"/>
          </a:xfrm>
          <a:prstGeom prst="rect">
            <a:avLst/>
          </a:prstGeom>
        </p:spPr>
      </p:pic>
      <p:sp>
        <p:nvSpPr>
          <p:cNvPr id="6" name="Footer Placeholder 5" descr="Tennessee Department of Education copyright">
            <a:extLst>
              <a:ext uri="{FF2B5EF4-FFF2-40B4-BE49-F238E27FC236}">
                <a16:creationId xmlns:a16="http://schemas.microsoft.com/office/drawing/2014/main" id="{8BD35860-815A-E0E5-E19E-5E39067FF8B3}"/>
              </a:ext>
            </a:extLst>
          </p:cNvPr>
          <p:cNvSpPr>
            <a:spLocks noGrp="1"/>
          </p:cNvSpPr>
          <p:nvPr>
            <p:ph type="ftr" sz="quarter" idx="11"/>
          </p:nvPr>
        </p:nvSpPr>
        <p:spPr>
          <a:xfrm>
            <a:off x="1989451" y="6429212"/>
            <a:ext cx="2995330" cy="342246"/>
          </a:xfrm>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237047560"/>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Left Grey Boarder, Citatio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A17CE0F-86B2-4F4A-8062-08DFB4C0BFA0}"/>
              </a:ext>
            </a:extLst>
          </p:cNvPr>
          <p:cNvSpPr>
            <a:spLocks noGrp="1"/>
          </p:cNvSpPr>
          <p:nvPr>
            <p:ph type="title"/>
          </p:nvPr>
        </p:nvSpPr>
        <p:spPr>
          <a:xfrm>
            <a:off x="2102455" y="228600"/>
            <a:ext cx="961024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11" name="Content Placeholder 4">
            <a:extLst>
              <a:ext uri="{FF2B5EF4-FFF2-40B4-BE49-F238E27FC236}">
                <a16:creationId xmlns:a16="http://schemas.microsoft.com/office/drawing/2014/main" id="{5107627E-8D49-1F41-B296-873CA2E250E3}"/>
              </a:ext>
            </a:extLst>
          </p:cNvPr>
          <p:cNvSpPr>
            <a:spLocks noGrp="1"/>
          </p:cNvSpPr>
          <p:nvPr>
            <p:ph sz="quarter" idx="12"/>
          </p:nvPr>
        </p:nvSpPr>
        <p:spPr>
          <a:xfrm>
            <a:off x="2102330" y="1633217"/>
            <a:ext cx="9610246" cy="4234183"/>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grpSp>
        <p:nvGrpSpPr>
          <p:cNvPr id="2" name="Group 1">
            <a:extLst>
              <a:ext uri="{FF2B5EF4-FFF2-40B4-BE49-F238E27FC236}">
                <a16:creationId xmlns:a16="http://schemas.microsoft.com/office/drawing/2014/main" id="{800B34F4-D37B-4FCE-B19E-8AC2D3136F87}"/>
              </a:ext>
              <a:ext uri="{C183D7F6-B498-43B3-948B-1728B52AA6E4}">
                <adec:decorative xmlns:adec="http://schemas.microsoft.com/office/drawing/2017/decorative" val="1"/>
              </a:ext>
            </a:extLst>
          </p:cNvPr>
          <p:cNvGrpSpPr/>
          <p:nvPr userDrawn="1"/>
        </p:nvGrpSpPr>
        <p:grpSpPr>
          <a:xfrm>
            <a:off x="7581014" y="6106159"/>
            <a:ext cx="4157047" cy="198947"/>
            <a:chOff x="6927228" y="7552706"/>
            <a:chExt cx="5016271" cy="227062"/>
          </a:xfrm>
        </p:grpSpPr>
        <p:sp>
          <p:nvSpPr>
            <p:cNvPr id="3" name="Oval 2">
              <a:extLst>
                <a:ext uri="{FF2B5EF4-FFF2-40B4-BE49-F238E27FC236}">
                  <a16:creationId xmlns:a16="http://schemas.microsoft.com/office/drawing/2014/main" id="{3D79D985-522E-4815-9A90-CCB2102481D8}"/>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 name="Oval 3">
              <a:extLst>
                <a:ext uri="{FF2B5EF4-FFF2-40B4-BE49-F238E27FC236}">
                  <a16:creationId xmlns:a16="http://schemas.microsoft.com/office/drawing/2014/main" id="{79991DFE-94E4-19AB-0972-9088099F7E00}"/>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 name="Oval 4">
              <a:extLst>
                <a:ext uri="{FF2B5EF4-FFF2-40B4-BE49-F238E27FC236}">
                  <a16:creationId xmlns:a16="http://schemas.microsoft.com/office/drawing/2014/main" id="{B0A4D449-EF5B-3993-277C-449A2CFF57DF}"/>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44463259-608B-E08B-D5CE-F8DC6BECF6E2}"/>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0" name="Oval 59">
              <a:extLst>
                <a:ext uri="{FF2B5EF4-FFF2-40B4-BE49-F238E27FC236}">
                  <a16:creationId xmlns:a16="http://schemas.microsoft.com/office/drawing/2014/main" id="{DF675E3D-B129-E72A-E03D-2E93027FA320}"/>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25F26DBF-EDAC-20C4-6EC5-9DB9EF743A50}"/>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821616D7-BEEA-38D6-8DE2-533BDE863130}"/>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097235D8-3725-2BF7-1FA7-E0CBCCA96A8D}"/>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F47862A7-7803-A1F4-84E2-AE3E916E4B9F}"/>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91FF9CD8-1A58-E1A7-807B-85DA801F6A6B}"/>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44F93EA7-D6B3-ED8F-0CA5-8A1C2743FE27}"/>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85DAFC5D-831F-7CE6-6969-C5F5FC17EBD7}"/>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FF61CE59-B617-169E-F5F8-D197A929534C}"/>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A79C6CE1-2D95-E701-8511-69F4F10CC640}"/>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98F2DF64-891F-1D9D-AD98-A204C7ECB46B}"/>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DA0404E7-26AB-7047-24B4-F88E21A7C5F9}"/>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24929038-12E0-10F7-317B-CE2DF81AB78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84BD55B9-A153-D481-66A8-BEB251A2B2A5}"/>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292EA9E0-1EF4-60B3-060C-5C40BECBD008}"/>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ECE7DD42-BEEC-2EA7-F803-4ABFE8C038DA}"/>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A60D47DB-51AA-D091-1402-757DA94FD198}"/>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85BA26B2-60A8-3E34-C3F3-254E98C4A9C1}"/>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985FB6BF-A280-B9AA-036C-069B10CCFB70}"/>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76BFA3FB-EB9E-9C53-2E8D-337501C33471}"/>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BE257809-91C9-54B8-974F-9D44D2CAB4D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A5A00912-2EC0-668B-9829-BA72DEFDB3C8}"/>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72ED9DEE-1621-BFB0-629A-36410ECB94AB}"/>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42EAAB73-3433-053F-17F3-572C20CA8460}"/>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75963C91-7D74-2A9B-EAC1-CF50B4E21B7A}"/>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87293302-A164-C136-54A2-7BA6EF412302}"/>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1154296C-7268-08D1-FB83-FEE1198CB90F}"/>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13A7833B-A9B7-6397-0160-7A2A473C46DC}"/>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8209A318-9D33-89C6-CEE5-9B65B5CBC845}"/>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739EB5A9-440D-E966-2A7F-51EFB41EC164}"/>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A4BF16B5-C4D3-9C56-3D42-BA5128EC4D21}"/>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9BCAAF9B-73C3-52B9-A7BB-82217926591B}"/>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8F93CD8F-7644-9ACC-31B8-C493D312FC77}"/>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C9990D3F-44C8-D228-C7EA-CBD7717FBF5E}"/>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1FE225CB-51B9-4E01-EC39-1575092D128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B99E5398-1B3C-FF77-A50B-F5D27F60DDB4}"/>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C842B528-A8EE-E257-827E-733123B701C1}"/>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AECBA0FA-8421-7094-7C24-70C585702CE8}"/>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0D169013-4512-F5F2-066E-D7A2E27C15D2}"/>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4F61AD7B-30F1-CA25-081A-C12DAF007F13}"/>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A4BE33CE-C2CC-FC5F-06D4-6F70D8CC5918}"/>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8279D601-5CF4-2C8C-951B-0BB86C7E553B}"/>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82733E9E-0A64-25A8-960F-DB6409D242B5}"/>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2CB0BD8E-2776-176D-33E5-48A3432A190C}"/>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
        <p:nvSpPr>
          <p:cNvPr id="8" name="Rectangle 7">
            <a:extLst>
              <a:ext uri="{FF2B5EF4-FFF2-40B4-BE49-F238E27FC236}">
                <a16:creationId xmlns:a16="http://schemas.microsoft.com/office/drawing/2014/main" id="{E30DDD92-F8D7-27FF-AD91-CA3E7478236B}"/>
              </a:ext>
              <a:ext uri="{C183D7F6-B498-43B3-948B-1728B52AA6E4}">
                <adec:decorative xmlns:adec="http://schemas.microsoft.com/office/drawing/2017/decorative" val="1"/>
              </a:ext>
            </a:extLst>
          </p:cNvPr>
          <p:cNvSpPr/>
          <p:nvPr userDrawn="1"/>
        </p:nvSpPr>
        <p:spPr>
          <a:xfrm>
            <a:off x="0" y="0"/>
            <a:ext cx="1827213" cy="6858000"/>
          </a:xfrm>
          <a:prstGeom prst="rect">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9" name="Footer Placeholder 8">
            <a:extLst>
              <a:ext uri="{FF2B5EF4-FFF2-40B4-BE49-F238E27FC236}">
                <a16:creationId xmlns:a16="http://schemas.microsoft.com/office/drawing/2014/main" id="{A38D0568-4AFE-F057-BD1D-7203D1EC19D4}"/>
              </a:ext>
              <a:ext uri="{C183D7F6-B498-43B3-948B-1728B52AA6E4}">
                <adec:decorative xmlns:adec="http://schemas.microsoft.com/office/drawing/2017/decorative" val="1"/>
              </a:ext>
            </a:extLst>
          </p:cNvPr>
          <p:cNvSpPr>
            <a:spLocks noGrp="1"/>
          </p:cNvSpPr>
          <p:nvPr>
            <p:ph type="ftr" sz="quarter" idx="13"/>
          </p:nvPr>
        </p:nvSpPr>
        <p:spPr/>
        <p:txBody>
          <a:bodyPr/>
          <a:lstStyle>
            <a:lvl1pPr>
              <a:defRPr>
                <a:solidFill>
                  <a:srgbClr val="000000"/>
                </a:solidFill>
              </a:defRPr>
            </a:lvl1pPr>
          </a:lstStyle>
          <a:p>
            <a:r>
              <a:rPr lang="en-US"/>
              <a:t>© Tennessee Department of Education </a:t>
            </a:r>
            <a:endParaRPr lang="id-ID"/>
          </a:p>
          <a:p>
            <a:endParaRPr lang="en-US"/>
          </a:p>
        </p:txBody>
      </p:sp>
      <p:sp>
        <p:nvSpPr>
          <p:cNvPr id="10" name="Text Placeholder 3">
            <a:extLst>
              <a:ext uri="{FF2B5EF4-FFF2-40B4-BE49-F238E27FC236}">
                <a16:creationId xmlns:a16="http://schemas.microsoft.com/office/drawing/2014/main" id="{4F00D020-C816-3EC3-CADA-92EA3CC574E3}"/>
              </a:ext>
            </a:extLst>
          </p:cNvPr>
          <p:cNvSpPr>
            <a:spLocks noGrp="1"/>
          </p:cNvSpPr>
          <p:nvPr>
            <p:ph type="body" sz="quarter" idx="14" hasCustomPrompt="1"/>
          </p:nvPr>
        </p:nvSpPr>
        <p:spPr>
          <a:xfrm>
            <a:off x="2114033" y="6051204"/>
            <a:ext cx="4783137" cy="528456"/>
          </a:xfrm>
        </p:spPr>
        <p:txBody>
          <a:bodyPr anchor="ctr"/>
          <a:lstStyle>
            <a:lvl1pPr marL="0" indent="0">
              <a:buNone/>
              <a:defRPr sz="1800"/>
            </a:lvl1pPr>
          </a:lstStyle>
          <a:p>
            <a:pPr lvl="0"/>
            <a:r>
              <a:rPr lang="en-US"/>
              <a:t>(Click to add citation)</a:t>
            </a:r>
          </a:p>
        </p:txBody>
      </p:sp>
      <p:grpSp>
        <p:nvGrpSpPr>
          <p:cNvPr id="6" name="Group 5">
            <a:extLst>
              <a:ext uri="{FF2B5EF4-FFF2-40B4-BE49-F238E27FC236}">
                <a16:creationId xmlns:a16="http://schemas.microsoft.com/office/drawing/2014/main" id="{05C5839F-2F66-BC7E-01C8-D4E55D69D806}"/>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15" name="Graphic 14">
              <a:extLst>
                <a:ext uri="{FF2B5EF4-FFF2-40B4-BE49-F238E27FC236}">
                  <a16:creationId xmlns:a16="http://schemas.microsoft.com/office/drawing/2014/main" id="{92827A20-0B53-DF86-8F4C-234B2B573D98}"/>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6" name="Picture 15" descr="Tennessee Tiered Supports Center logo">
              <a:extLst>
                <a:ext uri="{FF2B5EF4-FFF2-40B4-BE49-F238E27FC236}">
                  <a16:creationId xmlns:a16="http://schemas.microsoft.com/office/drawing/2014/main" id="{A91FDAAE-A1EB-5ECC-BD6F-435E30B0EA2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2391566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preserve="1" userDrawn="1">
  <p:cSld name="1_Comparison">
    <p:spTree>
      <p:nvGrpSpPr>
        <p:cNvPr id="1" name="Shape 128"/>
        <p:cNvGrpSpPr/>
        <p:nvPr/>
      </p:nvGrpSpPr>
      <p:grpSpPr>
        <a:xfrm>
          <a:off x="0" y="0"/>
          <a:ext cx="0" cy="0"/>
          <a:chOff x="0" y="0"/>
          <a:chExt cx="0" cy="0"/>
        </a:xfrm>
      </p:grpSpPr>
      <p:sp>
        <p:nvSpPr>
          <p:cNvPr id="135" name="Google Shape;135;p333"/>
          <p:cNvSpPr txBox="1">
            <a:spLocks noGrp="1"/>
          </p:cNvSpPr>
          <p:nvPr>
            <p:ph type="title"/>
          </p:nvPr>
        </p:nvSpPr>
        <p:spPr>
          <a:xfrm>
            <a:off x="494219" y="365127"/>
            <a:ext cx="10512859" cy="76832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000"/>
              <a:buFont typeface="Georgia"/>
              <a:buNone/>
              <a:defRPr sz="3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 name="Google Shape;130;p333">
            <a:extLst>
              <a:ext uri="{FF2B5EF4-FFF2-40B4-BE49-F238E27FC236}">
                <a16:creationId xmlns:a16="http://schemas.microsoft.com/office/drawing/2014/main" id="{2904C897-ED03-0C8B-F2BC-B2132AD67E6F}"/>
              </a:ext>
            </a:extLst>
          </p:cNvPr>
          <p:cNvSpPr txBox="1">
            <a:spLocks noGrp="1"/>
          </p:cNvSpPr>
          <p:nvPr>
            <p:ph type="body" idx="10"/>
          </p:nvPr>
        </p:nvSpPr>
        <p:spPr>
          <a:xfrm>
            <a:off x="494219" y="1744614"/>
            <a:ext cx="3274251" cy="7319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Font typeface="Arial" panose="020B0604020202020204" pitchFamily="34" charset="0"/>
              <a:buChar char="•"/>
              <a:defRPr/>
            </a:lvl1pPr>
            <a:lvl2pPr marL="914400" lvl="1" indent="-342900" algn="l">
              <a:lnSpc>
                <a:spcPct val="90000"/>
              </a:lnSpc>
              <a:spcBef>
                <a:spcPts val="375"/>
              </a:spcBef>
              <a:spcAft>
                <a:spcPts val="0"/>
              </a:spcAft>
              <a:buClr>
                <a:schemeClr val="dk1"/>
              </a:buClr>
              <a:buSzPts val="1800"/>
              <a:buFont typeface="Courier New" panose="02070309020205020404" pitchFamily="49" charset="0"/>
              <a:buChar char="o"/>
              <a:defRPr/>
            </a:lvl2pPr>
            <a:lvl3pPr marL="1371600" lvl="2" indent="-342900" algn="l">
              <a:lnSpc>
                <a:spcPct val="90000"/>
              </a:lnSpc>
              <a:spcBef>
                <a:spcPts val="375"/>
              </a:spcBef>
              <a:spcAft>
                <a:spcPts val="0"/>
              </a:spcAft>
              <a:buClr>
                <a:schemeClr val="dk1"/>
              </a:buClr>
              <a:buSzPts val="1800"/>
              <a:buFont typeface="Wingdings" pitchFamily="2" charset="2"/>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a:p>
            <a:pPr lvl="1"/>
            <a:endParaRPr lang="en-US"/>
          </a:p>
          <a:p>
            <a:pPr lvl="2"/>
            <a:endParaRPr/>
          </a:p>
        </p:txBody>
      </p:sp>
      <p:sp>
        <p:nvSpPr>
          <p:cNvPr id="7" name="Google Shape;130;p333">
            <a:extLst>
              <a:ext uri="{FF2B5EF4-FFF2-40B4-BE49-F238E27FC236}">
                <a16:creationId xmlns:a16="http://schemas.microsoft.com/office/drawing/2014/main" id="{BCF08EB6-CDB1-2329-80F6-80AEFC5E76DC}"/>
              </a:ext>
            </a:extLst>
          </p:cNvPr>
          <p:cNvSpPr txBox="1">
            <a:spLocks noGrp="1"/>
          </p:cNvSpPr>
          <p:nvPr>
            <p:ph type="body" idx="14"/>
          </p:nvPr>
        </p:nvSpPr>
        <p:spPr>
          <a:xfrm>
            <a:off x="8142183" y="1610552"/>
            <a:ext cx="3274251" cy="7319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Font typeface="Arial" panose="020B0604020202020204" pitchFamily="34" charset="0"/>
              <a:buChar char="•"/>
              <a:defRPr/>
            </a:lvl1pPr>
            <a:lvl2pPr marL="914400" lvl="1" indent="-342900" algn="l">
              <a:lnSpc>
                <a:spcPct val="90000"/>
              </a:lnSpc>
              <a:spcBef>
                <a:spcPts val="375"/>
              </a:spcBef>
              <a:spcAft>
                <a:spcPts val="0"/>
              </a:spcAft>
              <a:buClr>
                <a:schemeClr val="dk1"/>
              </a:buClr>
              <a:buSzPts val="1800"/>
              <a:buFont typeface="Courier New" panose="02070309020205020404" pitchFamily="49" charset="0"/>
              <a:buChar char="o"/>
              <a:defRPr/>
            </a:lvl2pPr>
            <a:lvl3pPr marL="1371600" lvl="2" indent="-342900" algn="l">
              <a:lnSpc>
                <a:spcPct val="90000"/>
              </a:lnSpc>
              <a:spcBef>
                <a:spcPts val="375"/>
              </a:spcBef>
              <a:spcAft>
                <a:spcPts val="0"/>
              </a:spcAft>
              <a:buClr>
                <a:schemeClr val="dk1"/>
              </a:buClr>
              <a:buSzPts val="1800"/>
              <a:buFont typeface="Wingdings" pitchFamily="2" charset="2"/>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a:p>
            <a:pPr lvl="1"/>
            <a:endParaRPr lang="en-US"/>
          </a:p>
          <a:p>
            <a:pPr lvl="2"/>
            <a:endParaRPr/>
          </a:p>
        </p:txBody>
      </p:sp>
      <p:sp>
        <p:nvSpPr>
          <p:cNvPr id="8" name="Google Shape;130;p333">
            <a:extLst>
              <a:ext uri="{FF2B5EF4-FFF2-40B4-BE49-F238E27FC236}">
                <a16:creationId xmlns:a16="http://schemas.microsoft.com/office/drawing/2014/main" id="{33580784-B185-00F1-E0AF-3413F019B564}"/>
              </a:ext>
            </a:extLst>
          </p:cNvPr>
          <p:cNvSpPr txBox="1">
            <a:spLocks noGrp="1"/>
          </p:cNvSpPr>
          <p:nvPr>
            <p:ph type="body" idx="15"/>
          </p:nvPr>
        </p:nvSpPr>
        <p:spPr>
          <a:xfrm>
            <a:off x="8603740" y="4149549"/>
            <a:ext cx="3274251" cy="7319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Font typeface="Arial" panose="020B0604020202020204" pitchFamily="34" charset="0"/>
              <a:buChar char="•"/>
              <a:defRPr/>
            </a:lvl1pPr>
            <a:lvl2pPr marL="914400" lvl="1" indent="-342900" algn="l">
              <a:lnSpc>
                <a:spcPct val="90000"/>
              </a:lnSpc>
              <a:spcBef>
                <a:spcPts val="375"/>
              </a:spcBef>
              <a:spcAft>
                <a:spcPts val="0"/>
              </a:spcAft>
              <a:buClr>
                <a:schemeClr val="dk1"/>
              </a:buClr>
              <a:buSzPts val="1800"/>
              <a:buFont typeface="Courier New" panose="02070309020205020404" pitchFamily="49" charset="0"/>
              <a:buChar char="o"/>
              <a:defRPr/>
            </a:lvl2pPr>
            <a:lvl3pPr marL="1371600" lvl="2" indent="-342900" algn="l">
              <a:lnSpc>
                <a:spcPct val="90000"/>
              </a:lnSpc>
              <a:spcBef>
                <a:spcPts val="375"/>
              </a:spcBef>
              <a:spcAft>
                <a:spcPts val="0"/>
              </a:spcAft>
              <a:buClr>
                <a:schemeClr val="dk1"/>
              </a:buClr>
              <a:buSzPts val="1800"/>
              <a:buFont typeface="Wingdings" pitchFamily="2" charset="2"/>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a:p>
            <a:pPr lvl="1"/>
            <a:endParaRPr lang="en-US"/>
          </a:p>
          <a:p>
            <a:pPr lvl="2"/>
            <a:endParaRPr/>
          </a:p>
        </p:txBody>
      </p:sp>
      <p:grpSp>
        <p:nvGrpSpPr>
          <p:cNvPr id="4" name="Group 3">
            <a:extLst>
              <a:ext uri="{FF2B5EF4-FFF2-40B4-BE49-F238E27FC236}">
                <a16:creationId xmlns:a16="http://schemas.microsoft.com/office/drawing/2014/main" id="{CF9C043B-D798-9F08-AF48-F2BAF3E5CB27}"/>
              </a:ext>
              <a:ext uri="{C183D7F6-B498-43B3-948B-1728B52AA6E4}">
                <adec:decorative xmlns:adec="http://schemas.microsoft.com/office/drawing/2017/decorative" val="1"/>
              </a:ext>
            </a:extLst>
          </p:cNvPr>
          <p:cNvGrpSpPr/>
          <p:nvPr userDrawn="1"/>
        </p:nvGrpSpPr>
        <p:grpSpPr>
          <a:xfrm>
            <a:off x="7174827" y="6317355"/>
            <a:ext cx="1827213" cy="484632"/>
            <a:chOff x="1827213" y="6320184"/>
            <a:chExt cx="1889065" cy="515107"/>
          </a:xfrm>
        </p:grpSpPr>
        <p:pic>
          <p:nvPicPr>
            <p:cNvPr id="5" name="Graphic 4">
              <a:extLst>
                <a:ext uri="{FF2B5EF4-FFF2-40B4-BE49-F238E27FC236}">
                  <a16:creationId xmlns:a16="http://schemas.microsoft.com/office/drawing/2014/main" id="{E27399F2-64EC-21D8-A87F-15CCBC94AF4C}"/>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6" name="Picture 5" descr="Tennessee Tiered Supports Center logo">
              <a:extLst>
                <a:ext uri="{FF2B5EF4-FFF2-40B4-BE49-F238E27FC236}">
                  <a16:creationId xmlns:a16="http://schemas.microsoft.com/office/drawing/2014/main" id="{882F5289-C84E-F181-5D6E-5DB4ECA1523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9" name="Footer Placeholder 8">
            <a:extLst>
              <a:ext uri="{FF2B5EF4-FFF2-40B4-BE49-F238E27FC236}">
                <a16:creationId xmlns:a16="http://schemas.microsoft.com/office/drawing/2014/main" id="{984730EB-ADE1-FF3D-7AAA-05D19666C432}"/>
              </a:ext>
              <a:ext uri="{C183D7F6-B498-43B3-948B-1728B52AA6E4}">
                <adec:decorative xmlns:adec="http://schemas.microsoft.com/office/drawing/2017/decorative" val="1"/>
              </a:ext>
            </a:extLst>
          </p:cNvPr>
          <p:cNvSpPr>
            <a:spLocks noGrp="1"/>
          </p:cNvSpPr>
          <p:nvPr>
            <p:ph type="ftr" sz="quarter" idx="13"/>
          </p:nvPr>
        </p:nvSpPr>
        <p:spPr>
          <a:xfrm>
            <a:off x="9193495" y="6492873"/>
            <a:ext cx="2995330" cy="342246"/>
          </a:xfrm>
        </p:spPr>
        <p:txBody>
          <a:bodyPr/>
          <a:lstStyle>
            <a:lvl1pPr>
              <a:defRPr>
                <a:solidFill>
                  <a:srgbClr val="000000"/>
                </a:solidFill>
              </a:defRPr>
            </a:lvl1pPr>
          </a:lstStyle>
          <a:p>
            <a:r>
              <a:rPr lang="en-US"/>
              <a:t>© Tennessee Department of Education </a:t>
            </a:r>
            <a:endParaRPr lang="id-ID"/>
          </a:p>
          <a:p>
            <a:endParaRPr lang="en-US"/>
          </a:p>
        </p:txBody>
      </p:sp>
      <p:sp>
        <p:nvSpPr>
          <p:cNvPr id="2" name="Google Shape;130;p333">
            <a:extLst>
              <a:ext uri="{FF2B5EF4-FFF2-40B4-BE49-F238E27FC236}">
                <a16:creationId xmlns:a16="http://schemas.microsoft.com/office/drawing/2014/main" id="{B44347EF-F888-B5DB-8648-26A7ECCE3FC6}"/>
              </a:ext>
            </a:extLst>
          </p:cNvPr>
          <p:cNvSpPr txBox="1">
            <a:spLocks noGrp="1"/>
          </p:cNvSpPr>
          <p:nvPr>
            <p:ph type="body" idx="16"/>
          </p:nvPr>
        </p:nvSpPr>
        <p:spPr>
          <a:xfrm>
            <a:off x="4113522" y="5108318"/>
            <a:ext cx="3274251" cy="7319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Font typeface="Arial" panose="020B0604020202020204" pitchFamily="34" charset="0"/>
              <a:buChar char="•"/>
              <a:defRPr/>
            </a:lvl1pPr>
            <a:lvl2pPr marL="914400" lvl="1" indent="-342900" algn="l">
              <a:lnSpc>
                <a:spcPct val="90000"/>
              </a:lnSpc>
              <a:spcBef>
                <a:spcPts val="375"/>
              </a:spcBef>
              <a:spcAft>
                <a:spcPts val="0"/>
              </a:spcAft>
              <a:buClr>
                <a:schemeClr val="dk1"/>
              </a:buClr>
              <a:buSzPts val="1800"/>
              <a:buFont typeface="Courier New" panose="02070309020205020404" pitchFamily="49" charset="0"/>
              <a:buChar char="o"/>
              <a:defRPr/>
            </a:lvl2pPr>
            <a:lvl3pPr marL="1371600" lvl="2" indent="-342900" algn="l">
              <a:lnSpc>
                <a:spcPct val="90000"/>
              </a:lnSpc>
              <a:spcBef>
                <a:spcPts val="375"/>
              </a:spcBef>
              <a:spcAft>
                <a:spcPts val="0"/>
              </a:spcAft>
              <a:buClr>
                <a:schemeClr val="dk1"/>
              </a:buClr>
              <a:buSzPts val="1800"/>
              <a:buFont typeface="Wingdings" pitchFamily="2" charset="2"/>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a:p>
            <a:pPr lvl="1"/>
            <a:endParaRPr lang="en-US"/>
          </a:p>
          <a:p>
            <a:pPr lvl="2"/>
            <a:endParaRPr/>
          </a:p>
        </p:txBody>
      </p:sp>
      <p:sp>
        <p:nvSpPr>
          <p:cNvPr id="11" name="Google Shape;130;p333">
            <a:extLst>
              <a:ext uri="{FF2B5EF4-FFF2-40B4-BE49-F238E27FC236}">
                <a16:creationId xmlns:a16="http://schemas.microsoft.com/office/drawing/2014/main" id="{6CD4C238-3CC0-1D85-7901-4F94C90A1261}"/>
              </a:ext>
            </a:extLst>
          </p:cNvPr>
          <p:cNvSpPr txBox="1">
            <a:spLocks noGrp="1"/>
          </p:cNvSpPr>
          <p:nvPr>
            <p:ph type="body" idx="17"/>
          </p:nvPr>
        </p:nvSpPr>
        <p:spPr>
          <a:xfrm>
            <a:off x="394828" y="3876195"/>
            <a:ext cx="3274251" cy="7319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Font typeface="Arial" panose="020B0604020202020204" pitchFamily="34" charset="0"/>
              <a:buChar char="•"/>
              <a:defRPr/>
            </a:lvl1pPr>
            <a:lvl2pPr marL="914400" lvl="1" indent="-342900" algn="l">
              <a:lnSpc>
                <a:spcPct val="90000"/>
              </a:lnSpc>
              <a:spcBef>
                <a:spcPts val="375"/>
              </a:spcBef>
              <a:spcAft>
                <a:spcPts val="0"/>
              </a:spcAft>
              <a:buClr>
                <a:schemeClr val="dk1"/>
              </a:buClr>
              <a:buSzPts val="1800"/>
              <a:buFont typeface="Courier New" panose="02070309020205020404" pitchFamily="49" charset="0"/>
              <a:buChar char="o"/>
              <a:defRPr/>
            </a:lvl2pPr>
            <a:lvl3pPr marL="1371600" lvl="2" indent="-342900" algn="l">
              <a:lnSpc>
                <a:spcPct val="90000"/>
              </a:lnSpc>
              <a:spcBef>
                <a:spcPts val="375"/>
              </a:spcBef>
              <a:spcAft>
                <a:spcPts val="0"/>
              </a:spcAft>
              <a:buClr>
                <a:schemeClr val="dk1"/>
              </a:buClr>
              <a:buSzPts val="1800"/>
              <a:buFont typeface="Wingdings" pitchFamily="2" charset="2"/>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a:p>
            <a:pPr lvl="1"/>
            <a:endParaRPr lang="en-US"/>
          </a:p>
          <a:p>
            <a:pPr lvl="2"/>
            <a:endParaRPr/>
          </a:p>
        </p:txBody>
      </p:sp>
      <p:sp>
        <p:nvSpPr>
          <p:cNvPr id="12" name="Google Shape;130;p333">
            <a:extLst>
              <a:ext uri="{FF2B5EF4-FFF2-40B4-BE49-F238E27FC236}">
                <a16:creationId xmlns:a16="http://schemas.microsoft.com/office/drawing/2014/main" id="{C30DBFF8-92A1-9C29-7E3C-C52C020C246F}"/>
              </a:ext>
            </a:extLst>
          </p:cNvPr>
          <p:cNvSpPr txBox="1">
            <a:spLocks noGrp="1"/>
          </p:cNvSpPr>
          <p:nvPr>
            <p:ph type="body" idx="18"/>
          </p:nvPr>
        </p:nvSpPr>
        <p:spPr>
          <a:xfrm>
            <a:off x="4318200" y="3932346"/>
            <a:ext cx="3274251" cy="7319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Font typeface="Arial" panose="020B0604020202020204" pitchFamily="34" charset="0"/>
              <a:buChar char="•"/>
              <a:defRPr/>
            </a:lvl1pPr>
            <a:lvl2pPr marL="914400" lvl="1" indent="-342900" algn="l">
              <a:lnSpc>
                <a:spcPct val="90000"/>
              </a:lnSpc>
              <a:spcBef>
                <a:spcPts val="375"/>
              </a:spcBef>
              <a:spcAft>
                <a:spcPts val="0"/>
              </a:spcAft>
              <a:buClr>
                <a:schemeClr val="dk1"/>
              </a:buClr>
              <a:buSzPts val="1800"/>
              <a:buFont typeface="Courier New" panose="02070309020205020404" pitchFamily="49" charset="0"/>
              <a:buChar char="o"/>
              <a:defRPr/>
            </a:lvl2pPr>
            <a:lvl3pPr marL="1371600" lvl="2" indent="-342900" algn="l">
              <a:lnSpc>
                <a:spcPct val="90000"/>
              </a:lnSpc>
              <a:spcBef>
                <a:spcPts val="375"/>
              </a:spcBef>
              <a:spcAft>
                <a:spcPts val="0"/>
              </a:spcAft>
              <a:buClr>
                <a:schemeClr val="dk1"/>
              </a:buClr>
              <a:buSzPts val="1800"/>
              <a:buFont typeface="Wingdings" pitchFamily="2" charset="2"/>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a:p>
            <a:pPr lvl="1"/>
            <a:endParaRPr lang="en-US"/>
          </a:p>
          <a:p>
            <a:pPr lvl="2"/>
            <a:endParaRPr/>
          </a:p>
        </p:txBody>
      </p:sp>
      <p:sp>
        <p:nvSpPr>
          <p:cNvPr id="13" name="Content Placeholder 6">
            <a:extLst>
              <a:ext uri="{FF2B5EF4-FFF2-40B4-BE49-F238E27FC236}">
                <a16:creationId xmlns:a16="http://schemas.microsoft.com/office/drawing/2014/main" id="{8AEAFC02-B2B7-B244-E648-39BA6B6989CC}"/>
              </a:ext>
            </a:extLst>
          </p:cNvPr>
          <p:cNvSpPr>
            <a:spLocks noGrp="1"/>
          </p:cNvSpPr>
          <p:nvPr>
            <p:ph sz="quarter" idx="12"/>
          </p:nvPr>
        </p:nvSpPr>
        <p:spPr>
          <a:xfrm>
            <a:off x="4221928" y="1759576"/>
            <a:ext cx="3466797" cy="1965825"/>
          </a:xfrm>
        </p:spPr>
        <p:txBody>
          <a:bodyPr/>
          <a:lstStyle>
            <a:lvl1pPr>
              <a:buClr>
                <a:srgbClr val="000000"/>
              </a:buClr>
              <a:buFont typeface="Arial" panose="020B0604020202020204" pitchFamily="34" charset="0"/>
              <a:buChar char="•"/>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15" name="Text Placeholder 13">
            <a:extLst>
              <a:ext uri="{FF2B5EF4-FFF2-40B4-BE49-F238E27FC236}">
                <a16:creationId xmlns:a16="http://schemas.microsoft.com/office/drawing/2014/main" id="{4A88FC4E-5398-FEC6-89FA-87CDD414495E}"/>
              </a:ext>
            </a:extLst>
          </p:cNvPr>
          <p:cNvSpPr>
            <a:spLocks noGrp="1"/>
          </p:cNvSpPr>
          <p:nvPr>
            <p:ph type="body" sz="quarter" idx="19" hasCustomPrompt="1"/>
          </p:nvPr>
        </p:nvSpPr>
        <p:spPr>
          <a:xfrm>
            <a:off x="507999" y="6391275"/>
            <a:ext cx="4965192" cy="365760"/>
          </a:xfrm>
        </p:spPr>
        <p:txBody>
          <a:bodyPr anchor="ctr"/>
          <a:lstStyle>
            <a:lvl1pPr>
              <a:buNone/>
              <a:defRPr sz="1800"/>
            </a:lvl1pPr>
          </a:lstStyle>
          <a:p>
            <a:pPr lvl="0"/>
            <a:r>
              <a:rPr lang="en-US"/>
              <a:t>(Click to add citation)</a:t>
            </a:r>
          </a:p>
        </p:txBody>
      </p:sp>
    </p:spTree>
    <p:extLst>
      <p:ext uri="{BB962C8B-B14F-4D97-AF65-F5344CB8AC3E}">
        <p14:creationId xmlns:p14="http://schemas.microsoft.com/office/powerpoint/2010/main" val="3019958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3 no Border with Citatio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2CFAAF-5625-7D4D-8E3D-266A07FDB861}"/>
              </a:ext>
            </a:extLst>
          </p:cNvPr>
          <p:cNvSpPr>
            <a:spLocks noGrp="1"/>
          </p:cNvSpPr>
          <p:nvPr>
            <p:ph type="title"/>
          </p:nvPr>
        </p:nvSpPr>
        <p:spPr/>
        <p:txBody>
          <a:bodyPr/>
          <a:lstStyle/>
          <a:p>
            <a:r>
              <a:rPr lang="en-US"/>
              <a:t>Click to edit Master title style</a:t>
            </a:r>
          </a:p>
        </p:txBody>
      </p:sp>
      <p:sp>
        <p:nvSpPr>
          <p:cNvPr id="8" name="Text Placeholder 6">
            <a:extLst>
              <a:ext uri="{FF2B5EF4-FFF2-40B4-BE49-F238E27FC236}">
                <a16:creationId xmlns:a16="http://schemas.microsoft.com/office/drawing/2014/main" id="{3017CB97-2350-5B4F-BB4C-38837643373B}"/>
              </a:ext>
            </a:extLst>
          </p:cNvPr>
          <p:cNvSpPr>
            <a:spLocks noGrp="1"/>
          </p:cNvSpPr>
          <p:nvPr>
            <p:ph type="body" sz="quarter" idx="10"/>
          </p:nvPr>
        </p:nvSpPr>
        <p:spPr>
          <a:xfrm>
            <a:off x="507868" y="1634836"/>
            <a:ext cx="11071516" cy="4232568"/>
          </a:xfrm>
        </p:spPr>
        <p:txBody>
          <a:bodyPr/>
          <a:lstStyle>
            <a:lvl1pPr>
              <a:spcBef>
                <a:spcPts val="0"/>
              </a:spcBef>
              <a:spcAft>
                <a:spcPts val="1200"/>
              </a:spcAft>
              <a:buClr>
                <a:srgbClr val="000000"/>
              </a:buClr>
              <a:buFont typeface="Arial" panose="020B0604020202020204" pitchFamily="34" charset="0"/>
              <a:buChar char="•"/>
              <a:defRPr/>
            </a:lvl1pPr>
            <a:lvl2pPr>
              <a:spcBef>
                <a:spcPts val="0"/>
              </a:spcBef>
              <a:spcAft>
                <a:spcPts val="1200"/>
              </a:spcAft>
              <a:buClr>
                <a:srgbClr val="000000"/>
              </a:buClr>
              <a:buFont typeface="Courier New" panose="02070309020205020404" pitchFamily="49" charset="0"/>
              <a:buChar char="o"/>
              <a:defRPr/>
            </a:lvl2pPr>
            <a:lvl3pPr>
              <a:spcBef>
                <a:spcPts val="0"/>
              </a:spcBef>
              <a:spcAft>
                <a:spcPts val="1200"/>
              </a:spcAft>
              <a:buClr>
                <a:srgbClr val="000000"/>
              </a:buClr>
              <a:buFont typeface="Wingdings" pitchFamily="2" charset="2"/>
              <a:buChar char="§"/>
              <a:defRPr/>
            </a:lvl3pPr>
            <a:lvl4pPr>
              <a:spcBef>
                <a:spcPts val="0"/>
              </a:spcBef>
              <a:spcAft>
                <a:spcPts val="1200"/>
              </a:spcAft>
              <a:buClr>
                <a:srgbClr val="000000"/>
              </a:buClr>
              <a:defRPr/>
            </a:lvl4pPr>
            <a:lvl5pPr>
              <a:spcBef>
                <a:spcPts val="0"/>
              </a:spcBef>
              <a:spcAft>
                <a:spcPts val="1200"/>
              </a:spcAft>
              <a:buClr>
                <a:srgbClr val="000000"/>
              </a:buCl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grpSp>
        <p:nvGrpSpPr>
          <p:cNvPr id="9" name="Group 8">
            <a:extLst>
              <a:ext uri="{FF2B5EF4-FFF2-40B4-BE49-F238E27FC236}">
                <a16:creationId xmlns:a16="http://schemas.microsoft.com/office/drawing/2014/main" id="{EEB9DCA8-6238-73FA-AA8B-496493AE31A1}"/>
              </a:ext>
              <a:ext uri="{C183D7F6-B498-43B3-948B-1728B52AA6E4}">
                <adec:decorative xmlns:adec="http://schemas.microsoft.com/office/drawing/2017/decorative" val="1"/>
              </a:ext>
            </a:extLst>
          </p:cNvPr>
          <p:cNvGrpSpPr/>
          <p:nvPr userDrawn="1"/>
        </p:nvGrpSpPr>
        <p:grpSpPr>
          <a:xfrm>
            <a:off x="87606" y="5926132"/>
            <a:ext cx="12013611" cy="175769"/>
            <a:chOff x="-556175" y="5388428"/>
            <a:chExt cx="10206500" cy="149291"/>
          </a:xfrm>
        </p:grpSpPr>
        <p:grpSp>
          <p:nvGrpSpPr>
            <p:cNvPr id="10" name="Group 9">
              <a:extLst>
                <a:ext uri="{FF2B5EF4-FFF2-40B4-BE49-F238E27FC236}">
                  <a16:creationId xmlns:a16="http://schemas.microsoft.com/office/drawing/2014/main" id="{E6E0DAB3-8E7F-4179-1161-920C6AD16CED}"/>
                </a:ext>
              </a:extLst>
            </p:cNvPr>
            <p:cNvGrpSpPr/>
            <p:nvPr userDrawn="1"/>
          </p:nvGrpSpPr>
          <p:grpSpPr>
            <a:xfrm>
              <a:off x="-556175" y="5388428"/>
              <a:ext cx="2501953" cy="149291"/>
              <a:chOff x="6927228" y="7552706"/>
              <a:chExt cx="5016271" cy="227062"/>
            </a:xfrm>
          </p:grpSpPr>
          <p:sp>
            <p:nvSpPr>
              <p:cNvPr id="158" name="Oval 157">
                <a:extLst>
                  <a:ext uri="{FF2B5EF4-FFF2-40B4-BE49-F238E27FC236}">
                    <a16:creationId xmlns:a16="http://schemas.microsoft.com/office/drawing/2014/main" id="{E89AE584-ECF2-BC8F-75B7-FD5400F25381}"/>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9" name="Oval 158">
                <a:extLst>
                  <a:ext uri="{FF2B5EF4-FFF2-40B4-BE49-F238E27FC236}">
                    <a16:creationId xmlns:a16="http://schemas.microsoft.com/office/drawing/2014/main" id="{A14951DB-187F-4040-708C-126DC2F29AAB}"/>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0" name="Oval 159">
                <a:extLst>
                  <a:ext uri="{FF2B5EF4-FFF2-40B4-BE49-F238E27FC236}">
                    <a16:creationId xmlns:a16="http://schemas.microsoft.com/office/drawing/2014/main" id="{C125F87B-A46A-80E4-95C0-05BDE8D9E79C}"/>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1" name="Oval 160">
                <a:extLst>
                  <a:ext uri="{FF2B5EF4-FFF2-40B4-BE49-F238E27FC236}">
                    <a16:creationId xmlns:a16="http://schemas.microsoft.com/office/drawing/2014/main" id="{42953198-33F9-0F16-7C66-A49C6E9338F9}"/>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2" name="Oval 161">
                <a:extLst>
                  <a:ext uri="{FF2B5EF4-FFF2-40B4-BE49-F238E27FC236}">
                    <a16:creationId xmlns:a16="http://schemas.microsoft.com/office/drawing/2014/main" id="{2A8A328E-AEA2-5105-8AA0-28261D7D12FD}"/>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3" name="Oval 162">
                <a:extLst>
                  <a:ext uri="{FF2B5EF4-FFF2-40B4-BE49-F238E27FC236}">
                    <a16:creationId xmlns:a16="http://schemas.microsoft.com/office/drawing/2014/main" id="{9A185A77-915F-A657-E546-14EFF5EC84AA}"/>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4" name="Oval 163">
                <a:extLst>
                  <a:ext uri="{FF2B5EF4-FFF2-40B4-BE49-F238E27FC236}">
                    <a16:creationId xmlns:a16="http://schemas.microsoft.com/office/drawing/2014/main" id="{2E2763B5-D7AC-6CEB-4019-17C9F7E180E3}"/>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5" name="Oval 164">
                <a:extLst>
                  <a:ext uri="{FF2B5EF4-FFF2-40B4-BE49-F238E27FC236}">
                    <a16:creationId xmlns:a16="http://schemas.microsoft.com/office/drawing/2014/main" id="{B5428B0D-A0DF-84A2-5F4C-118C28AA1F48}"/>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6" name="Oval 165">
                <a:extLst>
                  <a:ext uri="{FF2B5EF4-FFF2-40B4-BE49-F238E27FC236}">
                    <a16:creationId xmlns:a16="http://schemas.microsoft.com/office/drawing/2014/main" id="{E1482D25-C9DF-7AE9-546B-AEC6505C1937}"/>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7" name="Oval 166">
                <a:extLst>
                  <a:ext uri="{FF2B5EF4-FFF2-40B4-BE49-F238E27FC236}">
                    <a16:creationId xmlns:a16="http://schemas.microsoft.com/office/drawing/2014/main" id="{409CF0F3-6C86-D491-2DB2-029996885DF6}"/>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8" name="Oval 167">
                <a:extLst>
                  <a:ext uri="{FF2B5EF4-FFF2-40B4-BE49-F238E27FC236}">
                    <a16:creationId xmlns:a16="http://schemas.microsoft.com/office/drawing/2014/main" id="{049FF745-6C23-918E-0F50-5E732756D1DB}"/>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9" name="Oval 168">
                <a:extLst>
                  <a:ext uri="{FF2B5EF4-FFF2-40B4-BE49-F238E27FC236}">
                    <a16:creationId xmlns:a16="http://schemas.microsoft.com/office/drawing/2014/main" id="{915AB781-D80E-1528-2D5A-02113C439962}"/>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0" name="Oval 169">
                <a:extLst>
                  <a:ext uri="{FF2B5EF4-FFF2-40B4-BE49-F238E27FC236}">
                    <a16:creationId xmlns:a16="http://schemas.microsoft.com/office/drawing/2014/main" id="{9B49ACA8-1A42-EA1A-929C-88C524C33FFC}"/>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1" name="Oval 170">
                <a:extLst>
                  <a:ext uri="{FF2B5EF4-FFF2-40B4-BE49-F238E27FC236}">
                    <a16:creationId xmlns:a16="http://schemas.microsoft.com/office/drawing/2014/main" id="{A219A057-02CC-8E8F-A774-069DC6723C43}"/>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2" name="Oval 171">
                <a:extLst>
                  <a:ext uri="{FF2B5EF4-FFF2-40B4-BE49-F238E27FC236}">
                    <a16:creationId xmlns:a16="http://schemas.microsoft.com/office/drawing/2014/main" id="{07C0424D-6B10-78A4-5BE6-716B6BF3A12F}"/>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3" name="Oval 172">
                <a:extLst>
                  <a:ext uri="{FF2B5EF4-FFF2-40B4-BE49-F238E27FC236}">
                    <a16:creationId xmlns:a16="http://schemas.microsoft.com/office/drawing/2014/main" id="{B16DE814-B68C-5689-64A1-DD40A3828856}"/>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4" name="Oval 173">
                <a:extLst>
                  <a:ext uri="{FF2B5EF4-FFF2-40B4-BE49-F238E27FC236}">
                    <a16:creationId xmlns:a16="http://schemas.microsoft.com/office/drawing/2014/main" id="{10C45777-63EA-B50F-24EC-7B96B5F1D249}"/>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5" name="Oval 174">
                <a:extLst>
                  <a:ext uri="{FF2B5EF4-FFF2-40B4-BE49-F238E27FC236}">
                    <a16:creationId xmlns:a16="http://schemas.microsoft.com/office/drawing/2014/main" id="{2A2E6ED7-86B9-D2BB-FAA2-B44F4FAC6169}"/>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6" name="Oval 175">
                <a:extLst>
                  <a:ext uri="{FF2B5EF4-FFF2-40B4-BE49-F238E27FC236}">
                    <a16:creationId xmlns:a16="http://schemas.microsoft.com/office/drawing/2014/main" id="{C2D3B5D4-7226-F5DA-F906-0B278E07C9AA}"/>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7" name="Oval 176">
                <a:extLst>
                  <a:ext uri="{FF2B5EF4-FFF2-40B4-BE49-F238E27FC236}">
                    <a16:creationId xmlns:a16="http://schemas.microsoft.com/office/drawing/2014/main" id="{8E61B7D9-8616-1B69-E47E-2F36A2BFAA74}"/>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8" name="Oval 177">
                <a:extLst>
                  <a:ext uri="{FF2B5EF4-FFF2-40B4-BE49-F238E27FC236}">
                    <a16:creationId xmlns:a16="http://schemas.microsoft.com/office/drawing/2014/main" id="{1EA98913-0C8D-F148-4C06-D143BFFE8420}"/>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9" name="Oval 178">
                <a:extLst>
                  <a:ext uri="{FF2B5EF4-FFF2-40B4-BE49-F238E27FC236}">
                    <a16:creationId xmlns:a16="http://schemas.microsoft.com/office/drawing/2014/main" id="{E011A9FF-3FA3-44EE-6B62-49EF31D515A6}"/>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0" name="Oval 179">
                <a:extLst>
                  <a:ext uri="{FF2B5EF4-FFF2-40B4-BE49-F238E27FC236}">
                    <a16:creationId xmlns:a16="http://schemas.microsoft.com/office/drawing/2014/main" id="{220B352D-933E-D052-86E0-E3213A1A5BC7}"/>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1" name="Oval 180">
                <a:extLst>
                  <a:ext uri="{FF2B5EF4-FFF2-40B4-BE49-F238E27FC236}">
                    <a16:creationId xmlns:a16="http://schemas.microsoft.com/office/drawing/2014/main" id="{B4EE8948-DCFC-5A3C-B1A1-7D747B7F3DEA}"/>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2" name="Oval 181">
                <a:extLst>
                  <a:ext uri="{FF2B5EF4-FFF2-40B4-BE49-F238E27FC236}">
                    <a16:creationId xmlns:a16="http://schemas.microsoft.com/office/drawing/2014/main" id="{6A22C5D8-4E0C-25C2-C360-8A42B99C43A9}"/>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3" name="Oval 182">
                <a:extLst>
                  <a:ext uri="{FF2B5EF4-FFF2-40B4-BE49-F238E27FC236}">
                    <a16:creationId xmlns:a16="http://schemas.microsoft.com/office/drawing/2014/main" id="{3D6217E5-5652-3CD4-FA09-2CA8075C9964}"/>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4" name="Oval 183">
                <a:extLst>
                  <a:ext uri="{FF2B5EF4-FFF2-40B4-BE49-F238E27FC236}">
                    <a16:creationId xmlns:a16="http://schemas.microsoft.com/office/drawing/2014/main" id="{8841E1C6-CD78-E85D-FAAE-DE5CC9AE958D}"/>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5" name="Oval 184">
                <a:extLst>
                  <a:ext uri="{FF2B5EF4-FFF2-40B4-BE49-F238E27FC236}">
                    <a16:creationId xmlns:a16="http://schemas.microsoft.com/office/drawing/2014/main" id="{E7F8FCC9-AA0A-3D1E-8999-AFA40240470F}"/>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6" name="Oval 185">
                <a:extLst>
                  <a:ext uri="{FF2B5EF4-FFF2-40B4-BE49-F238E27FC236}">
                    <a16:creationId xmlns:a16="http://schemas.microsoft.com/office/drawing/2014/main" id="{3D9D88B8-984B-E7FA-43FE-88645554EC9B}"/>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7" name="Oval 186">
                <a:extLst>
                  <a:ext uri="{FF2B5EF4-FFF2-40B4-BE49-F238E27FC236}">
                    <a16:creationId xmlns:a16="http://schemas.microsoft.com/office/drawing/2014/main" id="{387E2B27-3299-0789-B3BF-64BD59B4134B}"/>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8" name="Oval 187">
                <a:extLst>
                  <a:ext uri="{FF2B5EF4-FFF2-40B4-BE49-F238E27FC236}">
                    <a16:creationId xmlns:a16="http://schemas.microsoft.com/office/drawing/2014/main" id="{E93ACDDF-6AB5-DE98-F43B-7C62AA7A642B}"/>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9" name="Oval 188">
                <a:extLst>
                  <a:ext uri="{FF2B5EF4-FFF2-40B4-BE49-F238E27FC236}">
                    <a16:creationId xmlns:a16="http://schemas.microsoft.com/office/drawing/2014/main" id="{CE6F48BC-592B-1E45-4C1A-969B9FC9FF58}"/>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0" name="Oval 189">
                <a:extLst>
                  <a:ext uri="{FF2B5EF4-FFF2-40B4-BE49-F238E27FC236}">
                    <a16:creationId xmlns:a16="http://schemas.microsoft.com/office/drawing/2014/main" id="{4FB75B28-9EC0-07B6-14BE-884D15291BDF}"/>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1" name="Oval 190">
                <a:extLst>
                  <a:ext uri="{FF2B5EF4-FFF2-40B4-BE49-F238E27FC236}">
                    <a16:creationId xmlns:a16="http://schemas.microsoft.com/office/drawing/2014/main" id="{0FBC3A92-D4D1-19AB-C217-97F0FB92ACF2}"/>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2" name="Oval 191">
                <a:extLst>
                  <a:ext uri="{FF2B5EF4-FFF2-40B4-BE49-F238E27FC236}">
                    <a16:creationId xmlns:a16="http://schemas.microsoft.com/office/drawing/2014/main" id="{DB51306D-986F-CBA6-1B1A-4DC35201EBA4}"/>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3" name="Oval 192">
                <a:extLst>
                  <a:ext uri="{FF2B5EF4-FFF2-40B4-BE49-F238E27FC236}">
                    <a16:creationId xmlns:a16="http://schemas.microsoft.com/office/drawing/2014/main" id="{336C325A-BD78-6F04-427D-221CFE2C59E1}"/>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4" name="Oval 193">
                <a:extLst>
                  <a:ext uri="{FF2B5EF4-FFF2-40B4-BE49-F238E27FC236}">
                    <a16:creationId xmlns:a16="http://schemas.microsoft.com/office/drawing/2014/main" id="{3B1C60E9-0BFC-666C-FFB1-0E865D759672}"/>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5" name="Oval 194">
                <a:extLst>
                  <a:ext uri="{FF2B5EF4-FFF2-40B4-BE49-F238E27FC236}">
                    <a16:creationId xmlns:a16="http://schemas.microsoft.com/office/drawing/2014/main" id="{50BB2FAE-4725-CBDD-A957-1A7BD4554E78}"/>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6" name="Oval 195">
                <a:extLst>
                  <a:ext uri="{FF2B5EF4-FFF2-40B4-BE49-F238E27FC236}">
                    <a16:creationId xmlns:a16="http://schemas.microsoft.com/office/drawing/2014/main" id="{11F5004D-6574-8868-9F9D-639490F640E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7" name="Oval 196">
                <a:extLst>
                  <a:ext uri="{FF2B5EF4-FFF2-40B4-BE49-F238E27FC236}">
                    <a16:creationId xmlns:a16="http://schemas.microsoft.com/office/drawing/2014/main" id="{D42ADFC5-B869-8D35-8196-BF5C0D309B5A}"/>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8" name="Oval 197">
                <a:extLst>
                  <a:ext uri="{FF2B5EF4-FFF2-40B4-BE49-F238E27FC236}">
                    <a16:creationId xmlns:a16="http://schemas.microsoft.com/office/drawing/2014/main" id="{090CA181-22AB-62E7-124E-A4C8A68AF810}"/>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9" name="Oval 198">
                <a:extLst>
                  <a:ext uri="{FF2B5EF4-FFF2-40B4-BE49-F238E27FC236}">
                    <a16:creationId xmlns:a16="http://schemas.microsoft.com/office/drawing/2014/main" id="{8F46772F-D585-FF06-C210-AEA465F6C061}"/>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0" name="Oval 199">
                <a:extLst>
                  <a:ext uri="{FF2B5EF4-FFF2-40B4-BE49-F238E27FC236}">
                    <a16:creationId xmlns:a16="http://schemas.microsoft.com/office/drawing/2014/main" id="{2CF7641C-36D3-D025-B04F-B7C06A32A9D0}"/>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1" name="Oval 200">
                <a:extLst>
                  <a:ext uri="{FF2B5EF4-FFF2-40B4-BE49-F238E27FC236}">
                    <a16:creationId xmlns:a16="http://schemas.microsoft.com/office/drawing/2014/main" id="{56EE6309-50B2-6FC9-061D-19DAE6098A76}"/>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2" name="Oval 201">
                <a:extLst>
                  <a:ext uri="{FF2B5EF4-FFF2-40B4-BE49-F238E27FC236}">
                    <a16:creationId xmlns:a16="http://schemas.microsoft.com/office/drawing/2014/main" id="{35574F29-DC2B-BD22-1DF8-85532E9E3C37}"/>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3" name="Oval 202">
                <a:extLst>
                  <a:ext uri="{FF2B5EF4-FFF2-40B4-BE49-F238E27FC236}">
                    <a16:creationId xmlns:a16="http://schemas.microsoft.com/office/drawing/2014/main" id="{105B2A24-AC78-2E17-5242-24887792A165}"/>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4" name="Oval 203">
                <a:extLst>
                  <a:ext uri="{FF2B5EF4-FFF2-40B4-BE49-F238E27FC236}">
                    <a16:creationId xmlns:a16="http://schemas.microsoft.com/office/drawing/2014/main" id="{D3E0FBE5-D527-71DE-7B78-E4D6EFF26800}"/>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5" name="Oval 204">
                <a:extLst>
                  <a:ext uri="{FF2B5EF4-FFF2-40B4-BE49-F238E27FC236}">
                    <a16:creationId xmlns:a16="http://schemas.microsoft.com/office/drawing/2014/main" id="{52437CE0-ECF8-3019-8B09-FE3C7F0A2310}"/>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1" name="Group 10">
              <a:extLst>
                <a:ext uri="{FF2B5EF4-FFF2-40B4-BE49-F238E27FC236}">
                  <a16:creationId xmlns:a16="http://schemas.microsoft.com/office/drawing/2014/main" id="{1FE2D1AB-3187-983A-F6FC-6DF3B309DCA7}"/>
                </a:ext>
              </a:extLst>
            </p:cNvPr>
            <p:cNvGrpSpPr/>
            <p:nvPr userDrawn="1"/>
          </p:nvGrpSpPr>
          <p:grpSpPr>
            <a:xfrm>
              <a:off x="2008922" y="5388428"/>
              <a:ext cx="2501953" cy="149291"/>
              <a:chOff x="6927228" y="7552706"/>
              <a:chExt cx="5016271" cy="227062"/>
            </a:xfrm>
          </p:grpSpPr>
          <p:sp>
            <p:nvSpPr>
              <p:cNvPr id="110" name="Oval 109">
                <a:extLst>
                  <a:ext uri="{FF2B5EF4-FFF2-40B4-BE49-F238E27FC236}">
                    <a16:creationId xmlns:a16="http://schemas.microsoft.com/office/drawing/2014/main" id="{05D5C87D-406F-F5B2-9E51-3024F2C3FE9B}"/>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1" name="Oval 110">
                <a:extLst>
                  <a:ext uri="{FF2B5EF4-FFF2-40B4-BE49-F238E27FC236}">
                    <a16:creationId xmlns:a16="http://schemas.microsoft.com/office/drawing/2014/main" id="{1AA05949-F756-9DB4-A157-1801B947DBDB}"/>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2" name="Oval 111">
                <a:extLst>
                  <a:ext uri="{FF2B5EF4-FFF2-40B4-BE49-F238E27FC236}">
                    <a16:creationId xmlns:a16="http://schemas.microsoft.com/office/drawing/2014/main" id="{5763670D-9A50-2AEB-C658-AB62F95F0262}"/>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3" name="Oval 112">
                <a:extLst>
                  <a:ext uri="{FF2B5EF4-FFF2-40B4-BE49-F238E27FC236}">
                    <a16:creationId xmlns:a16="http://schemas.microsoft.com/office/drawing/2014/main" id="{09BC97B7-2374-4583-C6FA-A05E9A301BA1}"/>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4" name="Oval 113">
                <a:extLst>
                  <a:ext uri="{FF2B5EF4-FFF2-40B4-BE49-F238E27FC236}">
                    <a16:creationId xmlns:a16="http://schemas.microsoft.com/office/drawing/2014/main" id="{FD1565DA-F2FB-1081-0CEB-FFB247B857B3}"/>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5" name="Oval 114">
                <a:extLst>
                  <a:ext uri="{FF2B5EF4-FFF2-40B4-BE49-F238E27FC236}">
                    <a16:creationId xmlns:a16="http://schemas.microsoft.com/office/drawing/2014/main" id="{A2A378B5-0171-B107-7AD1-CDF490A561DC}"/>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6" name="Oval 115">
                <a:extLst>
                  <a:ext uri="{FF2B5EF4-FFF2-40B4-BE49-F238E27FC236}">
                    <a16:creationId xmlns:a16="http://schemas.microsoft.com/office/drawing/2014/main" id="{1B7A67D9-1C2C-7D00-A1F3-D587EF91297E}"/>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7" name="Oval 116">
                <a:extLst>
                  <a:ext uri="{FF2B5EF4-FFF2-40B4-BE49-F238E27FC236}">
                    <a16:creationId xmlns:a16="http://schemas.microsoft.com/office/drawing/2014/main" id="{FBD2B51E-18B2-BAF4-6E94-BAB3E4D10153}"/>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8" name="Oval 117">
                <a:extLst>
                  <a:ext uri="{FF2B5EF4-FFF2-40B4-BE49-F238E27FC236}">
                    <a16:creationId xmlns:a16="http://schemas.microsoft.com/office/drawing/2014/main" id="{6A60019C-0F23-3C6D-FA11-656C826DC7EB}"/>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9" name="Oval 118">
                <a:extLst>
                  <a:ext uri="{FF2B5EF4-FFF2-40B4-BE49-F238E27FC236}">
                    <a16:creationId xmlns:a16="http://schemas.microsoft.com/office/drawing/2014/main" id="{29ECB73A-29AB-FE6D-D389-4332ECC8974F}"/>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0" name="Oval 119">
                <a:extLst>
                  <a:ext uri="{FF2B5EF4-FFF2-40B4-BE49-F238E27FC236}">
                    <a16:creationId xmlns:a16="http://schemas.microsoft.com/office/drawing/2014/main" id="{21E65C77-796C-273C-7C8C-59D1413654AF}"/>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1" name="Oval 120">
                <a:extLst>
                  <a:ext uri="{FF2B5EF4-FFF2-40B4-BE49-F238E27FC236}">
                    <a16:creationId xmlns:a16="http://schemas.microsoft.com/office/drawing/2014/main" id="{207B3EF4-5784-B234-30F4-7B383111824F}"/>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2" name="Oval 121">
                <a:extLst>
                  <a:ext uri="{FF2B5EF4-FFF2-40B4-BE49-F238E27FC236}">
                    <a16:creationId xmlns:a16="http://schemas.microsoft.com/office/drawing/2014/main" id="{1348CE23-30FE-38E8-AD30-95EE9D3E5CB1}"/>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3" name="Oval 122">
                <a:extLst>
                  <a:ext uri="{FF2B5EF4-FFF2-40B4-BE49-F238E27FC236}">
                    <a16:creationId xmlns:a16="http://schemas.microsoft.com/office/drawing/2014/main" id="{535028FF-CE22-7D9D-1E4A-370869F7830B}"/>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4" name="Oval 123">
                <a:extLst>
                  <a:ext uri="{FF2B5EF4-FFF2-40B4-BE49-F238E27FC236}">
                    <a16:creationId xmlns:a16="http://schemas.microsoft.com/office/drawing/2014/main" id="{5663307B-9C5E-01A9-2681-1D718E31CF16}"/>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5" name="Oval 124">
                <a:extLst>
                  <a:ext uri="{FF2B5EF4-FFF2-40B4-BE49-F238E27FC236}">
                    <a16:creationId xmlns:a16="http://schemas.microsoft.com/office/drawing/2014/main" id="{1C2957D7-6C8C-52CB-FD43-D9F41F526A81}"/>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6" name="Oval 125">
                <a:extLst>
                  <a:ext uri="{FF2B5EF4-FFF2-40B4-BE49-F238E27FC236}">
                    <a16:creationId xmlns:a16="http://schemas.microsoft.com/office/drawing/2014/main" id="{5E770E29-1253-DA3B-91C9-87A504B57772}"/>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7" name="Oval 126">
                <a:extLst>
                  <a:ext uri="{FF2B5EF4-FFF2-40B4-BE49-F238E27FC236}">
                    <a16:creationId xmlns:a16="http://schemas.microsoft.com/office/drawing/2014/main" id="{299F4DB7-82D8-88EB-F0A0-4CA9D8B9E76E}"/>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8" name="Oval 127">
                <a:extLst>
                  <a:ext uri="{FF2B5EF4-FFF2-40B4-BE49-F238E27FC236}">
                    <a16:creationId xmlns:a16="http://schemas.microsoft.com/office/drawing/2014/main" id="{5324D024-AEFC-D9AE-CA7B-6D3707E5653A}"/>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9" name="Oval 128">
                <a:extLst>
                  <a:ext uri="{FF2B5EF4-FFF2-40B4-BE49-F238E27FC236}">
                    <a16:creationId xmlns:a16="http://schemas.microsoft.com/office/drawing/2014/main" id="{2DAEB651-C0F2-B043-551C-BAE008438DDA}"/>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0" name="Oval 129">
                <a:extLst>
                  <a:ext uri="{FF2B5EF4-FFF2-40B4-BE49-F238E27FC236}">
                    <a16:creationId xmlns:a16="http://schemas.microsoft.com/office/drawing/2014/main" id="{6E892D44-25D8-AAD5-0BF7-4FADA829E3CF}"/>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1" name="Oval 130">
                <a:extLst>
                  <a:ext uri="{FF2B5EF4-FFF2-40B4-BE49-F238E27FC236}">
                    <a16:creationId xmlns:a16="http://schemas.microsoft.com/office/drawing/2014/main" id="{BA2C46E1-62F1-FA6F-3E2B-E528D95E09EF}"/>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2" name="Oval 131">
                <a:extLst>
                  <a:ext uri="{FF2B5EF4-FFF2-40B4-BE49-F238E27FC236}">
                    <a16:creationId xmlns:a16="http://schemas.microsoft.com/office/drawing/2014/main" id="{3E376BC8-3966-0F13-8958-8EA8D5F2F33C}"/>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3" name="Oval 132">
                <a:extLst>
                  <a:ext uri="{FF2B5EF4-FFF2-40B4-BE49-F238E27FC236}">
                    <a16:creationId xmlns:a16="http://schemas.microsoft.com/office/drawing/2014/main" id="{6D3232A1-16C6-F41C-462D-C101C95900B1}"/>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4" name="Oval 133">
                <a:extLst>
                  <a:ext uri="{FF2B5EF4-FFF2-40B4-BE49-F238E27FC236}">
                    <a16:creationId xmlns:a16="http://schemas.microsoft.com/office/drawing/2014/main" id="{1B31CEA1-C817-D2A9-35E1-4C0A3883A6D1}"/>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5" name="Oval 134">
                <a:extLst>
                  <a:ext uri="{FF2B5EF4-FFF2-40B4-BE49-F238E27FC236}">
                    <a16:creationId xmlns:a16="http://schemas.microsoft.com/office/drawing/2014/main" id="{1D1F6E32-2BDD-E88E-3173-11AA7E8D90DB}"/>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6" name="Oval 135">
                <a:extLst>
                  <a:ext uri="{FF2B5EF4-FFF2-40B4-BE49-F238E27FC236}">
                    <a16:creationId xmlns:a16="http://schemas.microsoft.com/office/drawing/2014/main" id="{4DED25DD-8751-8DB4-38B6-723F62E1F18D}"/>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7" name="Oval 136">
                <a:extLst>
                  <a:ext uri="{FF2B5EF4-FFF2-40B4-BE49-F238E27FC236}">
                    <a16:creationId xmlns:a16="http://schemas.microsoft.com/office/drawing/2014/main" id="{74C7FF97-6DE5-6CC3-95B1-CCEF8FBCA846}"/>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8" name="Oval 137">
                <a:extLst>
                  <a:ext uri="{FF2B5EF4-FFF2-40B4-BE49-F238E27FC236}">
                    <a16:creationId xmlns:a16="http://schemas.microsoft.com/office/drawing/2014/main" id="{1883412F-FCB1-3244-84AC-DE4AB8EF3D5E}"/>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9" name="Oval 138">
                <a:extLst>
                  <a:ext uri="{FF2B5EF4-FFF2-40B4-BE49-F238E27FC236}">
                    <a16:creationId xmlns:a16="http://schemas.microsoft.com/office/drawing/2014/main" id="{FD8A2B32-3261-81A6-EBDF-6D8953EFA660}"/>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0" name="Oval 139">
                <a:extLst>
                  <a:ext uri="{FF2B5EF4-FFF2-40B4-BE49-F238E27FC236}">
                    <a16:creationId xmlns:a16="http://schemas.microsoft.com/office/drawing/2014/main" id="{319F1ACA-2BE3-89D6-69D6-E6FFEAF0B043}"/>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1" name="Oval 140">
                <a:extLst>
                  <a:ext uri="{FF2B5EF4-FFF2-40B4-BE49-F238E27FC236}">
                    <a16:creationId xmlns:a16="http://schemas.microsoft.com/office/drawing/2014/main" id="{F4F6F207-E6AD-2D62-122E-D4E95576471F}"/>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2" name="Oval 141">
                <a:extLst>
                  <a:ext uri="{FF2B5EF4-FFF2-40B4-BE49-F238E27FC236}">
                    <a16:creationId xmlns:a16="http://schemas.microsoft.com/office/drawing/2014/main" id="{3CE58186-80BC-742A-2C7D-71D3B2E61E10}"/>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3" name="Oval 142">
                <a:extLst>
                  <a:ext uri="{FF2B5EF4-FFF2-40B4-BE49-F238E27FC236}">
                    <a16:creationId xmlns:a16="http://schemas.microsoft.com/office/drawing/2014/main" id="{E2DCC61A-21F9-5548-DBEA-DCEE7CF991DD}"/>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4" name="Oval 143">
                <a:extLst>
                  <a:ext uri="{FF2B5EF4-FFF2-40B4-BE49-F238E27FC236}">
                    <a16:creationId xmlns:a16="http://schemas.microsoft.com/office/drawing/2014/main" id="{7F34CBF0-7D6A-7362-145C-5C3B83F2C573}"/>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5" name="Oval 144">
                <a:extLst>
                  <a:ext uri="{FF2B5EF4-FFF2-40B4-BE49-F238E27FC236}">
                    <a16:creationId xmlns:a16="http://schemas.microsoft.com/office/drawing/2014/main" id="{D4940665-1235-0C46-2E54-F128C2D1E271}"/>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6" name="Oval 145">
                <a:extLst>
                  <a:ext uri="{FF2B5EF4-FFF2-40B4-BE49-F238E27FC236}">
                    <a16:creationId xmlns:a16="http://schemas.microsoft.com/office/drawing/2014/main" id="{0BFED750-7872-664F-F3BF-5C2B363E5649}"/>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7" name="Oval 146">
                <a:extLst>
                  <a:ext uri="{FF2B5EF4-FFF2-40B4-BE49-F238E27FC236}">
                    <a16:creationId xmlns:a16="http://schemas.microsoft.com/office/drawing/2014/main" id="{4647D4BF-D80F-DFD3-932F-EE1B60214461}"/>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8" name="Oval 147">
                <a:extLst>
                  <a:ext uri="{FF2B5EF4-FFF2-40B4-BE49-F238E27FC236}">
                    <a16:creationId xmlns:a16="http://schemas.microsoft.com/office/drawing/2014/main" id="{1F5E6F2A-DA5A-D89B-0FCE-00F2E82A1AAE}"/>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9" name="Oval 148">
                <a:extLst>
                  <a:ext uri="{FF2B5EF4-FFF2-40B4-BE49-F238E27FC236}">
                    <a16:creationId xmlns:a16="http://schemas.microsoft.com/office/drawing/2014/main" id="{CB4F76D0-75CC-FB48-6145-D6C8A6DDD2A1}"/>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0" name="Oval 149">
                <a:extLst>
                  <a:ext uri="{FF2B5EF4-FFF2-40B4-BE49-F238E27FC236}">
                    <a16:creationId xmlns:a16="http://schemas.microsoft.com/office/drawing/2014/main" id="{B870B660-C80E-7B50-4669-B1B445929162}"/>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1" name="Oval 150">
                <a:extLst>
                  <a:ext uri="{FF2B5EF4-FFF2-40B4-BE49-F238E27FC236}">
                    <a16:creationId xmlns:a16="http://schemas.microsoft.com/office/drawing/2014/main" id="{629C93EF-6D48-6ED7-E40F-1D2F92DF5232}"/>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2" name="Oval 151">
                <a:extLst>
                  <a:ext uri="{FF2B5EF4-FFF2-40B4-BE49-F238E27FC236}">
                    <a16:creationId xmlns:a16="http://schemas.microsoft.com/office/drawing/2014/main" id="{BD3723D6-6B8F-F477-DAA0-A2EACE0AF9C8}"/>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3" name="Oval 152">
                <a:extLst>
                  <a:ext uri="{FF2B5EF4-FFF2-40B4-BE49-F238E27FC236}">
                    <a16:creationId xmlns:a16="http://schemas.microsoft.com/office/drawing/2014/main" id="{6491AE3F-96D5-C727-1EB5-4E3075FF71A8}"/>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4" name="Oval 153">
                <a:extLst>
                  <a:ext uri="{FF2B5EF4-FFF2-40B4-BE49-F238E27FC236}">
                    <a16:creationId xmlns:a16="http://schemas.microsoft.com/office/drawing/2014/main" id="{E4B3A14E-5ED2-C292-D2BB-4E3562851A35}"/>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5" name="Oval 154">
                <a:extLst>
                  <a:ext uri="{FF2B5EF4-FFF2-40B4-BE49-F238E27FC236}">
                    <a16:creationId xmlns:a16="http://schemas.microsoft.com/office/drawing/2014/main" id="{B1D47CE0-F0AC-8351-D6F1-DE1F32CF20DC}"/>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6" name="Oval 155">
                <a:extLst>
                  <a:ext uri="{FF2B5EF4-FFF2-40B4-BE49-F238E27FC236}">
                    <a16:creationId xmlns:a16="http://schemas.microsoft.com/office/drawing/2014/main" id="{06F26BB0-6AB5-39AA-1E4F-3FAA3BB1B759}"/>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7" name="Oval 156">
                <a:extLst>
                  <a:ext uri="{FF2B5EF4-FFF2-40B4-BE49-F238E27FC236}">
                    <a16:creationId xmlns:a16="http://schemas.microsoft.com/office/drawing/2014/main" id="{0803B1B1-2B5F-CF4B-CF24-4E3BDF94D743}"/>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2" name="Group 11">
              <a:extLst>
                <a:ext uri="{FF2B5EF4-FFF2-40B4-BE49-F238E27FC236}">
                  <a16:creationId xmlns:a16="http://schemas.microsoft.com/office/drawing/2014/main" id="{3BFF51A7-8748-A560-0EF4-574F3A466459}"/>
                </a:ext>
              </a:extLst>
            </p:cNvPr>
            <p:cNvGrpSpPr/>
            <p:nvPr userDrawn="1"/>
          </p:nvGrpSpPr>
          <p:grpSpPr>
            <a:xfrm>
              <a:off x="4583275" y="5388428"/>
              <a:ext cx="2501953" cy="149291"/>
              <a:chOff x="6927228" y="7552706"/>
              <a:chExt cx="5016271" cy="227062"/>
            </a:xfrm>
          </p:grpSpPr>
          <p:sp>
            <p:nvSpPr>
              <p:cNvPr id="62" name="Oval 61">
                <a:extLst>
                  <a:ext uri="{FF2B5EF4-FFF2-40B4-BE49-F238E27FC236}">
                    <a16:creationId xmlns:a16="http://schemas.microsoft.com/office/drawing/2014/main" id="{FAFB9EFC-3736-E45E-0E22-7A5B03BD3B83}"/>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74997A62-53A0-158D-94E5-4675FED4CA10}"/>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93DE3C00-980A-A7CA-AFBE-AB8CEBF8503C}"/>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7393DE01-EF0E-7E38-F3E9-B1C40CEE5336}"/>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49BAB397-8BCF-0216-84D7-5E2BC5EF4A6F}"/>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A21E1FB0-E1B8-A1B7-4E90-29FE31318600}"/>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A04F0108-09F7-FFCB-6264-F5D1327A381F}"/>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75E72610-5F34-35DB-23C2-24D124834BC6}"/>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241C03E9-6852-B756-B024-2615A921C2A5}"/>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3C21F7D7-AA6B-B4FF-D172-54F3EFA40F20}"/>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9865C62A-E179-D56E-4062-7A47CD82CD6F}"/>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25BA81D9-EB01-817C-977C-393B358373C5}"/>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5B8C66AF-7949-5B3F-D3C4-EBC64C2ECF4B}"/>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DA11AC9E-C623-6F34-8544-7233F0C3E110}"/>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CD759449-F462-6AA8-9AA5-08BDC55201EC}"/>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1A13058A-E418-440F-01B4-0F94FA8D27B9}"/>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C603ACF6-AAA3-D68A-2281-FA1F0EA24872}"/>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F19A221F-E037-DDF1-C626-572BCF0760B5}"/>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C6CAE689-FFC6-BC4D-4C08-A5618A94C529}"/>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E78B6AE0-E96C-AB23-45AA-F4FC9A3FE7EC}"/>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BD812795-7160-5266-6EC4-46F6A22F5F59}"/>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CFF403B8-C9B0-6011-0BE7-DCCF6A55C19A}"/>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4CA1CA35-03B2-29EE-DEE4-C67CA157762F}"/>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D5CD286D-712C-EC79-375F-D970B5D88C47}"/>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F294FAFE-2C76-1A61-99CD-F77C5F70C08B}"/>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54018DD1-A65B-0DCF-DEE9-1FC3E7490DB7}"/>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6F9D6FC8-C795-A38A-84D3-6C417269155B}"/>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1CEE3AAA-E96A-4C04-69B5-A175DD865981}"/>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81C3A6CB-37AA-4E1F-C76F-7E344532D107}"/>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BBA7B897-66B0-B315-ABCA-624DFA38C3E5}"/>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10684CF9-F944-C6AB-B4B0-755543E62D9D}"/>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55051542-D655-6A86-DB16-F705E6848200}"/>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F96747DB-FDAD-0374-452D-D482D4101559}"/>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52DE2428-E16C-C688-F476-1A94453F96AC}"/>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207CE99E-ABDF-28E4-5B7B-93E07CBC31A4}"/>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1EDAAC4D-F8C8-7EB6-8768-418A7B52A3CA}"/>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188AE57B-0601-9872-3052-04003AA05093}"/>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110E132D-7085-8CD2-C68E-1D769EC24D66}"/>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0FA64BAA-2A48-092E-E184-B58AEB9428ED}"/>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8B96845A-C7B9-6485-CD9D-5FF0CBECF086}"/>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5D14DC65-1E93-033F-8812-A7E61A26BB1D}"/>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607EFE90-29E4-2404-49DD-1319F320ED77}"/>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4" name="Oval 103">
                <a:extLst>
                  <a:ext uri="{FF2B5EF4-FFF2-40B4-BE49-F238E27FC236}">
                    <a16:creationId xmlns:a16="http://schemas.microsoft.com/office/drawing/2014/main" id="{3D5B4D03-65A3-6C1F-F8FA-09ABD071561C}"/>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5" name="Oval 104">
                <a:extLst>
                  <a:ext uri="{FF2B5EF4-FFF2-40B4-BE49-F238E27FC236}">
                    <a16:creationId xmlns:a16="http://schemas.microsoft.com/office/drawing/2014/main" id="{7BF1CB08-C67F-8169-EBAD-7517A8E07D6A}"/>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6" name="Oval 105">
                <a:extLst>
                  <a:ext uri="{FF2B5EF4-FFF2-40B4-BE49-F238E27FC236}">
                    <a16:creationId xmlns:a16="http://schemas.microsoft.com/office/drawing/2014/main" id="{802BA4DF-A165-7547-3F5D-34896E493C07}"/>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7" name="Oval 106">
                <a:extLst>
                  <a:ext uri="{FF2B5EF4-FFF2-40B4-BE49-F238E27FC236}">
                    <a16:creationId xmlns:a16="http://schemas.microsoft.com/office/drawing/2014/main" id="{4305596D-9FD3-4DEA-22C5-60FB37606BC8}"/>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8" name="Oval 107">
                <a:extLst>
                  <a:ext uri="{FF2B5EF4-FFF2-40B4-BE49-F238E27FC236}">
                    <a16:creationId xmlns:a16="http://schemas.microsoft.com/office/drawing/2014/main" id="{36BFB48E-12BE-9EE0-B4CF-D21D67045077}"/>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9" name="Oval 108">
                <a:extLst>
                  <a:ext uri="{FF2B5EF4-FFF2-40B4-BE49-F238E27FC236}">
                    <a16:creationId xmlns:a16="http://schemas.microsoft.com/office/drawing/2014/main" id="{134B98BE-4C3D-9375-98E0-DB3C3144B9F8}"/>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3" name="Group 12">
              <a:extLst>
                <a:ext uri="{FF2B5EF4-FFF2-40B4-BE49-F238E27FC236}">
                  <a16:creationId xmlns:a16="http://schemas.microsoft.com/office/drawing/2014/main" id="{A700B2BD-DC6B-9FF9-9F5D-65F81B965A7C}"/>
                </a:ext>
              </a:extLst>
            </p:cNvPr>
            <p:cNvGrpSpPr/>
            <p:nvPr userDrawn="1"/>
          </p:nvGrpSpPr>
          <p:grpSpPr>
            <a:xfrm>
              <a:off x="7148372" y="5388428"/>
              <a:ext cx="2501953" cy="149291"/>
              <a:chOff x="6927228" y="7552706"/>
              <a:chExt cx="5016271" cy="227062"/>
            </a:xfrm>
          </p:grpSpPr>
          <p:sp>
            <p:nvSpPr>
              <p:cNvPr id="14" name="Oval 13">
                <a:extLst>
                  <a:ext uri="{FF2B5EF4-FFF2-40B4-BE49-F238E27FC236}">
                    <a16:creationId xmlns:a16="http://schemas.microsoft.com/office/drawing/2014/main" id="{A48BEC03-FD23-A0E5-3CE4-BCE0B5FA141E}"/>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 name="Oval 14">
                <a:extLst>
                  <a:ext uri="{FF2B5EF4-FFF2-40B4-BE49-F238E27FC236}">
                    <a16:creationId xmlns:a16="http://schemas.microsoft.com/office/drawing/2014/main" id="{99FE8DB4-D80E-ACB8-A9A5-28D8749734E7}"/>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 name="Oval 15">
                <a:extLst>
                  <a:ext uri="{FF2B5EF4-FFF2-40B4-BE49-F238E27FC236}">
                    <a16:creationId xmlns:a16="http://schemas.microsoft.com/office/drawing/2014/main" id="{9E73B15C-4B7B-7E55-82C5-BBAE0BC4ECDC}"/>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 name="Oval 16">
                <a:extLst>
                  <a:ext uri="{FF2B5EF4-FFF2-40B4-BE49-F238E27FC236}">
                    <a16:creationId xmlns:a16="http://schemas.microsoft.com/office/drawing/2014/main" id="{DEA843BD-682C-9E02-E6A4-2FC3A0486A84}"/>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 name="Oval 17">
                <a:extLst>
                  <a:ext uri="{FF2B5EF4-FFF2-40B4-BE49-F238E27FC236}">
                    <a16:creationId xmlns:a16="http://schemas.microsoft.com/office/drawing/2014/main" id="{EF431D47-D063-3F3C-7AEC-F60CAA6919E0}"/>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 name="Oval 18">
                <a:extLst>
                  <a:ext uri="{FF2B5EF4-FFF2-40B4-BE49-F238E27FC236}">
                    <a16:creationId xmlns:a16="http://schemas.microsoft.com/office/drawing/2014/main" id="{A8B59FE4-CA1E-5811-E7AA-631E618D86E0}"/>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 name="Oval 19">
                <a:extLst>
                  <a:ext uri="{FF2B5EF4-FFF2-40B4-BE49-F238E27FC236}">
                    <a16:creationId xmlns:a16="http://schemas.microsoft.com/office/drawing/2014/main" id="{D0F61DFC-B35D-CBED-35E0-60489D8F4083}"/>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1" name="Oval 20">
                <a:extLst>
                  <a:ext uri="{FF2B5EF4-FFF2-40B4-BE49-F238E27FC236}">
                    <a16:creationId xmlns:a16="http://schemas.microsoft.com/office/drawing/2014/main" id="{754AA7FA-41DB-7911-2D4A-E2151DB63F3E}"/>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2" name="Oval 21">
                <a:extLst>
                  <a:ext uri="{FF2B5EF4-FFF2-40B4-BE49-F238E27FC236}">
                    <a16:creationId xmlns:a16="http://schemas.microsoft.com/office/drawing/2014/main" id="{FDCB213E-FC3E-431D-584C-8608C607814C}"/>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3" name="Oval 22">
                <a:extLst>
                  <a:ext uri="{FF2B5EF4-FFF2-40B4-BE49-F238E27FC236}">
                    <a16:creationId xmlns:a16="http://schemas.microsoft.com/office/drawing/2014/main" id="{85493E92-BB15-4F55-D1B0-ED8B29390A70}"/>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4" name="Oval 23">
                <a:extLst>
                  <a:ext uri="{FF2B5EF4-FFF2-40B4-BE49-F238E27FC236}">
                    <a16:creationId xmlns:a16="http://schemas.microsoft.com/office/drawing/2014/main" id="{1DD6B125-C939-1E22-B4E1-77C4F4B1898D}"/>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5" name="Oval 24">
                <a:extLst>
                  <a:ext uri="{FF2B5EF4-FFF2-40B4-BE49-F238E27FC236}">
                    <a16:creationId xmlns:a16="http://schemas.microsoft.com/office/drawing/2014/main" id="{5ED22CA5-C9A6-2798-A86D-2668F3570190}"/>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6" name="Oval 25">
                <a:extLst>
                  <a:ext uri="{FF2B5EF4-FFF2-40B4-BE49-F238E27FC236}">
                    <a16:creationId xmlns:a16="http://schemas.microsoft.com/office/drawing/2014/main" id="{C8E3698A-DAAB-B701-9872-FCA453BED267}"/>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7" name="Oval 26">
                <a:extLst>
                  <a:ext uri="{FF2B5EF4-FFF2-40B4-BE49-F238E27FC236}">
                    <a16:creationId xmlns:a16="http://schemas.microsoft.com/office/drawing/2014/main" id="{679FB498-224B-7336-BF52-FCED9AE0C097}"/>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8" name="Oval 27">
                <a:extLst>
                  <a:ext uri="{FF2B5EF4-FFF2-40B4-BE49-F238E27FC236}">
                    <a16:creationId xmlns:a16="http://schemas.microsoft.com/office/drawing/2014/main" id="{04351B78-58A8-3084-4A2B-74A9F80933CA}"/>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9" name="Oval 28">
                <a:extLst>
                  <a:ext uri="{FF2B5EF4-FFF2-40B4-BE49-F238E27FC236}">
                    <a16:creationId xmlns:a16="http://schemas.microsoft.com/office/drawing/2014/main" id="{5CE79ED6-1E61-C462-2EAA-56B91A8735EC}"/>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0" name="Oval 29">
                <a:extLst>
                  <a:ext uri="{FF2B5EF4-FFF2-40B4-BE49-F238E27FC236}">
                    <a16:creationId xmlns:a16="http://schemas.microsoft.com/office/drawing/2014/main" id="{8D4DEE7B-1DAF-CB79-0163-004B5C5BBB44}"/>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1" name="Oval 30">
                <a:extLst>
                  <a:ext uri="{FF2B5EF4-FFF2-40B4-BE49-F238E27FC236}">
                    <a16:creationId xmlns:a16="http://schemas.microsoft.com/office/drawing/2014/main" id="{2D3B4B0C-1329-7024-1FB1-686414005156}"/>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2" name="Oval 31">
                <a:extLst>
                  <a:ext uri="{FF2B5EF4-FFF2-40B4-BE49-F238E27FC236}">
                    <a16:creationId xmlns:a16="http://schemas.microsoft.com/office/drawing/2014/main" id="{4A8C36BF-370D-B042-86D1-F90BA8C1A6B3}"/>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3" name="Oval 32">
                <a:extLst>
                  <a:ext uri="{FF2B5EF4-FFF2-40B4-BE49-F238E27FC236}">
                    <a16:creationId xmlns:a16="http://schemas.microsoft.com/office/drawing/2014/main" id="{F4DA5FDF-77FD-B8DA-6E4F-DEC714E61D51}"/>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4" name="Oval 33">
                <a:extLst>
                  <a:ext uri="{FF2B5EF4-FFF2-40B4-BE49-F238E27FC236}">
                    <a16:creationId xmlns:a16="http://schemas.microsoft.com/office/drawing/2014/main" id="{40361AD0-7467-85A1-6428-72B73DE62F71}"/>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5" name="Oval 34">
                <a:extLst>
                  <a:ext uri="{FF2B5EF4-FFF2-40B4-BE49-F238E27FC236}">
                    <a16:creationId xmlns:a16="http://schemas.microsoft.com/office/drawing/2014/main" id="{5FFCE93D-6682-93B3-FE98-54D5651DE4D6}"/>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6" name="Oval 35">
                <a:extLst>
                  <a:ext uri="{FF2B5EF4-FFF2-40B4-BE49-F238E27FC236}">
                    <a16:creationId xmlns:a16="http://schemas.microsoft.com/office/drawing/2014/main" id="{541BA141-CEE8-B498-AB8F-5294A8563B59}"/>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7" name="Oval 36">
                <a:extLst>
                  <a:ext uri="{FF2B5EF4-FFF2-40B4-BE49-F238E27FC236}">
                    <a16:creationId xmlns:a16="http://schemas.microsoft.com/office/drawing/2014/main" id="{3317D661-5E9B-C497-DEC2-2CB7A18922DA}"/>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8" name="Oval 37">
                <a:extLst>
                  <a:ext uri="{FF2B5EF4-FFF2-40B4-BE49-F238E27FC236}">
                    <a16:creationId xmlns:a16="http://schemas.microsoft.com/office/drawing/2014/main" id="{4E234A06-57AD-A764-6B6A-419CE89AA4B2}"/>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9" name="Oval 38">
                <a:extLst>
                  <a:ext uri="{FF2B5EF4-FFF2-40B4-BE49-F238E27FC236}">
                    <a16:creationId xmlns:a16="http://schemas.microsoft.com/office/drawing/2014/main" id="{F64B1D5D-6440-7E9A-E380-78CE0922B43E}"/>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0" name="Oval 39">
                <a:extLst>
                  <a:ext uri="{FF2B5EF4-FFF2-40B4-BE49-F238E27FC236}">
                    <a16:creationId xmlns:a16="http://schemas.microsoft.com/office/drawing/2014/main" id="{61AAF3EF-E450-AD08-BB9A-399A6C707DF4}"/>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1" name="Oval 40">
                <a:extLst>
                  <a:ext uri="{FF2B5EF4-FFF2-40B4-BE49-F238E27FC236}">
                    <a16:creationId xmlns:a16="http://schemas.microsoft.com/office/drawing/2014/main" id="{607CDDC8-2553-2F8A-99C9-EEBE354FF525}"/>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2" name="Oval 41">
                <a:extLst>
                  <a:ext uri="{FF2B5EF4-FFF2-40B4-BE49-F238E27FC236}">
                    <a16:creationId xmlns:a16="http://schemas.microsoft.com/office/drawing/2014/main" id="{639736BB-D6E7-EC42-4459-5D8BB4C2BBD6}"/>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3" name="Oval 42">
                <a:extLst>
                  <a:ext uri="{FF2B5EF4-FFF2-40B4-BE49-F238E27FC236}">
                    <a16:creationId xmlns:a16="http://schemas.microsoft.com/office/drawing/2014/main" id="{CD3ACD8F-CE60-788C-8A60-A1B018BA0880}"/>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4" name="Oval 43">
                <a:extLst>
                  <a:ext uri="{FF2B5EF4-FFF2-40B4-BE49-F238E27FC236}">
                    <a16:creationId xmlns:a16="http://schemas.microsoft.com/office/drawing/2014/main" id="{7682D9B4-CFA7-FFB5-3477-79929DB0B6A2}"/>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5" name="Oval 44">
                <a:extLst>
                  <a:ext uri="{FF2B5EF4-FFF2-40B4-BE49-F238E27FC236}">
                    <a16:creationId xmlns:a16="http://schemas.microsoft.com/office/drawing/2014/main" id="{A128C2F5-B0DB-6ECF-0903-1B2EBABEA299}"/>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6" name="Oval 45">
                <a:extLst>
                  <a:ext uri="{FF2B5EF4-FFF2-40B4-BE49-F238E27FC236}">
                    <a16:creationId xmlns:a16="http://schemas.microsoft.com/office/drawing/2014/main" id="{FD3E5243-4091-59CD-B9F5-0AA1905FCDE3}"/>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7" name="Oval 46">
                <a:extLst>
                  <a:ext uri="{FF2B5EF4-FFF2-40B4-BE49-F238E27FC236}">
                    <a16:creationId xmlns:a16="http://schemas.microsoft.com/office/drawing/2014/main" id="{5472BF10-2495-5D9C-E94A-8201A6BFF278}"/>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8" name="Oval 47">
                <a:extLst>
                  <a:ext uri="{FF2B5EF4-FFF2-40B4-BE49-F238E27FC236}">
                    <a16:creationId xmlns:a16="http://schemas.microsoft.com/office/drawing/2014/main" id="{30C34567-F3ED-9E76-A33B-75A93F2EF212}"/>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9" name="Oval 48">
                <a:extLst>
                  <a:ext uri="{FF2B5EF4-FFF2-40B4-BE49-F238E27FC236}">
                    <a16:creationId xmlns:a16="http://schemas.microsoft.com/office/drawing/2014/main" id="{C2667B0C-779F-8393-F861-5F48A23753CE}"/>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0" name="Oval 49">
                <a:extLst>
                  <a:ext uri="{FF2B5EF4-FFF2-40B4-BE49-F238E27FC236}">
                    <a16:creationId xmlns:a16="http://schemas.microsoft.com/office/drawing/2014/main" id="{4EFBA08B-1D47-36DF-79FB-6402FDE2D099}"/>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1" name="Oval 50">
                <a:extLst>
                  <a:ext uri="{FF2B5EF4-FFF2-40B4-BE49-F238E27FC236}">
                    <a16:creationId xmlns:a16="http://schemas.microsoft.com/office/drawing/2014/main" id="{358D21A4-34B1-DA24-58D6-EF6B33DDAF8C}"/>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2" name="Oval 51">
                <a:extLst>
                  <a:ext uri="{FF2B5EF4-FFF2-40B4-BE49-F238E27FC236}">
                    <a16:creationId xmlns:a16="http://schemas.microsoft.com/office/drawing/2014/main" id="{A78DEED5-6DB5-2544-BECE-E8ABC3CDA7BF}"/>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3" name="Oval 52">
                <a:extLst>
                  <a:ext uri="{FF2B5EF4-FFF2-40B4-BE49-F238E27FC236}">
                    <a16:creationId xmlns:a16="http://schemas.microsoft.com/office/drawing/2014/main" id="{52B775F6-0EC3-E7AF-F78A-10F53B3FCAC8}"/>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4" name="Oval 53">
                <a:extLst>
                  <a:ext uri="{FF2B5EF4-FFF2-40B4-BE49-F238E27FC236}">
                    <a16:creationId xmlns:a16="http://schemas.microsoft.com/office/drawing/2014/main" id="{32561A4C-D014-3F60-0643-8A2C35292D29}"/>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5" name="Oval 54">
                <a:extLst>
                  <a:ext uri="{FF2B5EF4-FFF2-40B4-BE49-F238E27FC236}">
                    <a16:creationId xmlns:a16="http://schemas.microsoft.com/office/drawing/2014/main" id="{6F7B8DC8-C919-091C-576F-A1654343C6E4}"/>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6" name="Oval 55">
                <a:extLst>
                  <a:ext uri="{FF2B5EF4-FFF2-40B4-BE49-F238E27FC236}">
                    <a16:creationId xmlns:a16="http://schemas.microsoft.com/office/drawing/2014/main" id="{5315C8BE-8C65-C459-DE29-926C1AC385BB}"/>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7" name="Oval 56">
                <a:extLst>
                  <a:ext uri="{FF2B5EF4-FFF2-40B4-BE49-F238E27FC236}">
                    <a16:creationId xmlns:a16="http://schemas.microsoft.com/office/drawing/2014/main" id="{13963B7E-CC96-9ED9-0213-A03839A7492C}"/>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8" name="Oval 57">
                <a:extLst>
                  <a:ext uri="{FF2B5EF4-FFF2-40B4-BE49-F238E27FC236}">
                    <a16:creationId xmlns:a16="http://schemas.microsoft.com/office/drawing/2014/main" id="{C9B641E4-4AD8-6F29-29F0-8180156CED7E}"/>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9CF1F6A9-893A-807E-A41C-07DF207B19D5}"/>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0" name="Oval 59">
                <a:extLst>
                  <a:ext uri="{FF2B5EF4-FFF2-40B4-BE49-F238E27FC236}">
                    <a16:creationId xmlns:a16="http://schemas.microsoft.com/office/drawing/2014/main" id="{E9580D26-DEB5-D018-9E43-B0B95820A756}"/>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1DD1C4BE-1B5C-F0FC-ACAB-F1C41C437CCB}"/>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sp>
        <p:nvSpPr>
          <p:cNvPr id="3" name="Footer Placeholder 2">
            <a:extLst>
              <a:ext uri="{FF2B5EF4-FFF2-40B4-BE49-F238E27FC236}">
                <a16:creationId xmlns:a16="http://schemas.microsoft.com/office/drawing/2014/main" id="{773DBDA3-B720-9B51-3A71-69A102F0EBC0}"/>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defRPr>
            </a:lvl1pPr>
          </a:lstStyle>
          <a:p>
            <a:r>
              <a:rPr lang="en-US"/>
              <a:t>© Tennessee Department of Education </a:t>
            </a:r>
            <a:endParaRPr lang="id-ID"/>
          </a:p>
          <a:p>
            <a:endParaRPr lang="en-US"/>
          </a:p>
        </p:txBody>
      </p:sp>
      <p:sp>
        <p:nvSpPr>
          <p:cNvPr id="207" name="Text Placeholder 206">
            <a:extLst>
              <a:ext uri="{FF2B5EF4-FFF2-40B4-BE49-F238E27FC236}">
                <a16:creationId xmlns:a16="http://schemas.microsoft.com/office/drawing/2014/main" id="{714E117F-7DBE-01EF-7323-ECDF92B5F432}"/>
              </a:ext>
            </a:extLst>
          </p:cNvPr>
          <p:cNvSpPr>
            <a:spLocks noGrp="1"/>
          </p:cNvSpPr>
          <p:nvPr>
            <p:ph type="body" sz="quarter" idx="12" hasCustomPrompt="1"/>
          </p:nvPr>
        </p:nvSpPr>
        <p:spPr>
          <a:xfrm>
            <a:off x="478371" y="6210679"/>
            <a:ext cx="5586413" cy="514350"/>
          </a:xfrm>
        </p:spPr>
        <p:txBody>
          <a:bodyPr anchor="ctr"/>
          <a:lstStyle>
            <a:lvl1pPr>
              <a:buNone/>
              <a:defRPr sz="1800"/>
            </a:lvl1pPr>
          </a:lstStyle>
          <a:p>
            <a:pPr lvl="0"/>
            <a:r>
              <a:rPr lang="en-US"/>
              <a:t>(Click to add citation)</a:t>
            </a:r>
          </a:p>
        </p:txBody>
      </p:sp>
      <p:grpSp>
        <p:nvGrpSpPr>
          <p:cNvPr id="2" name="Group 1">
            <a:extLst>
              <a:ext uri="{FF2B5EF4-FFF2-40B4-BE49-F238E27FC236}">
                <a16:creationId xmlns:a16="http://schemas.microsoft.com/office/drawing/2014/main" id="{A47DFB92-77A8-5EBC-5775-7A22475EADC7}"/>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206" name="Graphic 205">
              <a:extLst>
                <a:ext uri="{FF2B5EF4-FFF2-40B4-BE49-F238E27FC236}">
                  <a16:creationId xmlns:a16="http://schemas.microsoft.com/office/drawing/2014/main" id="{A227C480-EDF5-D770-7718-DBAD2DB065AD}"/>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208" name="Picture 207" descr="Tennessee Tiered Supports Center logo">
              <a:extLst>
                <a:ext uri="{FF2B5EF4-FFF2-40B4-BE49-F238E27FC236}">
                  <a16:creationId xmlns:a16="http://schemas.microsoft.com/office/drawing/2014/main" id="{37633612-317D-7610-5496-6BEC1AFD2E6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3814373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preserve="1" userDrawn="1">
  <p:cSld name="1_Comparison">
    <p:spTree>
      <p:nvGrpSpPr>
        <p:cNvPr id="1" name="Shape 128"/>
        <p:cNvGrpSpPr/>
        <p:nvPr/>
      </p:nvGrpSpPr>
      <p:grpSpPr>
        <a:xfrm>
          <a:off x="0" y="0"/>
          <a:ext cx="0" cy="0"/>
          <a:chOff x="0" y="0"/>
          <a:chExt cx="0" cy="0"/>
        </a:xfrm>
      </p:grpSpPr>
      <p:sp>
        <p:nvSpPr>
          <p:cNvPr id="135" name="Google Shape;135;p333"/>
          <p:cNvSpPr txBox="1">
            <a:spLocks noGrp="1"/>
          </p:cNvSpPr>
          <p:nvPr>
            <p:ph type="title"/>
          </p:nvPr>
        </p:nvSpPr>
        <p:spPr>
          <a:xfrm>
            <a:off x="494219" y="365127"/>
            <a:ext cx="10512859" cy="76832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000"/>
              <a:buFont typeface="Georgia"/>
              <a:buNone/>
              <a:defRPr sz="3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 name="Google Shape;130;p333">
            <a:extLst>
              <a:ext uri="{FF2B5EF4-FFF2-40B4-BE49-F238E27FC236}">
                <a16:creationId xmlns:a16="http://schemas.microsoft.com/office/drawing/2014/main" id="{2904C897-ED03-0C8B-F2BC-B2132AD67E6F}"/>
              </a:ext>
            </a:extLst>
          </p:cNvPr>
          <p:cNvSpPr txBox="1">
            <a:spLocks noGrp="1"/>
          </p:cNvSpPr>
          <p:nvPr>
            <p:ph type="body" idx="10"/>
          </p:nvPr>
        </p:nvSpPr>
        <p:spPr>
          <a:xfrm>
            <a:off x="494219" y="1565938"/>
            <a:ext cx="3274251" cy="5256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Font typeface="Arial" panose="020B0604020202020204" pitchFamily="34" charset="0"/>
              <a:buChar char="•"/>
              <a:defRPr/>
            </a:lvl1pPr>
            <a:lvl2pPr marL="914400" lvl="1" indent="-342900" algn="l">
              <a:lnSpc>
                <a:spcPct val="90000"/>
              </a:lnSpc>
              <a:spcBef>
                <a:spcPts val="375"/>
              </a:spcBef>
              <a:spcAft>
                <a:spcPts val="0"/>
              </a:spcAft>
              <a:buClr>
                <a:schemeClr val="dk1"/>
              </a:buClr>
              <a:buSzPts val="1800"/>
              <a:buFont typeface="Courier New" panose="02070309020205020404" pitchFamily="49" charset="0"/>
              <a:buChar char="o"/>
              <a:defRPr/>
            </a:lvl2pPr>
            <a:lvl3pPr marL="1371600" lvl="2" indent="-342900" algn="l">
              <a:lnSpc>
                <a:spcPct val="90000"/>
              </a:lnSpc>
              <a:spcBef>
                <a:spcPts val="375"/>
              </a:spcBef>
              <a:spcAft>
                <a:spcPts val="0"/>
              </a:spcAft>
              <a:buClr>
                <a:schemeClr val="dk1"/>
              </a:buClr>
              <a:buSzPts val="1800"/>
              <a:buFont typeface="Wingdings" pitchFamily="2" charset="2"/>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a:p>
            <a:pPr lvl="1"/>
            <a:endParaRPr lang="en-US"/>
          </a:p>
          <a:p>
            <a:pPr lvl="2"/>
            <a:endParaRPr/>
          </a:p>
        </p:txBody>
      </p:sp>
      <p:grpSp>
        <p:nvGrpSpPr>
          <p:cNvPr id="4" name="Group 3">
            <a:extLst>
              <a:ext uri="{FF2B5EF4-FFF2-40B4-BE49-F238E27FC236}">
                <a16:creationId xmlns:a16="http://schemas.microsoft.com/office/drawing/2014/main" id="{CF9C043B-D798-9F08-AF48-F2BAF3E5CB27}"/>
              </a:ext>
              <a:ext uri="{C183D7F6-B498-43B3-948B-1728B52AA6E4}">
                <adec:decorative xmlns:adec="http://schemas.microsoft.com/office/drawing/2017/decorative" val="1"/>
              </a:ext>
            </a:extLst>
          </p:cNvPr>
          <p:cNvGrpSpPr/>
          <p:nvPr userDrawn="1"/>
        </p:nvGrpSpPr>
        <p:grpSpPr>
          <a:xfrm>
            <a:off x="7174827" y="6317355"/>
            <a:ext cx="1827213" cy="484632"/>
            <a:chOff x="1827213" y="6320184"/>
            <a:chExt cx="1889065" cy="515107"/>
          </a:xfrm>
        </p:grpSpPr>
        <p:pic>
          <p:nvPicPr>
            <p:cNvPr id="5" name="Graphic 4">
              <a:extLst>
                <a:ext uri="{FF2B5EF4-FFF2-40B4-BE49-F238E27FC236}">
                  <a16:creationId xmlns:a16="http://schemas.microsoft.com/office/drawing/2014/main" id="{E27399F2-64EC-21D8-A87F-15CCBC94AF4C}"/>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6" name="Picture 5" descr="Tennessee Tiered Supports Center logo">
              <a:extLst>
                <a:ext uri="{FF2B5EF4-FFF2-40B4-BE49-F238E27FC236}">
                  <a16:creationId xmlns:a16="http://schemas.microsoft.com/office/drawing/2014/main" id="{882F5289-C84E-F181-5D6E-5DB4ECA1523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9" name="Footer Placeholder 8">
            <a:extLst>
              <a:ext uri="{FF2B5EF4-FFF2-40B4-BE49-F238E27FC236}">
                <a16:creationId xmlns:a16="http://schemas.microsoft.com/office/drawing/2014/main" id="{984730EB-ADE1-FF3D-7AAA-05D19666C432}"/>
              </a:ext>
              <a:ext uri="{C183D7F6-B498-43B3-948B-1728B52AA6E4}">
                <adec:decorative xmlns:adec="http://schemas.microsoft.com/office/drawing/2017/decorative" val="1"/>
              </a:ext>
            </a:extLst>
          </p:cNvPr>
          <p:cNvSpPr>
            <a:spLocks noGrp="1"/>
          </p:cNvSpPr>
          <p:nvPr>
            <p:ph type="ftr" sz="quarter" idx="13"/>
          </p:nvPr>
        </p:nvSpPr>
        <p:spPr>
          <a:xfrm>
            <a:off x="9193495" y="6492873"/>
            <a:ext cx="2995330" cy="342246"/>
          </a:xfrm>
        </p:spPr>
        <p:txBody>
          <a:bodyPr/>
          <a:lstStyle>
            <a:lvl1pPr>
              <a:defRPr>
                <a:solidFill>
                  <a:srgbClr val="000000"/>
                </a:solidFill>
              </a:defRPr>
            </a:lvl1pPr>
          </a:lstStyle>
          <a:p>
            <a:r>
              <a:rPr lang="en-US"/>
              <a:t>© Tennessee Department of Education </a:t>
            </a:r>
            <a:endParaRPr lang="id-ID"/>
          </a:p>
          <a:p>
            <a:endParaRPr lang="en-US"/>
          </a:p>
        </p:txBody>
      </p:sp>
      <p:sp>
        <p:nvSpPr>
          <p:cNvPr id="13" name="Content Placeholder 6">
            <a:extLst>
              <a:ext uri="{FF2B5EF4-FFF2-40B4-BE49-F238E27FC236}">
                <a16:creationId xmlns:a16="http://schemas.microsoft.com/office/drawing/2014/main" id="{8AEAFC02-B2B7-B244-E648-39BA6B6989CC}"/>
              </a:ext>
            </a:extLst>
          </p:cNvPr>
          <p:cNvSpPr>
            <a:spLocks noGrp="1"/>
          </p:cNvSpPr>
          <p:nvPr>
            <p:ph sz="quarter" idx="12"/>
          </p:nvPr>
        </p:nvSpPr>
        <p:spPr>
          <a:xfrm>
            <a:off x="515240" y="2583596"/>
            <a:ext cx="2640714" cy="1690807"/>
          </a:xfrm>
        </p:spPr>
        <p:txBody>
          <a:bodyPr/>
          <a:lstStyle>
            <a:lvl1pPr>
              <a:buClr>
                <a:srgbClr val="000000"/>
              </a:buClr>
              <a:buFont typeface="Arial" panose="020B0604020202020204" pitchFamily="34" charset="0"/>
              <a:buNone/>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endParaRPr lang="en-US"/>
          </a:p>
        </p:txBody>
      </p:sp>
      <p:sp>
        <p:nvSpPr>
          <p:cNvPr id="15" name="Text Placeholder 13">
            <a:extLst>
              <a:ext uri="{FF2B5EF4-FFF2-40B4-BE49-F238E27FC236}">
                <a16:creationId xmlns:a16="http://schemas.microsoft.com/office/drawing/2014/main" id="{4A88FC4E-5398-FEC6-89FA-87CDD414495E}"/>
              </a:ext>
            </a:extLst>
          </p:cNvPr>
          <p:cNvSpPr>
            <a:spLocks noGrp="1"/>
          </p:cNvSpPr>
          <p:nvPr>
            <p:ph type="body" sz="quarter" idx="19" hasCustomPrompt="1"/>
          </p:nvPr>
        </p:nvSpPr>
        <p:spPr>
          <a:xfrm>
            <a:off x="507999" y="6391275"/>
            <a:ext cx="4965192" cy="365760"/>
          </a:xfrm>
        </p:spPr>
        <p:txBody>
          <a:bodyPr anchor="ctr"/>
          <a:lstStyle>
            <a:lvl1pPr>
              <a:buNone/>
              <a:defRPr sz="1800"/>
            </a:lvl1pPr>
          </a:lstStyle>
          <a:p>
            <a:pPr lvl="0"/>
            <a:r>
              <a:rPr lang="en-US"/>
              <a:t>(Click to add citation)</a:t>
            </a:r>
          </a:p>
        </p:txBody>
      </p:sp>
      <p:sp>
        <p:nvSpPr>
          <p:cNvPr id="16" name="Content Placeholder 6">
            <a:extLst>
              <a:ext uri="{FF2B5EF4-FFF2-40B4-BE49-F238E27FC236}">
                <a16:creationId xmlns:a16="http://schemas.microsoft.com/office/drawing/2014/main" id="{167E5689-3BE1-4C34-7348-E25B079D01A4}"/>
              </a:ext>
            </a:extLst>
          </p:cNvPr>
          <p:cNvSpPr>
            <a:spLocks noGrp="1"/>
          </p:cNvSpPr>
          <p:nvPr>
            <p:ph sz="quarter" idx="20"/>
          </p:nvPr>
        </p:nvSpPr>
        <p:spPr>
          <a:xfrm>
            <a:off x="2874379" y="2931981"/>
            <a:ext cx="2455448" cy="1812022"/>
          </a:xfrm>
        </p:spPr>
        <p:txBody>
          <a:bodyPr/>
          <a:lstStyle>
            <a:lvl1pPr>
              <a:buClr>
                <a:srgbClr val="000000"/>
              </a:buClr>
              <a:buFont typeface="Arial" panose="020B0604020202020204" pitchFamily="34" charset="0"/>
              <a:buNone/>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endParaRPr lang="en-US"/>
          </a:p>
        </p:txBody>
      </p:sp>
      <p:sp>
        <p:nvSpPr>
          <p:cNvPr id="17" name="Content Placeholder 6">
            <a:extLst>
              <a:ext uri="{FF2B5EF4-FFF2-40B4-BE49-F238E27FC236}">
                <a16:creationId xmlns:a16="http://schemas.microsoft.com/office/drawing/2014/main" id="{30AB3133-4667-FF95-F8F2-9B30065506E5}"/>
              </a:ext>
            </a:extLst>
          </p:cNvPr>
          <p:cNvSpPr>
            <a:spLocks noGrp="1"/>
          </p:cNvSpPr>
          <p:nvPr>
            <p:ph sz="quarter" idx="21"/>
          </p:nvPr>
        </p:nvSpPr>
        <p:spPr>
          <a:xfrm>
            <a:off x="1187669" y="4509557"/>
            <a:ext cx="2733937" cy="1789078"/>
          </a:xfrm>
        </p:spPr>
        <p:txBody>
          <a:bodyPr/>
          <a:lstStyle>
            <a:lvl1pPr>
              <a:buClr>
                <a:srgbClr val="000000"/>
              </a:buClr>
              <a:buFont typeface="Arial" panose="020B0604020202020204" pitchFamily="34" charset="0"/>
              <a:buNone/>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endParaRPr lang="en-US"/>
          </a:p>
        </p:txBody>
      </p:sp>
      <p:sp>
        <p:nvSpPr>
          <p:cNvPr id="18" name="Google Shape;130;p333">
            <a:extLst>
              <a:ext uri="{FF2B5EF4-FFF2-40B4-BE49-F238E27FC236}">
                <a16:creationId xmlns:a16="http://schemas.microsoft.com/office/drawing/2014/main" id="{BAE9F040-0455-91E6-9CBA-D9F3DE8CA1C3}"/>
              </a:ext>
            </a:extLst>
          </p:cNvPr>
          <p:cNvSpPr txBox="1">
            <a:spLocks noGrp="1"/>
          </p:cNvSpPr>
          <p:nvPr>
            <p:ph type="body" idx="22"/>
          </p:nvPr>
        </p:nvSpPr>
        <p:spPr>
          <a:xfrm>
            <a:off x="7416909" y="1425566"/>
            <a:ext cx="3274251" cy="5256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Font typeface="Arial" panose="020B0604020202020204" pitchFamily="34" charset="0"/>
              <a:buChar char="•"/>
              <a:defRPr/>
            </a:lvl1pPr>
            <a:lvl2pPr marL="914400" lvl="1" indent="-342900" algn="l">
              <a:lnSpc>
                <a:spcPct val="90000"/>
              </a:lnSpc>
              <a:spcBef>
                <a:spcPts val="375"/>
              </a:spcBef>
              <a:spcAft>
                <a:spcPts val="0"/>
              </a:spcAft>
              <a:buClr>
                <a:schemeClr val="dk1"/>
              </a:buClr>
              <a:buSzPts val="1800"/>
              <a:buFont typeface="Courier New" panose="02070309020205020404" pitchFamily="49" charset="0"/>
              <a:buChar char="o"/>
              <a:defRPr/>
            </a:lvl2pPr>
            <a:lvl3pPr marL="1371600" lvl="2" indent="-342900" algn="l">
              <a:lnSpc>
                <a:spcPct val="90000"/>
              </a:lnSpc>
              <a:spcBef>
                <a:spcPts val="375"/>
              </a:spcBef>
              <a:spcAft>
                <a:spcPts val="0"/>
              </a:spcAft>
              <a:buClr>
                <a:schemeClr val="dk1"/>
              </a:buClr>
              <a:buSzPts val="1800"/>
              <a:buFont typeface="Wingdings" pitchFamily="2" charset="2"/>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a:p>
            <a:pPr lvl="1"/>
            <a:endParaRPr lang="en-US"/>
          </a:p>
          <a:p>
            <a:pPr lvl="2"/>
            <a:endParaRPr/>
          </a:p>
        </p:txBody>
      </p:sp>
      <p:sp>
        <p:nvSpPr>
          <p:cNvPr id="19" name="Content Placeholder 6">
            <a:extLst>
              <a:ext uri="{FF2B5EF4-FFF2-40B4-BE49-F238E27FC236}">
                <a16:creationId xmlns:a16="http://schemas.microsoft.com/office/drawing/2014/main" id="{C5E9DAE8-B4FC-B009-07F1-ED1C6B8D088E}"/>
              </a:ext>
            </a:extLst>
          </p:cNvPr>
          <p:cNvSpPr>
            <a:spLocks noGrp="1"/>
          </p:cNvSpPr>
          <p:nvPr>
            <p:ph sz="quarter" idx="23"/>
          </p:nvPr>
        </p:nvSpPr>
        <p:spPr>
          <a:xfrm>
            <a:off x="6613298" y="2499402"/>
            <a:ext cx="2551969" cy="1801513"/>
          </a:xfrm>
        </p:spPr>
        <p:txBody>
          <a:bodyPr/>
          <a:lstStyle>
            <a:lvl1pPr>
              <a:buClr>
                <a:srgbClr val="000000"/>
              </a:buClr>
              <a:buFont typeface="Arial" panose="020B0604020202020204" pitchFamily="34" charset="0"/>
              <a:buNone/>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endParaRPr lang="en-US"/>
          </a:p>
        </p:txBody>
      </p:sp>
      <p:sp>
        <p:nvSpPr>
          <p:cNvPr id="20" name="Content Placeholder 6">
            <a:extLst>
              <a:ext uri="{FF2B5EF4-FFF2-40B4-BE49-F238E27FC236}">
                <a16:creationId xmlns:a16="http://schemas.microsoft.com/office/drawing/2014/main" id="{B5D4BA95-426B-1B7D-E5A9-BF256AE15D5D}"/>
              </a:ext>
            </a:extLst>
          </p:cNvPr>
          <p:cNvSpPr>
            <a:spLocks noGrp="1"/>
          </p:cNvSpPr>
          <p:nvPr>
            <p:ph sz="quarter" idx="24"/>
          </p:nvPr>
        </p:nvSpPr>
        <p:spPr>
          <a:xfrm>
            <a:off x="8979139" y="3428999"/>
            <a:ext cx="2455448" cy="1599156"/>
          </a:xfrm>
        </p:spPr>
        <p:txBody>
          <a:bodyPr/>
          <a:lstStyle>
            <a:lvl1pPr>
              <a:buClr>
                <a:srgbClr val="000000"/>
              </a:buClr>
              <a:buFont typeface="Arial" panose="020B0604020202020204" pitchFamily="34" charset="0"/>
              <a:buNone/>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endParaRPr lang="en-US"/>
          </a:p>
        </p:txBody>
      </p:sp>
      <p:sp>
        <p:nvSpPr>
          <p:cNvPr id="21" name="Content Placeholder 6">
            <a:extLst>
              <a:ext uri="{FF2B5EF4-FFF2-40B4-BE49-F238E27FC236}">
                <a16:creationId xmlns:a16="http://schemas.microsoft.com/office/drawing/2014/main" id="{C128BAF1-E730-4F1C-A513-4376191845D7}"/>
              </a:ext>
            </a:extLst>
          </p:cNvPr>
          <p:cNvSpPr>
            <a:spLocks noGrp="1"/>
          </p:cNvSpPr>
          <p:nvPr>
            <p:ph sz="quarter" idx="25"/>
          </p:nvPr>
        </p:nvSpPr>
        <p:spPr>
          <a:xfrm>
            <a:off x="6371424" y="4509557"/>
            <a:ext cx="2551968" cy="1599156"/>
          </a:xfrm>
        </p:spPr>
        <p:txBody>
          <a:bodyPr/>
          <a:lstStyle>
            <a:lvl1pPr>
              <a:buClr>
                <a:srgbClr val="000000"/>
              </a:buClr>
              <a:buFont typeface="Arial" panose="020B0604020202020204" pitchFamily="34" charset="0"/>
              <a:buNone/>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endParaRPr lang="en-US"/>
          </a:p>
        </p:txBody>
      </p:sp>
      <p:sp>
        <p:nvSpPr>
          <p:cNvPr id="2" name="Google Shape;130;p333">
            <a:extLst>
              <a:ext uri="{FF2B5EF4-FFF2-40B4-BE49-F238E27FC236}">
                <a16:creationId xmlns:a16="http://schemas.microsoft.com/office/drawing/2014/main" id="{BA2EB578-FEC0-D38F-3E60-7F92481831F0}"/>
              </a:ext>
            </a:extLst>
          </p:cNvPr>
          <p:cNvSpPr txBox="1">
            <a:spLocks noGrp="1"/>
          </p:cNvSpPr>
          <p:nvPr>
            <p:ph type="body" idx="26"/>
          </p:nvPr>
        </p:nvSpPr>
        <p:spPr>
          <a:xfrm>
            <a:off x="9314446" y="2472598"/>
            <a:ext cx="2746976" cy="5256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Font typeface="Arial" panose="020B0604020202020204" pitchFamily="34" charset="0"/>
              <a:buChar char="•"/>
              <a:defRPr/>
            </a:lvl1pPr>
            <a:lvl2pPr marL="914400" lvl="1" indent="-342900" algn="l">
              <a:lnSpc>
                <a:spcPct val="90000"/>
              </a:lnSpc>
              <a:spcBef>
                <a:spcPts val="375"/>
              </a:spcBef>
              <a:spcAft>
                <a:spcPts val="0"/>
              </a:spcAft>
              <a:buClr>
                <a:schemeClr val="dk1"/>
              </a:buClr>
              <a:buSzPts val="1800"/>
              <a:buFont typeface="Courier New" panose="02070309020205020404" pitchFamily="49" charset="0"/>
              <a:buChar char="o"/>
              <a:defRPr/>
            </a:lvl2pPr>
            <a:lvl3pPr marL="1371600" lvl="2" indent="-342900" algn="l">
              <a:lnSpc>
                <a:spcPct val="90000"/>
              </a:lnSpc>
              <a:spcBef>
                <a:spcPts val="375"/>
              </a:spcBef>
              <a:spcAft>
                <a:spcPts val="0"/>
              </a:spcAft>
              <a:buClr>
                <a:schemeClr val="dk1"/>
              </a:buClr>
              <a:buSzPts val="1800"/>
              <a:buFont typeface="Wingdings" pitchFamily="2" charset="2"/>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a:p>
            <a:pPr lvl="1"/>
            <a:endParaRPr lang="en-US"/>
          </a:p>
          <a:p>
            <a:pPr lvl="2"/>
            <a:endParaRPr/>
          </a:p>
        </p:txBody>
      </p:sp>
      <p:sp>
        <p:nvSpPr>
          <p:cNvPr id="7" name="Google Shape;130;p333">
            <a:extLst>
              <a:ext uri="{FF2B5EF4-FFF2-40B4-BE49-F238E27FC236}">
                <a16:creationId xmlns:a16="http://schemas.microsoft.com/office/drawing/2014/main" id="{3988B5F6-2690-9AD1-03EE-0A7EA3AA3EC6}"/>
              </a:ext>
            </a:extLst>
          </p:cNvPr>
          <p:cNvSpPr txBox="1">
            <a:spLocks noGrp="1"/>
          </p:cNvSpPr>
          <p:nvPr>
            <p:ph type="body" idx="27"/>
          </p:nvPr>
        </p:nvSpPr>
        <p:spPr>
          <a:xfrm>
            <a:off x="9193495" y="5286165"/>
            <a:ext cx="2746976" cy="5256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Font typeface="Arial" panose="020B0604020202020204" pitchFamily="34" charset="0"/>
              <a:buChar char="•"/>
              <a:defRPr/>
            </a:lvl1pPr>
            <a:lvl2pPr marL="914400" lvl="1" indent="-342900" algn="l">
              <a:lnSpc>
                <a:spcPct val="90000"/>
              </a:lnSpc>
              <a:spcBef>
                <a:spcPts val="375"/>
              </a:spcBef>
              <a:spcAft>
                <a:spcPts val="0"/>
              </a:spcAft>
              <a:buClr>
                <a:schemeClr val="dk1"/>
              </a:buClr>
              <a:buSzPts val="1800"/>
              <a:buFont typeface="Courier New" panose="02070309020205020404" pitchFamily="49" charset="0"/>
              <a:buChar char="o"/>
              <a:defRPr/>
            </a:lvl2pPr>
            <a:lvl3pPr marL="1371600" lvl="2" indent="-342900" algn="l">
              <a:lnSpc>
                <a:spcPct val="90000"/>
              </a:lnSpc>
              <a:spcBef>
                <a:spcPts val="375"/>
              </a:spcBef>
              <a:spcAft>
                <a:spcPts val="0"/>
              </a:spcAft>
              <a:buClr>
                <a:schemeClr val="dk1"/>
              </a:buClr>
              <a:buSzPts val="1800"/>
              <a:buFont typeface="Wingdings" pitchFamily="2" charset="2"/>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a:p>
            <a:pPr lvl="1"/>
            <a:endParaRPr lang="en-US"/>
          </a:p>
          <a:p>
            <a:pPr lvl="2"/>
            <a:endParaRPr/>
          </a:p>
        </p:txBody>
      </p:sp>
    </p:spTree>
    <p:extLst>
      <p:ext uri="{BB962C8B-B14F-4D97-AF65-F5344CB8AC3E}">
        <p14:creationId xmlns:p14="http://schemas.microsoft.com/office/powerpoint/2010/main" val="1075256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preserve="1" userDrawn="1">
  <p:cSld name="1_Comparison">
    <p:spTree>
      <p:nvGrpSpPr>
        <p:cNvPr id="1" name="Shape 128"/>
        <p:cNvGrpSpPr/>
        <p:nvPr/>
      </p:nvGrpSpPr>
      <p:grpSpPr>
        <a:xfrm>
          <a:off x="0" y="0"/>
          <a:ext cx="0" cy="0"/>
          <a:chOff x="0" y="0"/>
          <a:chExt cx="0" cy="0"/>
        </a:xfrm>
      </p:grpSpPr>
      <p:sp>
        <p:nvSpPr>
          <p:cNvPr id="135" name="Google Shape;135;p333"/>
          <p:cNvSpPr txBox="1">
            <a:spLocks noGrp="1"/>
          </p:cNvSpPr>
          <p:nvPr>
            <p:ph type="title"/>
          </p:nvPr>
        </p:nvSpPr>
        <p:spPr>
          <a:xfrm>
            <a:off x="494219" y="365127"/>
            <a:ext cx="10512859" cy="76832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000"/>
              <a:buFont typeface="Georgia"/>
              <a:buNone/>
              <a:defRPr sz="3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 name="Google Shape;130;p333">
            <a:extLst>
              <a:ext uri="{FF2B5EF4-FFF2-40B4-BE49-F238E27FC236}">
                <a16:creationId xmlns:a16="http://schemas.microsoft.com/office/drawing/2014/main" id="{2904C897-ED03-0C8B-F2BC-B2132AD67E6F}"/>
              </a:ext>
            </a:extLst>
          </p:cNvPr>
          <p:cNvSpPr txBox="1">
            <a:spLocks noGrp="1"/>
          </p:cNvSpPr>
          <p:nvPr>
            <p:ph type="body" idx="10"/>
          </p:nvPr>
        </p:nvSpPr>
        <p:spPr>
          <a:xfrm>
            <a:off x="494219" y="1565938"/>
            <a:ext cx="3274251" cy="7319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Font typeface="Arial" panose="020B0604020202020204" pitchFamily="34" charset="0"/>
              <a:buChar char="•"/>
              <a:defRPr/>
            </a:lvl1pPr>
            <a:lvl2pPr marL="914400" lvl="1" indent="-342900" algn="l">
              <a:lnSpc>
                <a:spcPct val="90000"/>
              </a:lnSpc>
              <a:spcBef>
                <a:spcPts val="375"/>
              </a:spcBef>
              <a:spcAft>
                <a:spcPts val="0"/>
              </a:spcAft>
              <a:buClr>
                <a:schemeClr val="dk1"/>
              </a:buClr>
              <a:buSzPts val="1800"/>
              <a:buFont typeface="Courier New" panose="02070309020205020404" pitchFamily="49" charset="0"/>
              <a:buChar char="o"/>
              <a:defRPr/>
            </a:lvl2pPr>
            <a:lvl3pPr marL="1371600" lvl="2" indent="-342900" algn="l">
              <a:lnSpc>
                <a:spcPct val="90000"/>
              </a:lnSpc>
              <a:spcBef>
                <a:spcPts val="375"/>
              </a:spcBef>
              <a:spcAft>
                <a:spcPts val="0"/>
              </a:spcAft>
              <a:buClr>
                <a:schemeClr val="dk1"/>
              </a:buClr>
              <a:buSzPts val="1800"/>
              <a:buFont typeface="Wingdings" pitchFamily="2" charset="2"/>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a:p>
            <a:pPr lvl="1"/>
            <a:endParaRPr lang="en-US"/>
          </a:p>
          <a:p>
            <a:pPr lvl="2"/>
            <a:endParaRPr/>
          </a:p>
        </p:txBody>
      </p:sp>
      <p:grpSp>
        <p:nvGrpSpPr>
          <p:cNvPr id="4" name="Group 3">
            <a:extLst>
              <a:ext uri="{FF2B5EF4-FFF2-40B4-BE49-F238E27FC236}">
                <a16:creationId xmlns:a16="http://schemas.microsoft.com/office/drawing/2014/main" id="{CF9C043B-D798-9F08-AF48-F2BAF3E5CB27}"/>
              </a:ext>
              <a:ext uri="{C183D7F6-B498-43B3-948B-1728B52AA6E4}">
                <adec:decorative xmlns:adec="http://schemas.microsoft.com/office/drawing/2017/decorative" val="1"/>
              </a:ext>
            </a:extLst>
          </p:cNvPr>
          <p:cNvGrpSpPr/>
          <p:nvPr userDrawn="1"/>
        </p:nvGrpSpPr>
        <p:grpSpPr>
          <a:xfrm>
            <a:off x="7174827" y="6317355"/>
            <a:ext cx="1827213" cy="484632"/>
            <a:chOff x="1827213" y="6320184"/>
            <a:chExt cx="1889065" cy="515107"/>
          </a:xfrm>
        </p:grpSpPr>
        <p:pic>
          <p:nvPicPr>
            <p:cNvPr id="5" name="Graphic 4">
              <a:extLst>
                <a:ext uri="{FF2B5EF4-FFF2-40B4-BE49-F238E27FC236}">
                  <a16:creationId xmlns:a16="http://schemas.microsoft.com/office/drawing/2014/main" id="{E27399F2-64EC-21D8-A87F-15CCBC94AF4C}"/>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6" name="Picture 5" descr="Tennessee Tiered Supports Center logo">
              <a:extLst>
                <a:ext uri="{FF2B5EF4-FFF2-40B4-BE49-F238E27FC236}">
                  <a16:creationId xmlns:a16="http://schemas.microsoft.com/office/drawing/2014/main" id="{882F5289-C84E-F181-5D6E-5DB4ECA1523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9" name="Footer Placeholder 8">
            <a:extLst>
              <a:ext uri="{FF2B5EF4-FFF2-40B4-BE49-F238E27FC236}">
                <a16:creationId xmlns:a16="http://schemas.microsoft.com/office/drawing/2014/main" id="{984730EB-ADE1-FF3D-7AAA-05D19666C432}"/>
              </a:ext>
              <a:ext uri="{C183D7F6-B498-43B3-948B-1728B52AA6E4}">
                <adec:decorative xmlns:adec="http://schemas.microsoft.com/office/drawing/2017/decorative" val="1"/>
              </a:ext>
            </a:extLst>
          </p:cNvPr>
          <p:cNvSpPr>
            <a:spLocks noGrp="1"/>
          </p:cNvSpPr>
          <p:nvPr>
            <p:ph type="ftr" sz="quarter" idx="13"/>
          </p:nvPr>
        </p:nvSpPr>
        <p:spPr>
          <a:xfrm>
            <a:off x="9193495" y="6492873"/>
            <a:ext cx="2995330" cy="342246"/>
          </a:xfrm>
        </p:spPr>
        <p:txBody>
          <a:bodyPr/>
          <a:lstStyle>
            <a:lvl1pPr>
              <a:defRPr>
                <a:solidFill>
                  <a:srgbClr val="000000"/>
                </a:solidFill>
              </a:defRPr>
            </a:lvl1pPr>
          </a:lstStyle>
          <a:p>
            <a:r>
              <a:rPr lang="en-US"/>
              <a:t>© Tennessee Department of Education </a:t>
            </a:r>
            <a:endParaRPr lang="id-ID"/>
          </a:p>
          <a:p>
            <a:endParaRPr lang="en-US"/>
          </a:p>
        </p:txBody>
      </p:sp>
      <p:sp>
        <p:nvSpPr>
          <p:cNvPr id="13" name="Content Placeholder 6">
            <a:extLst>
              <a:ext uri="{FF2B5EF4-FFF2-40B4-BE49-F238E27FC236}">
                <a16:creationId xmlns:a16="http://schemas.microsoft.com/office/drawing/2014/main" id="{8AEAFC02-B2B7-B244-E648-39BA6B6989CC}"/>
              </a:ext>
            </a:extLst>
          </p:cNvPr>
          <p:cNvSpPr>
            <a:spLocks noGrp="1"/>
          </p:cNvSpPr>
          <p:nvPr>
            <p:ph sz="quarter" idx="12"/>
          </p:nvPr>
        </p:nvSpPr>
        <p:spPr>
          <a:xfrm>
            <a:off x="515240" y="2583596"/>
            <a:ext cx="2640714" cy="1690807"/>
          </a:xfrm>
        </p:spPr>
        <p:txBody>
          <a:bodyPr/>
          <a:lstStyle>
            <a:lvl1pPr>
              <a:buClr>
                <a:srgbClr val="000000"/>
              </a:buClr>
              <a:buFont typeface="Arial" panose="020B0604020202020204" pitchFamily="34" charset="0"/>
              <a:buNone/>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endParaRPr lang="en-US"/>
          </a:p>
        </p:txBody>
      </p:sp>
      <p:sp>
        <p:nvSpPr>
          <p:cNvPr id="15" name="Text Placeholder 13">
            <a:extLst>
              <a:ext uri="{FF2B5EF4-FFF2-40B4-BE49-F238E27FC236}">
                <a16:creationId xmlns:a16="http://schemas.microsoft.com/office/drawing/2014/main" id="{4A88FC4E-5398-FEC6-89FA-87CDD414495E}"/>
              </a:ext>
            </a:extLst>
          </p:cNvPr>
          <p:cNvSpPr>
            <a:spLocks noGrp="1"/>
          </p:cNvSpPr>
          <p:nvPr>
            <p:ph type="body" sz="quarter" idx="19" hasCustomPrompt="1"/>
          </p:nvPr>
        </p:nvSpPr>
        <p:spPr>
          <a:xfrm>
            <a:off x="507999" y="6391275"/>
            <a:ext cx="4965192" cy="365760"/>
          </a:xfrm>
        </p:spPr>
        <p:txBody>
          <a:bodyPr anchor="ctr"/>
          <a:lstStyle>
            <a:lvl1pPr>
              <a:buNone/>
              <a:defRPr sz="1800"/>
            </a:lvl1pPr>
          </a:lstStyle>
          <a:p>
            <a:pPr lvl="0"/>
            <a:r>
              <a:rPr lang="en-US"/>
              <a:t>(Click to add citation)</a:t>
            </a:r>
          </a:p>
        </p:txBody>
      </p:sp>
      <p:sp>
        <p:nvSpPr>
          <p:cNvPr id="16" name="Content Placeholder 6">
            <a:extLst>
              <a:ext uri="{FF2B5EF4-FFF2-40B4-BE49-F238E27FC236}">
                <a16:creationId xmlns:a16="http://schemas.microsoft.com/office/drawing/2014/main" id="{167E5689-3BE1-4C34-7348-E25B079D01A4}"/>
              </a:ext>
            </a:extLst>
          </p:cNvPr>
          <p:cNvSpPr>
            <a:spLocks noGrp="1"/>
          </p:cNvSpPr>
          <p:nvPr>
            <p:ph sz="quarter" idx="20"/>
          </p:nvPr>
        </p:nvSpPr>
        <p:spPr>
          <a:xfrm>
            <a:off x="2874379" y="2931981"/>
            <a:ext cx="2455448" cy="1812022"/>
          </a:xfrm>
        </p:spPr>
        <p:txBody>
          <a:bodyPr/>
          <a:lstStyle>
            <a:lvl1pPr>
              <a:buClr>
                <a:srgbClr val="000000"/>
              </a:buClr>
              <a:buFont typeface="Arial" panose="020B0604020202020204" pitchFamily="34" charset="0"/>
              <a:buNone/>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endParaRPr lang="en-US"/>
          </a:p>
        </p:txBody>
      </p:sp>
      <p:sp>
        <p:nvSpPr>
          <p:cNvPr id="17" name="Content Placeholder 6">
            <a:extLst>
              <a:ext uri="{FF2B5EF4-FFF2-40B4-BE49-F238E27FC236}">
                <a16:creationId xmlns:a16="http://schemas.microsoft.com/office/drawing/2014/main" id="{30AB3133-4667-FF95-F8F2-9B30065506E5}"/>
              </a:ext>
            </a:extLst>
          </p:cNvPr>
          <p:cNvSpPr>
            <a:spLocks noGrp="1"/>
          </p:cNvSpPr>
          <p:nvPr>
            <p:ph sz="quarter" idx="21"/>
          </p:nvPr>
        </p:nvSpPr>
        <p:spPr>
          <a:xfrm>
            <a:off x="1187669" y="4509557"/>
            <a:ext cx="2733937" cy="1789078"/>
          </a:xfrm>
        </p:spPr>
        <p:txBody>
          <a:bodyPr/>
          <a:lstStyle>
            <a:lvl1pPr>
              <a:buClr>
                <a:srgbClr val="000000"/>
              </a:buClr>
              <a:buFont typeface="Arial" panose="020B0604020202020204" pitchFamily="34" charset="0"/>
              <a:buNone/>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endParaRPr lang="en-US"/>
          </a:p>
        </p:txBody>
      </p:sp>
      <p:sp>
        <p:nvSpPr>
          <p:cNvPr id="18" name="Google Shape;130;p333">
            <a:extLst>
              <a:ext uri="{FF2B5EF4-FFF2-40B4-BE49-F238E27FC236}">
                <a16:creationId xmlns:a16="http://schemas.microsoft.com/office/drawing/2014/main" id="{BAE9F040-0455-91E6-9CBA-D9F3DE8CA1C3}"/>
              </a:ext>
            </a:extLst>
          </p:cNvPr>
          <p:cNvSpPr txBox="1">
            <a:spLocks noGrp="1"/>
          </p:cNvSpPr>
          <p:nvPr>
            <p:ph type="body" idx="22"/>
          </p:nvPr>
        </p:nvSpPr>
        <p:spPr>
          <a:xfrm>
            <a:off x="7416909" y="1565937"/>
            <a:ext cx="3274251" cy="7319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Font typeface="Arial" panose="020B0604020202020204" pitchFamily="34" charset="0"/>
              <a:buChar char="•"/>
              <a:defRPr/>
            </a:lvl1pPr>
            <a:lvl2pPr marL="914400" lvl="1" indent="-342900" algn="l">
              <a:lnSpc>
                <a:spcPct val="90000"/>
              </a:lnSpc>
              <a:spcBef>
                <a:spcPts val="375"/>
              </a:spcBef>
              <a:spcAft>
                <a:spcPts val="0"/>
              </a:spcAft>
              <a:buClr>
                <a:schemeClr val="dk1"/>
              </a:buClr>
              <a:buSzPts val="1800"/>
              <a:buFont typeface="Courier New" panose="02070309020205020404" pitchFamily="49" charset="0"/>
              <a:buChar char="o"/>
              <a:defRPr/>
            </a:lvl2pPr>
            <a:lvl3pPr marL="1371600" lvl="2" indent="-342900" algn="l">
              <a:lnSpc>
                <a:spcPct val="90000"/>
              </a:lnSpc>
              <a:spcBef>
                <a:spcPts val="375"/>
              </a:spcBef>
              <a:spcAft>
                <a:spcPts val="0"/>
              </a:spcAft>
              <a:buClr>
                <a:schemeClr val="dk1"/>
              </a:buClr>
              <a:buSzPts val="1800"/>
              <a:buFont typeface="Wingdings" pitchFamily="2" charset="2"/>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a:p>
            <a:pPr lvl="1"/>
            <a:endParaRPr lang="en-US"/>
          </a:p>
          <a:p>
            <a:pPr lvl="2"/>
            <a:endParaRPr/>
          </a:p>
        </p:txBody>
      </p:sp>
      <p:sp>
        <p:nvSpPr>
          <p:cNvPr id="19" name="Content Placeholder 6">
            <a:extLst>
              <a:ext uri="{FF2B5EF4-FFF2-40B4-BE49-F238E27FC236}">
                <a16:creationId xmlns:a16="http://schemas.microsoft.com/office/drawing/2014/main" id="{C5E9DAE8-B4FC-B009-07F1-ED1C6B8D088E}"/>
              </a:ext>
            </a:extLst>
          </p:cNvPr>
          <p:cNvSpPr>
            <a:spLocks noGrp="1"/>
          </p:cNvSpPr>
          <p:nvPr>
            <p:ph sz="quarter" idx="23"/>
          </p:nvPr>
        </p:nvSpPr>
        <p:spPr>
          <a:xfrm>
            <a:off x="6613298" y="2499402"/>
            <a:ext cx="2551969" cy="1801513"/>
          </a:xfrm>
        </p:spPr>
        <p:txBody>
          <a:bodyPr/>
          <a:lstStyle>
            <a:lvl1pPr>
              <a:buClr>
                <a:srgbClr val="000000"/>
              </a:buClr>
              <a:buFont typeface="Arial" panose="020B0604020202020204" pitchFamily="34" charset="0"/>
              <a:buNone/>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endParaRPr lang="en-US"/>
          </a:p>
        </p:txBody>
      </p:sp>
      <p:sp>
        <p:nvSpPr>
          <p:cNvPr id="20" name="Content Placeholder 6">
            <a:extLst>
              <a:ext uri="{FF2B5EF4-FFF2-40B4-BE49-F238E27FC236}">
                <a16:creationId xmlns:a16="http://schemas.microsoft.com/office/drawing/2014/main" id="{B5D4BA95-426B-1B7D-E5A9-BF256AE15D5D}"/>
              </a:ext>
            </a:extLst>
          </p:cNvPr>
          <p:cNvSpPr>
            <a:spLocks noGrp="1"/>
          </p:cNvSpPr>
          <p:nvPr>
            <p:ph sz="quarter" idx="24"/>
          </p:nvPr>
        </p:nvSpPr>
        <p:spPr>
          <a:xfrm>
            <a:off x="8979139" y="3428999"/>
            <a:ext cx="2455448" cy="1599156"/>
          </a:xfrm>
        </p:spPr>
        <p:txBody>
          <a:bodyPr/>
          <a:lstStyle>
            <a:lvl1pPr>
              <a:buClr>
                <a:srgbClr val="000000"/>
              </a:buClr>
              <a:buFont typeface="Arial" panose="020B0604020202020204" pitchFamily="34" charset="0"/>
              <a:buNone/>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endParaRPr lang="en-US"/>
          </a:p>
        </p:txBody>
      </p:sp>
      <p:sp>
        <p:nvSpPr>
          <p:cNvPr id="21" name="Content Placeholder 6">
            <a:extLst>
              <a:ext uri="{FF2B5EF4-FFF2-40B4-BE49-F238E27FC236}">
                <a16:creationId xmlns:a16="http://schemas.microsoft.com/office/drawing/2014/main" id="{C128BAF1-E730-4F1C-A513-4376191845D7}"/>
              </a:ext>
            </a:extLst>
          </p:cNvPr>
          <p:cNvSpPr>
            <a:spLocks noGrp="1"/>
          </p:cNvSpPr>
          <p:nvPr>
            <p:ph sz="quarter" idx="25"/>
          </p:nvPr>
        </p:nvSpPr>
        <p:spPr>
          <a:xfrm>
            <a:off x="6371424" y="4509557"/>
            <a:ext cx="2551968" cy="1599156"/>
          </a:xfrm>
        </p:spPr>
        <p:txBody>
          <a:bodyPr/>
          <a:lstStyle>
            <a:lvl1pPr>
              <a:buClr>
                <a:srgbClr val="000000"/>
              </a:buClr>
              <a:buFont typeface="Arial" panose="020B0604020202020204" pitchFamily="34" charset="0"/>
              <a:buNone/>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endParaRPr lang="en-US"/>
          </a:p>
        </p:txBody>
      </p:sp>
    </p:spTree>
    <p:extLst>
      <p:ext uri="{BB962C8B-B14F-4D97-AF65-F5344CB8AC3E}">
        <p14:creationId xmlns:p14="http://schemas.microsoft.com/office/powerpoint/2010/main" val="3914862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3 No Border balanced logos">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891E509F-E98D-3848-BA75-E94AF92FD6AD}"/>
              </a:ext>
            </a:extLst>
          </p:cNvPr>
          <p:cNvSpPr>
            <a:spLocks noGrp="1"/>
          </p:cNvSpPr>
          <p:nvPr>
            <p:ph type="title"/>
          </p:nvPr>
        </p:nvSpPr>
        <p:spPr>
          <a:xfrm>
            <a:off x="507868" y="228600"/>
            <a:ext cx="11204832"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8" name="Text Placeholder 4">
            <a:extLst>
              <a:ext uri="{FF2B5EF4-FFF2-40B4-BE49-F238E27FC236}">
                <a16:creationId xmlns:a16="http://schemas.microsoft.com/office/drawing/2014/main" id="{BD9C32CE-05CD-9E4D-AB4D-99C9C3D549CB}"/>
              </a:ext>
            </a:extLst>
          </p:cNvPr>
          <p:cNvSpPr>
            <a:spLocks noGrp="1"/>
          </p:cNvSpPr>
          <p:nvPr>
            <p:ph type="body" sz="quarter" idx="10"/>
          </p:nvPr>
        </p:nvSpPr>
        <p:spPr>
          <a:xfrm>
            <a:off x="507868" y="1634836"/>
            <a:ext cx="11204831" cy="4378036"/>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grpSp>
        <p:nvGrpSpPr>
          <p:cNvPr id="6" name="Group 5">
            <a:extLst>
              <a:ext uri="{FF2B5EF4-FFF2-40B4-BE49-F238E27FC236}">
                <a16:creationId xmlns:a16="http://schemas.microsoft.com/office/drawing/2014/main" id="{B5D10000-67FF-DD43-9E31-3F0A5DAC7F84}"/>
              </a:ext>
              <a:ext uri="{C183D7F6-B498-43B3-948B-1728B52AA6E4}">
                <adec:decorative xmlns:adec="http://schemas.microsoft.com/office/drawing/2017/decorative" val="1"/>
              </a:ext>
            </a:extLst>
          </p:cNvPr>
          <p:cNvGrpSpPr/>
          <p:nvPr userDrawn="1"/>
        </p:nvGrpSpPr>
        <p:grpSpPr>
          <a:xfrm>
            <a:off x="87606" y="6182486"/>
            <a:ext cx="12013611" cy="175769"/>
            <a:chOff x="-556175" y="5388428"/>
            <a:chExt cx="10206500" cy="149291"/>
          </a:xfrm>
        </p:grpSpPr>
        <p:grpSp>
          <p:nvGrpSpPr>
            <p:cNvPr id="7" name="Group 6">
              <a:extLst>
                <a:ext uri="{FF2B5EF4-FFF2-40B4-BE49-F238E27FC236}">
                  <a16:creationId xmlns:a16="http://schemas.microsoft.com/office/drawing/2014/main" id="{A3A15094-7A12-4547-841F-3F598746B08A}"/>
                </a:ext>
              </a:extLst>
            </p:cNvPr>
            <p:cNvGrpSpPr/>
            <p:nvPr userDrawn="1"/>
          </p:nvGrpSpPr>
          <p:grpSpPr>
            <a:xfrm>
              <a:off x="-556175" y="5388428"/>
              <a:ext cx="2501953" cy="149291"/>
              <a:chOff x="6927228" y="7552706"/>
              <a:chExt cx="5016271" cy="227062"/>
            </a:xfrm>
          </p:grpSpPr>
          <p:sp>
            <p:nvSpPr>
              <p:cNvPr id="156" name="Oval 155">
                <a:extLst>
                  <a:ext uri="{FF2B5EF4-FFF2-40B4-BE49-F238E27FC236}">
                    <a16:creationId xmlns:a16="http://schemas.microsoft.com/office/drawing/2014/main" id="{AC81769C-ACD0-AA46-B55B-55D9845DC1D2}"/>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7" name="Oval 156">
                <a:extLst>
                  <a:ext uri="{FF2B5EF4-FFF2-40B4-BE49-F238E27FC236}">
                    <a16:creationId xmlns:a16="http://schemas.microsoft.com/office/drawing/2014/main" id="{BC76E733-8AC1-8244-A878-DA7EECA7CB64}"/>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8" name="Oval 157">
                <a:extLst>
                  <a:ext uri="{FF2B5EF4-FFF2-40B4-BE49-F238E27FC236}">
                    <a16:creationId xmlns:a16="http://schemas.microsoft.com/office/drawing/2014/main" id="{5826B60D-6BD7-BE4E-B6AE-340C1C09DC50}"/>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9" name="Oval 158">
                <a:extLst>
                  <a:ext uri="{FF2B5EF4-FFF2-40B4-BE49-F238E27FC236}">
                    <a16:creationId xmlns:a16="http://schemas.microsoft.com/office/drawing/2014/main" id="{3611D097-B55B-AE44-9B42-DCA92C06CDC0}"/>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0" name="Oval 159">
                <a:extLst>
                  <a:ext uri="{FF2B5EF4-FFF2-40B4-BE49-F238E27FC236}">
                    <a16:creationId xmlns:a16="http://schemas.microsoft.com/office/drawing/2014/main" id="{46C53F09-7D4D-B94C-B8E0-11F2795FDB96}"/>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1" name="Oval 160">
                <a:extLst>
                  <a:ext uri="{FF2B5EF4-FFF2-40B4-BE49-F238E27FC236}">
                    <a16:creationId xmlns:a16="http://schemas.microsoft.com/office/drawing/2014/main" id="{1A486865-4261-1B4B-B0F7-2D5849B35D2B}"/>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2" name="Oval 161">
                <a:extLst>
                  <a:ext uri="{FF2B5EF4-FFF2-40B4-BE49-F238E27FC236}">
                    <a16:creationId xmlns:a16="http://schemas.microsoft.com/office/drawing/2014/main" id="{AC73E1FF-F2EC-BE45-AEB5-7FFAABDE2BA1}"/>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3" name="Oval 162">
                <a:extLst>
                  <a:ext uri="{FF2B5EF4-FFF2-40B4-BE49-F238E27FC236}">
                    <a16:creationId xmlns:a16="http://schemas.microsoft.com/office/drawing/2014/main" id="{D3859127-8766-774E-AF82-8BEF0AC5F539}"/>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4" name="Oval 163">
                <a:extLst>
                  <a:ext uri="{FF2B5EF4-FFF2-40B4-BE49-F238E27FC236}">
                    <a16:creationId xmlns:a16="http://schemas.microsoft.com/office/drawing/2014/main" id="{EDACB262-FDFC-F442-9CCA-41D550EB3488}"/>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5" name="Oval 164">
                <a:extLst>
                  <a:ext uri="{FF2B5EF4-FFF2-40B4-BE49-F238E27FC236}">
                    <a16:creationId xmlns:a16="http://schemas.microsoft.com/office/drawing/2014/main" id="{7B900191-750E-A946-8349-F4790B296A57}"/>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6" name="Oval 165">
                <a:extLst>
                  <a:ext uri="{FF2B5EF4-FFF2-40B4-BE49-F238E27FC236}">
                    <a16:creationId xmlns:a16="http://schemas.microsoft.com/office/drawing/2014/main" id="{7C70DE60-DBF4-CA44-AF95-5957981C2ACB}"/>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7" name="Oval 166">
                <a:extLst>
                  <a:ext uri="{FF2B5EF4-FFF2-40B4-BE49-F238E27FC236}">
                    <a16:creationId xmlns:a16="http://schemas.microsoft.com/office/drawing/2014/main" id="{FCC1CCEA-99D5-4D4F-A014-D288FAABDB0E}"/>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8" name="Oval 167">
                <a:extLst>
                  <a:ext uri="{FF2B5EF4-FFF2-40B4-BE49-F238E27FC236}">
                    <a16:creationId xmlns:a16="http://schemas.microsoft.com/office/drawing/2014/main" id="{9A88879A-B09A-F545-B3CD-B5C985D01F3D}"/>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9" name="Oval 168">
                <a:extLst>
                  <a:ext uri="{FF2B5EF4-FFF2-40B4-BE49-F238E27FC236}">
                    <a16:creationId xmlns:a16="http://schemas.microsoft.com/office/drawing/2014/main" id="{2599358C-6F81-C24A-BC47-7167EC978622}"/>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0" name="Oval 169">
                <a:extLst>
                  <a:ext uri="{FF2B5EF4-FFF2-40B4-BE49-F238E27FC236}">
                    <a16:creationId xmlns:a16="http://schemas.microsoft.com/office/drawing/2014/main" id="{99754045-23E0-6543-91C2-E7296919294A}"/>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1" name="Oval 170">
                <a:extLst>
                  <a:ext uri="{FF2B5EF4-FFF2-40B4-BE49-F238E27FC236}">
                    <a16:creationId xmlns:a16="http://schemas.microsoft.com/office/drawing/2014/main" id="{DCA3B432-94C5-E841-A4FA-1DAB112F779F}"/>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2" name="Oval 171">
                <a:extLst>
                  <a:ext uri="{FF2B5EF4-FFF2-40B4-BE49-F238E27FC236}">
                    <a16:creationId xmlns:a16="http://schemas.microsoft.com/office/drawing/2014/main" id="{BB765CDB-B45E-4446-8F5B-E51DB59E6B2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3" name="Oval 172">
                <a:extLst>
                  <a:ext uri="{FF2B5EF4-FFF2-40B4-BE49-F238E27FC236}">
                    <a16:creationId xmlns:a16="http://schemas.microsoft.com/office/drawing/2014/main" id="{FED056CB-4654-0144-B516-8F7048BA26AB}"/>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4" name="Oval 173">
                <a:extLst>
                  <a:ext uri="{FF2B5EF4-FFF2-40B4-BE49-F238E27FC236}">
                    <a16:creationId xmlns:a16="http://schemas.microsoft.com/office/drawing/2014/main" id="{3EBDDD1E-2CE1-5E47-B197-FBB2AEAA3ED9}"/>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5" name="Oval 174">
                <a:extLst>
                  <a:ext uri="{FF2B5EF4-FFF2-40B4-BE49-F238E27FC236}">
                    <a16:creationId xmlns:a16="http://schemas.microsoft.com/office/drawing/2014/main" id="{104DEC34-9F54-5C41-B50C-D1871B7F6532}"/>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6" name="Oval 175">
                <a:extLst>
                  <a:ext uri="{FF2B5EF4-FFF2-40B4-BE49-F238E27FC236}">
                    <a16:creationId xmlns:a16="http://schemas.microsoft.com/office/drawing/2014/main" id="{4F96B8D3-C1A3-9D45-B2C0-0F7F96815FED}"/>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7" name="Oval 176">
                <a:extLst>
                  <a:ext uri="{FF2B5EF4-FFF2-40B4-BE49-F238E27FC236}">
                    <a16:creationId xmlns:a16="http://schemas.microsoft.com/office/drawing/2014/main" id="{50123706-07DE-0E4E-90CE-C4D6842A0A28}"/>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8" name="Oval 177">
                <a:extLst>
                  <a:ext uri="{FF2B5EF4-FFF2-40B4-BE49-F238E27FC236}">
                    <a16:creationId xmlns:a16="http://schemas.microsoft.com/office/drawing/2014/main" id="{AE7D8CBD-6778-B94D-B063-660BD02DA285}"/>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9" name="Oval 178">
                <a:extLst>
                  <a:ext uri="{FF2B5EF4-FFF2-40B4-BE49-F238E27FC236}">
                    <a16:creationId xmlns:a16="http://schemas.microsoft.com/office/drawing/2014/main" id="{3C62E5E3-D59A-4443-9ACE-988B9A158680}"/>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0" name="Oval 179">
                <a:extLst>
                  <a:ext uri="{FF2B5EF4-FFF2-40B4-BE49-F238E27FC236}">
                    <a16:creationId xmlns:a16="http://schemas.microsoft.com/office/drawing/2014/main" id="{41978F71-AF9E-7D4C-9AB6-5A1FD0B24805}"/>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1" name="Oval 180">
                <a:extLst>
                  <a:ext uri="{FF2B5EF4-FFF2-40B4-BE49-F238E27FC236}">
                    <a16:creationId xmlns:a16="http://schemas.microsoft.com/office/drawing/2014/main" id="{589FFE61-9030-534B-A6F4-2FC1730F52D8}"/>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2" name="Oval 181">
                <a:extLst>
                  <a:ext uri="{FF2B5EF4-FFF2-40B4-BE49-F238E27FC236}">
                    <a16:creationId xmlns:a16="http://schemas.microsoft.com/office/drawing/2014/main" id="{014C2F76-16A9-E840-B6E6-F49949CEEB9E}"/>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3" name="Oval 182">
                <a:extLst>
                  <a:ext uri="{FF2B5EF4-FFF2-40B4-BE49-F238E27FC236}">
                    <a16:creationId xmlns:a16="http://schemas.microsoft.com/office/drawing/2014/main" id="{6639544A-CF32-BC4D-BFC0-E2DC34E49E58}"/>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4" name="Oval 183">
                <a:extLst>
                  <a:ext uri="{FF2B5EF4-FFF2-40B4-BE49-F238E27FC236}">
                    <a16:creationId xmlns:a16="http://schemas.microsoft.com/office/drawing/2014/main" id="{D3BCBB0D-40AC-FF4B-A1D4-E8BD7CAFB73A}"/>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5" name="Oval 184">
                <a:extLst>
                  <a:ext uri="{FF2B5EF4-FFF2-40B4-BE49-F238E27FC236}">
                    <a16:creationId xmlns:a16="http://schemas.microsoft.com/office/drawing/2014/main" id="{109A4713-EEC6-724A-924A-004AB4FBE64B}"/>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6" name="Oval 185">
                <a:extLst>
                  <a:ext uri="{FF2B5EF4-FFF2-40B4-BE49-F238E27FC236}">
                    <a16:creationId xmlns:a16="http://schemas.microsoft.com/office/drawing/2014/main" id="{F88CCCC1-D404-1F41-B8D3-15E36B5964CC}"/>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7" name="Oval 186">
                <a:extLst>
                  <a:ext uri="{FF2B5EF4-FFF2-40B4-BE49-F238E27FC236}">
                    <a16:creationId xmlns:a16="http://schemas.microsoft.com/office/drawing/2014/main" id="{94D58B8E-0625-054E-8C67-52822EB7A05F}"/>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8" name="Oval 187">
                <a:extLst>
                  <a:ext uri="{FF2B5EF4-FFF2-40B4-BE49-F238E27FC236}">
                    <a16:creationId xmlns:a16="http://schemas.microsoft.com/office/drawing/2014/main" id="{CB9DCFAA-93B3-8644-AD88-9EC07EEA99E8}"/>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9" name="Oval 188">
                <a:extLst>
                  <a:ext uri="{FF2B5EF4-FFF2-40B4-BE49-F238E27FC236}">
                    <a16:creationId xmlns:a16="http://schemas.microsoft.com/office/drawing/2014/main" id="{EDB23739-9E10-4345-8C0E-6C0F3ECEC3DC}"/>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0" name="Oval 189">
                <a:extLst>
                  <a:ext uri="{FF2B5EF4-FFF2-40B4-BE49-F238E27FC236}">
                    <a16:creationId xmlns:a16="http://schemas.microsoft.com/office/drawing/2014/main" id="{E83BE764-F6D7-D047-990F-AB458CD41F44}"/>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1" name="Oval 190">
                <a:extLst>
                  <a:ext uri="{FF2B5EF4-FFF2-40B4-BE49-F238E27FC236}">
                    <a16:creationId xmlns:a16="http://schemas.microsoft.com/office/drawing/2014/main" id="{1E74F30B-2336-9346-9200-F78A2723F3E2}"/>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2" name="Oval 191">
                <a:extLst>
                  <a:ext uri="{FF2B5EF4-FFF2-40B4-BE49-F238E27FC236}">
                    <a16:creationId xmlns:a16="http://schemas.microsoft.com/office/drawing/2014/main" id="{70734039-795D-5D48-9694-F635EE86C9FF}"/>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3" name="Oval 192">
                <a:extLst>
                  <a:ext uri="{FF2B5EF4-FFF2-40B4-BE49-F238E27FC236}">
                    <a16:creationId xmlns:a16="http://schemas.microsoft.com/office/drawing/2014/main" id="{FC1E56BE-4508-6A44-B8D0-6CAF3643EDEA}"/>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4" name="Oval 193">
                <a:extLst>
                  <a:ext uri="{FF2B5EF4-FFF2-40B4-BE49-F238E27FC236}">
                    <a16:creationId xmlns:a16="http://schemas.microsoft.com/office/drawing/2014/main" id="{D211267B-870F-6946-ABDF-1F5861ADC46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5" name="Oval 194">
                <a:extLst>
                  <a:ext uri="{FF2B5EF4-FFF2-40B4-BE49-F238E27FC236}">
                    <a16:creationId xmlns:a16="http://schemas.microsoft.com/office/drawing/2014/main" id="{8D151696-3744-F44E-A416-96C512145F81}"/>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6" name="Oval 195">
                <a:extLst>
                  <a:ext uri="{FF2B5EF4-FFF2-40B4-BE49-F238E27FC236}">
                    <a16:creationId xmlns:a16="http://schemas.microsoft.com/office/drawing/2014/main" id="{1136BDF7-A7C7-5D43-973B-785D3D698F45}"/>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7" name="Oval 196">
                <a:extLst>
                  <a:ext uri="{FF2B5EF4-FFF2-40B4-BE49-F238E27FC236}">
                    <a16:creationId xmlns:a16="http://schemas.microsoft.com/office/drawing/2014/main" id="{C20E71D8-1BF8-BC4A-94D3-40D6ADC9BB31}"/>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8" name="Oval 197">
                <a:extLst>
                  <a:ext uri="{FF2B5EF4-FFF2-40B4-BE49-F238E27FC236}">
                    <a16:creationId xmlns:a16="http://schemas.microsoft.com/office/drawing/2014/main" id="{01BE462C-96AE-244A-9A1E-F1D3E8526D7F}"/>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9" name="Oval 198">
                <a:extLst>
                  <a:ext uri="{FF2B5EF4-FFF2-40B4-BE49-F238E27FC236}">
                    <a16:creationId xmlns:a16="http://schemas.microsoft.com/office/drawing/2014/main" id="{69E1E159-EF97-C547-9277-59CA6EA00875}"/>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0" name="Oval 199">
                <a:extLst>
                  <a:ext uri="{FF2B5EF4-FFF2-40B4-BE49-F238E27FC236}">
                    <a16:creationId xmlns:a16="http://schemas.microsoft.com/office/drawing/2014/main" id="{CA5878C4-288C-1C4B-84A2-5070CB95B58A}"/>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1" name="Oval 200">
                <a:extLst>
                  <a:ext uri="{FF2B5EF4-FFF2-40B4-BE49-F238E27FC236}">
                    <a16:creationId xmlns:a16="http://schemas.microsoft.com/office/drawing/2014/main" id="{A6C3D10E-8DA4-C24C-B029-754C4867904F}"/>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2" name="Oval 201">
                <a:extLst>
                  <a:ext uri="{FF2B5EF4-FFF2-40B4-BE49-F238E27FC236}">
                    <a16:creationId xmlns:a16="http://schemas.microsoft.com/office/drawing/2014/main" id="{353F3EB9-2191-E741-87F6-7825BE855E9A}"/>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3" name="Oval 202">
                <a:extLst>
                  <a:ext uri="{FF2B5EF4-FFF2-40B4-BE49-F238E27FC236}">
                    <a16:creationId xmlns:a16="http://schemas.microsoft.com/office/drawing/2014/main" id="{7E45163F-DBE1-914F-8A1F-1A787E2DC332}"/>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9" name="Group 8">
              <a:extLst>
                <a:ext uri="{FF2B5EF4-FFF2-40B4-BE49-F238E27FC236}">
                  <a16:creationId xmlns:a16="http://schemas.microsoft.com/office/drawing/2014/main" id="{86297214-78B1-CF4B-B744-901345F30602}"/>
                </a:ext>
              </a:extLst>
            </p:cNvPr>
            <p:cNvGrpSpPr/>
            <p:nvPr userDrawn="1"/>
          </p:nvGrpSpPr>
          <p:grpSpPr>
            <a:xfrm>
              <a:off x="2008922" y="5388428"/>
              <a:ext cx="2501953" cy="149291"/>
              <a:chOff x="6927228" y="7552706"/>
              <a:chExt cx="5016271" cy="227062"/>
            </a:xfrm>
          </p:grpSpPr>
          <p:sp>
            <p:nvSpPr>
              <p:cNvPr id="108" name="Oval 107">
                <a:extLst>
                  <a:ext uri="{FF2B5EF4-FFF2-40B4-BE49-F238E27FC236}">
                    <a16:creationId xmlns:a16="http://schemas.microsoft.com/office/drawing/2014/main" id="{292706E5-076B-5F4C-812F-FEC6E9915D44}"/>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9" name="Oval 108">
                <a:extLst>
                  <a:ext uri="{FF2B5EF4-FFF2-40B4-BE49-F238E27FC236}">
                    <a16:creationId xmlns:a16="http://schemas.microsoft.com/office/drawing/2014/main" id="{4E3D1405-581F-6244-91CD-85A984DEC763}"/>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0" name="Oval 109">
                <a:extLst>
                  <a:ext uri="{FF2B5EF4-FFF2-40B4-BE49-F238E27FC236}">
                    <a16:creationId xmlns:a16="http://schemas.microsoft.com/office/drawing/2014/main" id="{6F2BCD18-8678-404E-9D15-F1BD7C07525D}"/>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1" name="Oval 110">
                <a:extLst>
                  <a:ext uri="{FF2B5EF4-FFF2-40B4-BE49-F238E27FC236}">
                    <a16:creationId xmlns:a16="http://schemas.microsoft.com/office/drawing/2014/main" id="{27BFD6CE-ECCD-444D-A7B0-4B48D67FDF74}"/>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2" name="Oval 111">
                <a:extLst>
                  <a:ext uri="{FF2B5EF4-FFF2-40B4-BE49-F238E27FC236}">
                    <a16:creationId xmlns:a16="http://schemas.microsoft.com/office/drawing/2014/main" id="{37929201-4384-E146-B984-1B2B04F2FDCF}"/>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3" name="Oval 112">
                <a:extLst>
                  <a:ext uri="{FF2B5EF4-FFF2-40B4-BE49-F238E27FC236}">
                    <a16:creationId xmlns:a16="http://schemas.microsoft.com/office/drawing/2014/main" id="{41A8DBFB-0288-314B-8FC9-105BF1D70A18}"/>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4" name="Oval 113">
                <a:extLst>
                  <a:ext uri="{FF2B5EF4-FFF2-40B4-BE49-F238E27FC236}">
                    <a16:creationId xmlns:a16="http://schemas.microsoft.com/office/drawing/2014/main" id="{B66C2E77-979E-8447-B176-1CCDA73AD475}"/>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5" name="Oval 114">
                <a:extLst>
                  <a:ext uri="{FF2B5EF4-FFF2-40B4-BE49-F238E27FC236}">
                    <a16:creationId xmlns:a16="http://schemas.microsoft.com/office/drawing/2014/main" id="{B4F26C27-0427-084D-90EE-625F83DD47D3}"/>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6" name="Oval 115">
                <a:extLst>
                  <a:ext uri="{FF2B5EF4-FFF2-40B4-BE49-F238E27FC236}">
                    <a16:creationId xmlns:a16="http://schemas.microsoft.com/office/drawing/2014/main" id="{72460563-A889-E945-8955-E9D1F149E02A}"/>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7" name="Oval 116">
                <a:extLst>
                  <a:ext uri="{FF2B5EF4-FFF2-40B4-BE49-F238E27FC236}">
                    <a16:creationId xmlns:a16="http://schemas.microsoft.com/office/drawing/2014/main" id="{40A6ACA5-BBB6-6141-8F99-097460C84ACF}"/>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8" name="Oval 117">
                <a:extLst>
                  <a:ext uri="{FF2B5EF4-FFF2-40B4-BE49-F238E27FC236}">
                    <a16:creationId xmlns:a16="http://schemas.microsoft.com/office/drawing/2014/main" id="{4BCCFF44-BB58-5643-A26C-CA81C93C438C}"/>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9" name="Oval 118">
                <a:extLst>
                  <a:ext uri="{FF2B5EF4-FFF2-40B4-BE49-F238E27FC236}">
                    <a16:creationId xmlns:a16="http://schemas.microsoft.com/office/drawing/2014/main" id="{661A0BA7-8837-BC4A-A51F-2CF4F9B61308}"/>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0" name="Oval 119">
                <a:extLst>
                  <a:ext uri="{FF2B5EF4-FFF2-40B4-BE49-F238E27FC236}">
                    <a16:creationId xmlns:a16="http://schemas.microsoft.com/office/drawing/2014/main" id="{02926DD6-27B3-8149-B92A-D411A42B44C6}"/>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1" name="Oval 120">
                <a:extLst>
                  <a:ext uri="{FF2B5EF4-FFF2-40B4-BE49-F238E27FC236}">
                    <a16:creationId xmlns:a16="http://schemas.microsoft.com/office/drawing/2014/main" id="{5EB62302-9E2F-5544-A7B6-57F7CED38A4F}"/>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2" name="Oval 121">
                <a:extLst>
                  <a:ext uri="{FF2B5EF4-FFF2-40B4-BE49-F238E27FC236}">
                    <a16:creationId xmlns:a16="http://schemas.microsoft.com/office/drawing/2014/main" id="{79815D6B-B72A-E045-8689-A8ED057DEC6E}"/>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3" name="Oval 122">
                <a:extLst>
                  <a:ext uri="{FF2B5EF4-FFF2-40B4-BE49-F238E27FC236}">
                    <a16:creationId xmlns:a16="http://schemas.microsoft.com/office/drawing/2014/main" id="{083634D3-5FEC-8842-B7B2-8B230768EFE2}"/>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4" name="Oval 123">
                <a:extLst>
                  <a:ext uri="{FF2B5EF4-FFF2-40B4-BE49-F238E27FC236}">
                    <a16:creationId xmlns:a16="http://schemas.microsoft.com/office/drawing/2014/main" id="{BD9E4A9B-0FED-554A-A870-B4709BE5CFC2}"/>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5" name="Oval 124">
                <a:extLst>
                  <a:ext uri="{FF2B5EF4-FFF2-40B4-BE49-F238E27FC236}">
                    <a16:creationId xmlns:a16="http://schemas.microsoft.com/office/drawing/2014/main" id="{60B57485-220E-714B-A2C2-B3B85ADE0B00}"/>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6" name="Oval 125">
                <a:extLst>
                  <a:ext uri="{FF2B5EF4-FFF2-40B4-BE49-F238E27FC236}">
                    <a16:creationId xmlns:a16="http://schemas.microsoft.com/office/drawing/2014/main" id="{8AFB7CB3-A903-DD4A-B6F2-0F5CF5CDE097}"/>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7" name="Oval 126">
                <a:extLst>
                  <a:ext uri="{FF2B5EF4-FFF2-40B4-BE49-F238E27FC236}">
                    <a16:creationId xmlns:a16="http://schemas.microsoft.com/office/drawing/2014/main" id="{57F66685-D8F3-2C42-9253-CB6FE5AB0831}"/>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8" name="Oval 127">
                <a:extLst>
                  <a:ext uri="{FF2B5EF4-FFF2-40B4-BE49-F238E27FC236}">
                    <a16:creationId xmlns:a16="http://schemas.microsoft.com/office/drawing/2014/main" id="{FD9D70CF-6892-AB40-9B13-D229F7448A06}"/>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9" name="Oval 128">
                <a:extLst>
                  <a:ext uri="{FF2B5EF4-FFF2-40B4-BE49-F238E27FC236}">
                    <a16:creationId xmlns:a16="http://schemas.microsoft.com/office/drawing/2014/main" id="{7E74A9E9-14B9-254D-A201-96B112C001BA}"/>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0" name="Oval 129">
                <a:extLst>
                  <a:ext uri="{FF2B5EF4-FFF2-40B4-BE49-F238E27FC236}">
                    <a16:creationId xmlns:a16="http://schemas.microsoft.com/office/drawing/2014/main" id="{F7C45194-5CBF-6840-B5A4-8D3A44D4FD60}"/>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1" name="Oval 130">
                <a:extLst>
                  <a:ext uri="{FF2B5EF4-FFF2-40B4-BE49-F238E27FC236}">
                    <a16:creationId xmlns:a16="http://schemas.microsoft.com/office/drawing/2014/main" id="{0C9F3887-2520-364D-8505-A53938DB66CA}"/>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2" name="Oval 131">
                <a:extLst>
                  <a:ext uri="{FF2B5EF4-FFF2-40B4-BE49-F238E27FC236}">
                    <a16:creationId xmlns:a16="http://schemas.microsoft.com/office/drawing/2014/main" id="{535A291F-F9F8-6240-AB7E-9688DCD3AD5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3" name="Oval 132">
                <a:extLst>
                  <a:ext uri="{FF2B5EF4-FFF2-40B4-BE49-F238E27FC236}">
                    <a16:creationId xmlns:a16="http://schemas.microsoft.com/office/drawing/2014/main" id="{AF7E5FF7-B52D-A849-BEF0-E1DF76E4E0CA}"/>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4" name="Oval 133">
                <a:extLst>
                  <a:ext uri="{FF2B5EF4-FFF2-40B4-BE49-F238E27FC236}">
                    <a16:creationId xmlns:a16="http://schemas.microsoft.com/office/drawing/2014/main" id="{EB3407C5-1F9F-D949-9ABA-889FE9C4A39E}"/>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5" name="Oval 134">
                <a:extLst>
                  <a:ext uri="{FF2B5EF4-FFF2-40B4-BE49-F238E27FC236}">
                    <a16:creationId xmlns:a16="http://schemas.microsoft.com/office/drawing/2014/main" id="{716575CD-F19A-224E-8826-8835C6162D6A}"/>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6" name="Oval 135">
                <a:extLst>
                  <a:ext uri="{FF2B5EF4-FFF2-40B4-BE49-F238E27FC236}">
                    <a16:creationId xmlns:a16="http://schemas.microsoft.com/office/drawing/2014/main" id="{EDC22ADC-686E-504D-B0D0-4B51D43A2AFD}"/>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7" name="Oval 136">
                <a:extLst>
                  <a:ext uri="{FF2B5EF4-FFF2-40B4-BE49-F238E27FC236}">
                    <a16:creationId xmlns:a16="http://schemas.microsoft.com/office/drawing/2014/main" id="{5F35CC8B-996A-144F-946D-15D332A9336D}"/>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8" name="Oval 137">
                <a:extLst>
                  <a:ext uri="{FF2B5EF4-FFF2-40B4-BE49-F238E27FC236}">
                    <a16:creationId xmlns:a16="http://schemas.microsoft.com/office/drawing/2014/main" id="{6E5CBD76-CCC7-5142-8407-168685142F4D}"/>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9" name="Oval 138">
                <a:extLst>
                  <a:ext uri="{FF2B5EF4-FFF2-40B4-BE49-F238E27FC236}">
                    <a16:creationId xmlns:a16="http://schemas.microsoft.com/office/drawing/2014/main" id="{F2F2862C-DA42-3B4E-842C-C81DD965EF1C}"/>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0" name="Oval 139">
                <a:extLst>
                  <a:ext uri="{FF2B5EF4-FFF2-40B4-BE49-F238E27FC236}">
                    <a16:creationId xmlns:a16="http://schemas.microsoft.com/office/drawing/2014/main" id="{396FE1C5-2B0A-584A-B04A-4F3DA96992C2}"/>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1" name="Oval 140">
                <a:extLst>
                  <a:ext uri="{FF2B5EF4-FFF2-40B4-BE49-F238E27FC236}">
                    <a16:creationId xmlns:a16="http://schemas.microsoft.com/office/drawing/2014/main" id="{567B61A4-0A80-8F4E-8D71-6166C6E33FC3}"/>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2" name="Oval 141">
                <a:extLst>
                  <a:ext uri="{FF2B5EF4-FFF2-40B4-BE49-F238E27FC236}">
                    <a16:creationId xmlns:a16="http://schemas.microsoft.com/office/drawing/2014/main" id="{FEAA5028-41C5-6647-A1CC-45132219185D}"/>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3" name="Oval 142">
                <a:extLst>
                  <a:ext uri="{FF2B5EF4-FFF2-40B4-BE49-F238E27FC236}">
                    <a16:creationId xmlns:a16="http://schemas.microsoft.com/office/drawing/2014/main" id="{725B31FB-57CE-1545-8795-44733B298239}"/>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4" name="Oval 143">
                <a:extLst>
                  <a:ext uri="{FF2B5EF4-FFF2-40B4-BE49-F238E27FC236}">
                    <a16:creationId xmlns:a16="http://schemas.microsoft.com/office/drawing/2014/main" id="{7D4072B1-FF73-9848-9733-7C55D1A0050F}"/>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5" name="Oval 144">
                <a:extLst>
                  <a:ext uri="{FF2B5EF4-FFF2-40B4-BE49-F238E27FC236}">
                    <a16:creationId xmlns:a16="http://schemas.microsoft.com/office/drawing/2014/main" id="{3BE2D710-FF1F-954D-AF85-6DA1D68D3AF6}"/>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6" name="Oval 145">
                <a:extLst>
                  <a:ext uri="{FF2B5EF4-FFF2-40B4-BE49-F238E27FC236}">
                    <a16:creationId xmlns:a16="http://schemas.microsoft.com/office/drawing/2014/main" id="{805013CF-77D8-7341-9093-41782D24F6C9}"/>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7" name="Oval 146">
                <a:extLst>
                  <a:ext uri="{FF2B5EF4-FFF2-40B4-BE49-F238E27FC236}">
                    <a16:creationId xmlns:a16="http://schemas.microsoft.com/office/drawing/2014/main" id="{E29D4563-308F-B44A-9773-E565F20D211F}"/>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8" name="Oval 147">
                <a:extLst>
                  <a:ext uri="{FF2B5EF4-FFF2-40B4-BE49-F238E27FC236}">
                    <a16:creationId xmlns:a16="http://schemas.microsoft.com/office/drawing/2014/main" id="{F47E6BB1-1E6D-044C-932D-F7F73227459A}"/>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9" name="Oval 148">
                <a:extLst>
                  <a:ext uri="{FF2B5EF4-FFF2-40B4-BE49-F238E27FC236}">
                    <a16:creationId xmlns:a16="http://schemas.microsoft.com/office/drawing/2014/main" id="{280F1885-F2F7-404A-A8A0-90189995FA59}"/>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0" name="Oval 149">
                <a:extLst>
                  <a:ext uri="{FF2B5EF4-FFF2-40B4-BE49-F238E27FC236}">
                    <a16:creationId xmlns:a16="http://schemas.microsoft.com/office/drawing/2014/main" id="{8BDD3253-8FFE-0745-863F-B612B527939A}"/>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1" name="Oval 150">
                <a:extLst>
                  <a:ext uri="{FF2B5EF4-FFF2-40B4-BE49-F238E27FC236}">
                    <a16:creationId xmlns:a16="http://schemas.microsoft.com/office/drawing/2014/main" id="{793644F3-7B15-0448-99E0-A95C47E1D63A}"/>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2" name="Oval 151">
                <a:extLst>
                  <a:ext uri="{FF2B5EF4-FFF2-40B4-BE49-F238E27FC236}">
                    <a16:creationId xmlns:a16="http://schemas.microsoft.com/office/drawing/2014/main" id="{77FB7D09-035C-C646-B7E8-C044DB0F2B91}"/>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3" name="Oval 152">
                <a:extLst>
                  <a:ext uri="{FF2B5EF4-FFF2-40B4-BE49-F238E27FC236}">
                    <a16:creationId xmlns:a16="http://schemas.microsoft.com/office/drawing/2014/main" id="{91AC3056-116B-5445-BC1D-67EE52B6E646}"/>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4" name="Oval 153">
                <a:extLst>
                  <a:ext uri="{FF2B5EF4-FFF2-40B4-BE49-F238E27FC236}">
                    <a16:creationId xmlns:a16="http://schemas.microsoft.com/office/drawing/2014/main" id="{99197D4B-68B1-E745-8F21-415016EAB75A}"/>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5" name="Oval 154">
                <a:extLst>
                  <a:ext uri="{FF2B5EF4-FFF2-40B4-BE49-F238E27FC236}">
                    <a16:creationId xmlns:a16="http://schemas.microsoft.com/office/drawing/2014/main" id="{02C8B4F6-259F-584B-8F27-69244A42D5B5}"/>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0" name="Group 9">
              <a:extLst>
                <a:ext uri="{FF2B5EF4-FFF2-40B4-BE49-F238E27FC236}">
                  <a16:creationId xmlns:a16="http://schemas.microsoft.com/office/drawing/2014/main" id="{50D03E38-69EB-DC4D-A1D7-FB8B055B3764}"/>
                </a:ext>
              </a:extLst>
            </p:cNvPr>
            <p:cNvGrpSpPr/>
            <p:nvPr userDrawn="1"/>
          </p:nvGrpSpPr>
          <p:grpSpPr>
            <a:xfrm>
              <a:off x="4583275" y="5388428"/>
              <a:ext cx="2501953" cy="149291"/>
              <a:chOff x="6927228" y="7552706"/>
              <a:chExt cx="5016271" cy="227062"/>
            </a:xfrm>
          </p:grpSpPr>
          <p:sp>
            <p:nvSpPr>
              <p:cNvPr id="60" name="Oval 59">
                <a:extLst>
                  <a:ext uri="{FF2B5EF4-FFF2-40B4-BE49-F238E27FC236}">
                    <a16:creationId xmlns:a16="http://schemas.microsoft.com/office/drawing/2014/main" id="{DF83B358-F012-4445-AC3A-1ABD62EB8A5E}"/>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0B0CFAB7-51E2-C64C-9CC8-F024812FF95C}"/>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D9D9FB5E-EC1A-CC46-9248-EAA8754542AF}"/>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81DC9453-8CB4-C446-B4DB-E592CB833E6D}"/>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EEFC4078-951A-8747-8304-DD69FAB1D965}"/>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008135A2-0ADA-EE43-BF14-307F8D29A195}"/>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1AA7F266-163E-8E44-A219-3936AC3BE608}"/>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1BF96821-339B-7540-AF72-5322BFCDC839}"/>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EF8393D7-2917-A94A-919B-650F3CE90BBF}"/>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979D1CD9-296B-0845-8DB1-810AFB122683}"/>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30D36610-910D-DA42-875F-F4B35ED17CD1}"/>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D5F38B31-6862-3243-BEF5-366B7DB8D7B4}"/>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78087064-1DB8-0946-BB41-42B82E19F5E8}"/>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0E0F0522-2F6B-EC43-A2B6-550C1BCD9F01}"/>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35EFFE54-37C4-9048-BE15-4D39983644B0}"/>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FED94618-5D44-5C4B-A7B4-B6B9A3C5592A}"/>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E44D03E3-63F4-6440-BFB0-562E5210B3F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257295A1-8673-6541-B40A-740E74900996}"/>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E3F61C51-FF64-314A-8ED8-591841616E38}"/>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28B7D709-C184-D540-A4A0-8D4E03DFB698}"/>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3D872C8F-5DD9-AE44-A051-3F62028060FD}"/>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1B265698-03A2-E74B-B1BC-8DADEB338400}"/>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F5A50DE7-C78C-9441-878B-7EED15998D72}"/>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7D29EEB4-E77B-0A40-8550-48358B40D293}"/>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334AB9B7-5A59-2C40-947D-339323EAF64A}"/>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A39BADCC-E5D0-3B47-8FF0-DA5D7A6F6A8F}"/>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80815E60-D580-3D4D-9577-9E3F28318836}"/>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ECF54FB2-76F1-C449-AC3C-7F608DABC9AC}"/>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9B50446C-7133-CA47-95D7-4088A012ED87}"/>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F27C3106-421B-5D48-8E14-E49DC444A984}"/>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389D8682-C322-A54B-AE4C-01A52CC5EF78}"/>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FD5D83B9-2A90-5744-9D12-465762EC988C}"/>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C66BB921-2452-694F-8E9A-26069D607E67}"/>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0CBC8AB1-5CBD-E64F-A202-D1D90143BF30}"/>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DA7DAC34-6AED-6C4F-9B83-3914DEB95F3C}"/>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D0D6C7F3-B425-4E4F-866C-120C25EBA053}"/>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DD50A258-8AA1-9445-B251-2B6B68E65F97}"/>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D57B083A-9063-FE45-8303-4126F7DCD87A}"/>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E33C4777-3165-6046-98E4-45327DE8E11E}"/>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9E7CB826-708C-1441-B1DD-D88EF14F6241}"/>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C5E96F96-021C-CE44-9DD2-CDC018BD0D76}"/>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DF448B1A-2AC4-2D47-8024-EBF9DB0810D1}"/>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C107FAEB-0D07-2F48-8EB1-7DA42F5FCBCC}"/>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DD1F9484-750A-8542-9677-223E0C814619}"/>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4" name="Oval 103">
                <a:extLst>
                  <a:ext uri="{FF2B5EF4-FFF2-40B4-BE49-F238E27FC236}">
                    <a16:creationId xmlns:a16="http://schemas.microsoft.com/office/drawing/2014/main" id="{36C2DE35-6592-8D46-91C2-E7E229AF8C2E}"/>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5" name="Oval 104">
                <a:extLst>
                  <a:ext uri="{FF2B5EF4-FFF2-40B4-BE49-F238E27FC236}">
                    <a16:creationId xmlns:a16="http://schemas.microsoft.com/office/drawing/2014/main" id="{2F00CD62-DA8E-1D46-9A2B-C44D2E205F98}"/>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6" name="Oval 105">
                <a:extLst>
                  <a:ext uri="{FF2B5EF4-FFF2-40B4-BE49-F238E27FC236}">
                    <a16:creationId xmlns:a16="http://schemas.microsoft.com/office/drawing/2014/main" id="{BD30E9B3-AE1A-3949-89A0-A8D4072212CC}"/>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7" name="Oval 106">
                <a:extLst>
                  <a:ext uri="{FF2B5EF4-FFF2-40B4-BE49-F238E27FC236}">
                    <a16:creationId xmlns:a16="http://schemas.microsoft.com/office/drawing/2014/main" id="{A609772A-8D5B-674D-B520-98089C35BE9C}"/>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1" name="Group 10">
              <a:extLst>
                <a:ext uri="{FF2B5EF4-FFF2-40B4-BE49-F238E27FC236}">
                  <a16:creationId xmlns:a16="http://schemas.microsoft.com/office/drawing/2014/main" id="{97264B34-1353-B840-B929-B78AE18C8968}"/>
                </a:ext>
              </a:extLst>
            </p:cNvPr>
            <p:cNvGrpSpPr/>
            <p:nvPr userDrawn="1"/>
          </p:nvGrpSpPr>
          <p:grpSpPr>
            <a:xfrm>
              <a:off x="7148372" y="5388428"/>
              <a:ext cx="2501953" cy="149291"/>
              <a:chOff x="6927228" y="7552706"/>
              <a:chExt cx="5016271" cy="227062"/>
            </a:xfrm>
          </p:grpSpPr>
          <p:sp>
            <p:nvSpPr>
              <p:cNvPr id="12" name="Oval 11">
                <a:extLst>
                  <a:ext uri="{FF2B5EF4-FFF2-40B4-BE49-F238E27FC236}">
                    <a16:creationId xmlns:a16="http://schemas.microsoft.com/office/drawing/2014/main" id="{06455C24-9D00-3E42-B03D-9131EA1007BF}"/>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 name="Oval 12">
                <a:extLst>
                  <a:ext uri="{FF2B5EF4-FFF2-40B4-BE49-F238E27FC236}">
                    <a16:creationId xmlns:a16="http://schemas.microsoft.com/office/drawing/2014/main" id="{9BF9D318-54BD-6548-8035-05EB85BEA27D}"/>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 name="Oval 13">
                <a:extLst>
                  <a:ext uri="{FF2B5EF4-FFF2-40B4-BE49-F238E27FC236}">
                    <a16:creationId xmlns:a16="http://schemas.microsoft.com/office/drawing/2014/main" id="{2057AD0F-E641-3B49-8157-42793C103BC7}"/>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 name="Oval 14">
                <a:extLst>
                  <a:ext uri="{FF2B5EF4-FFF2-40B4-BE49-F238E27FC236}">
                    <a16:creationId xmlns:a16="http://schemas.microsoft.com/office/drawing/2014/main" id="{B355372B-14E8-094B-AF56-18AD8DB080E8}"/>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 name="Oval 15">
                <a:extLst>
                  <a:ext uri="{FF2B5EF4-FFF2-40B4-BE49-F238E27FC236}">
                    <a16:creationId xmlns:a16="http://schemas.microsoft.com/office/drawing/2014/main" id="{ADDEA467-0890-2E43-A9C6-7F9B1D6AF8EC}"/>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 name="Oval 16">
                <a:extLst>
                  <a:ext uri="{FF2B5EF4-FFF2-40B4-BE49-F238E27FC236}">
                    <a16:creationId xmlns:a16="http://schemas.microsoft.com/office/drawing/2014/main" id="{48FA7C5F-6973-8E4F-9F6F-AA3305E2AB5C}"/>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 name="Oval 17">
                <a:extLst>
                  <a:ext uri="{FF2B5EF4-FFF2-40B4-BE49-F238E27FC236}">
                    <a16:creationId xmlns:a16="http://schemas.microsoft.com/office/drawing/2014/main" id="{5C7D7484-03A9-E845-AC47-694AD30250B6}"/>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 name="Oval 18">
                <a:extLst>
                  <a:ext uri="{FF2B5EF4-FFF2-40B4-BE49-F238E27FC236}">
                    <a16:creationId xmlns:a16="http://schemas.microsoft.com/office/drawing/2014/main" id="{751892BF-DF01-9F48-984B-22DFA1F94AAC}"/>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 name="Oval 19">
                <a:extLst>
                  <a:ext uri="{FF2B5EF4-FFF2-40B4-BE49-F238E27FC236}">
                    <a16:creationId xmlns:a16="http://schemas.microsoft.com/office/drawing/2014/main" id="{42BA570F-EEED-1D46-B19E-A3CFC99248D1}"/>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1" name="Oval 20">
                <a:extLst>
                  <a:ext uri="{FF2B5EF4-FFF2-40B4-BE49-F238E27FC236}">
                    <a16:creationId xmlns:a16="http://schemas.microsoft.com/office/drawing/2014/main" id="{1EFA85B5-5007-0F41-8FE1-2E864981C6CB}"/>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2" name="Oval 21">
                <a:extLst>
                  <a:ext uri="{FF2B5EF4-FFF2-40B4-BE49-F238E27FC236}">
                    <a16:creationId xmlns:a16="http://schemas.microsoft.com/office/drawing/2014/main" id="{B40490A4-6A5F-DA43-938B-BA8011D41839}"/>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3" name="Oval 22">
                <a:extLst>
                  <a:ext uri="{FF2B5EF4-FFF2-40B4-BE49-F238E27FC236}">
                    <a16:creationId xmlns:a16="http://schemas.microsoft.com/office/drawing/2014/main" id="{A12CA745-1BFE-C54E-A388-1C71FEA6F59E}"/>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4" name="Oval 23">
                <a:extLst>
                  <a:ext uri="{FF2B5EF4-FFF2-40B4-BE49-F238E27FC236}">
                    <a16:creationId xmlns:a16="http://schemas.microsoft.com/office/drawing/2014/main" id="{414DD249-A210-A448-B03A-022B96494C8C}"/>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5" name="Oval 24">
                <a:extLst>
                  <a:ext uri="{FF2B5EF4-FFF2-40B4-BE49-F238E27FC236}">
                    <a16:creationId xmlns:a16="http://schemas.microsoft.com/office/drawing/2014/main" id="{1856CFBD-76DE-E54B-8811-40BF5B851514}"/>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6" name="Oval 25">
                <a:extLst>
                  <a:ext uri="{FF2B5EF4-FFF2-40B4-BE49-F238E27FC236}">
                    <a16:creationId xmlns:a16="http://schemas.microsoft.com/office/drawing/2014/main" id="{F3E13981-996B-F74E-BDB0-BBD65F1DCF24}"/>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7" name="Oval 26">
                <a:extLst>
                  <a:ext uri="{FF2B5EF4-FFF2-40B4-BE49-F238E27FC236}">
                    <a16:creationId xmlns:a16="http://schemas.microsoft.com/office/drawing/2014/main" id="{35226105-411C-9546-8605-7F0029202508}"/>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8" name="Oval 27">
                <a:extLst>
                  <a:ext uri="{FF2B5EF4-FFF2-40B4-BE49-F238E27FC236}">
                    <a16:creationId xmlns:a16="http://schemas.microsoft.com/office/drawing/2014/main" id="{69AA2FDC-7E18-8143-B79A-88D706793D6D}"/>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9" name="Oval 28">
                <a:extLst>
                  <a:ext uri="{FF2B5EF4-FFF2-40B4-BE49-F238E27FC236}">
                    <a16:creationId xmlns:a16="http://schemas.microsoft.com/office/drawing/2014/main" id="{E45312BB-D91F-214A-A12F-CCCA557A28B0}"/>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0" name="Oval 29">
                <a:extLst>
                  <a:ext uri="{FF2B5EF4-FFF2-40B4-BE49-F238E27FC236}">
                    <a16:creationId xmlns:a16="http://schemas.microsoft.com/office/drawing/2014/main" id="{B7A711E9-D108-364B-846D-FE2A61BA462F}"/>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1" name="Oval 30">
                <a:extLst>
                  <a:ext uri="{FF2B5EF4-FFF2-40B4-BE49-F238E27FC236}">
                    <a16:creationId xmlns:a16="http://schemas.microsoft.com/office/drawing/2014/main" id="{12D691DA-3FA9-D94F-A669-867ECD0ACC11}"/>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2" name="Oval 31">
                <a:extLst>
                  <a:ext uri="{FF2B5EF4-FFF2-40B4-BE49-F238E27FC236}">
                    <a16:creationId xmlns:a16="http://schemas.microsoft.com/office/drawing/2014/main" id="{A6D2D21F-8FD5-0A49-B275-A50B6C81DB26}"/>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3" name="Oval 32">
                <a:extLst>
                  <a:ext uri="{FF2B5EF4-FFF2-40B4-BE49-F238E27FC236}">
                    <a16:creationId xmlns:a16="http://schemas.microsoft.com/office/drawing/2014/main" id="{C8A3FE7C-CCE3-E54C-9DD5-38276A91560D}"/>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4" name="Oval 33">
                <a:extLst>
                  <a:ext uri="{FF2B5EF4-FFF2-40B4-BE49-F238E27FC236}">
                    <a16:creationId xmlns:a16="http://schemas.microsoft.com/office/drawing/2014/main" id="{1D28709A-CD3D-BB4A-ABA0-2337551819AB}"/>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5" name="Oval 34">
                <a:extLst>
                  <a:ext uri="{FF2B5EF4-FFF2-40B4-BE49-F238E27FC236}">
                    <a16:creationId xmlns:a16="http://schemas.microsoft.com/office/drawing/2014/main" id="{6BD1E5D2-367A-6945-8DA7-31C5CBDF3520}"/>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6" name="Oval 35">
                <a:extLst>
                  <a:ext uri="{FF2B5EF4-FFF2-40B4-BE49-F238E27FC236}">
                    <a16:creationId xmlns:a16="http://schemas.microsoft.com/office/drawing/2014/main" id="{4C7FC2FE-5670-5D43-BB96-CC0BB20D6F01}"/>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7" name="Oval 36">
                <a:extLst>
                  <a:ext uri="{FF2B5EF4-FFF2-40B4-BE49-F238E27FC236}">
                    <a16:creationId xmlns:a16="http://schemas.microsoft.com/office/drawing/2014/main" id="{EE110EAD-D09B-0949-9FAC-B9E5336BD679}"/>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8" name="Oval 37">
                <a:extLst>
                  <a:ext uri="{FF2B5EF4-FFF2-40B4-BE49-F238E27FC236}">
                    <a16:creationId xmlns:a16="http://schemas.microsoft.com/office/drawing/2014/main" id="{9902BEEE-E692-AD4A-A016-57551BC4FE33}"/>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9" name="Oval 38">
                <a:extLst>
                  <a:ext uri="{FF2B5EF4-FFF2-40B4-BE49-F238E27FC236}">
                    <a16:creationId xmlns:a16="http://schemas.microsoft.com/office/drawing/2014/main" id="{D2BCF384-61FE-474F-8678-D22C29522898}"/>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0" name="Oval 39">
                <a:extLst>
                  <a:ext uri="{FF2B5EF4-FFF2-40B4-BE49-F238E27FC236}">
                    <a16:creationId xmlns:a16="http://schemas.microsoft.com/office/drawing/2014/main" id="{9C0E0173-D74F-8F4D-A549-DB54BDBAE66E}"/>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1" name="Oval 40">
                <a:extLst>
                  <a:ext uri="{FF2B5EF4-FFF2-40B4-BE49-F238E27FC236}">
                    <a16:creationId xmlns:a16="http://schemas.microsoft.com/office/drawing/2014/main" id="{39C27113-99AA-B049-8007-E2F256506BDE}"/>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2" name="Oval 41">
                <a:extLst>
                  <a:ext uri="{FF2B5EF4-FFF2-40B4-BE49-F238E27FC236}">
                    <a16:creationId xmlns:a16="http://schemas.microsoft.com/office/drawing/2014/main" id="{0FAA9F2E-EA23-0342-B585-56175D882949}"/>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3" name="Oval 42">
                <a:extLst>
                  <a:ext uri="{FF2B5EF4-FFF2-40B4-BE49-F238E27FC236}">
                    <a16:creationId xmlns:a16="http://schemas.microsoft.com/office/drawing/2014/main" id="{5FBC823E-7C2A-E04D-AEC4-9F891174BFA2}"/>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4" name="Oval 43">
                <a:extLst>
                  <a:ext uri="{FF2B5EF4-FFF2-40B4-BE49-F238E27FC236}">
                    <a16:creationId xmlns:a16="http://schemas.microsoft.com/office/drawing/2014/main" id="{9F67A6D3-BDDD-1A42-8E08-885709559F7B}"/>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5" name="Oval 44">
                <a:extLst>
                  <a:ext uri="{FF2B5EF4-FFF2-40B4-BE49-F238E27FC236}">
                    <a16:creationId xmlns:a16="http://schemas.microsoft.com/office/drawing/2014/main" id="{5537C916-282F-FF46-8D64-7B69850B2886}"/>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6" name="Oval 45">
                <a:extLst>
                  <a:ext uri="{FF2B5EF4-FFF2-40B4-BE49-F238E27FC236}">
                    <a16:creationId xmlns:a16="http://schemas.microsoft.com/office/drawing/2014/main" id="{819AC659-69E8-9042-8C36-62644A554E46}"/>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7" name="Oval 46">
                <a:extLst>
                  <a:ext uri="{FF2B5EF4-FFF2-40B4-BE49-F238E27FC236}">
                    <a16:creationId xmlns:a16="http://schemas.microsoft.com/office/drawing/2014/main" id="{FC56E4CB-B47A-5948-979C-ED344D50B0F1}"/>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8" name="Oval 47">
                <a:extLst>
                  <a:ext uri="{FF2B5EF4-FFF2-40B4-BE49-F238E27FC236}">
                    <a16:creationId xmlns:a16="http://schemas.microsoft.com/office/drawing/2014/main" id="{6C2692BD-89C9-DF47-8AEA-9017569DB778}"/>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9" name="Oval 48">
                <a:extLst>
                  <a:ext uri="{FF2B5EF4-FFF2-40B4-BE49-F238E27FC236}">
                    <a16:creationId xmlns:a16="http://schemas.microsoft.com/office/drawing/2014/main" id="{141AED1D-2BE5-AF42-9F28-A20471EED34D}"/>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0" name="Oval 49">
                <a:extLst>
                  <a:ext uri="{FF2B5EF4-FFF2-40B4-BE49-F238E27FC236}">
                    <a16:creationId xmlns:a16="http://schemas.microsoft.com/office/drawing/2014/main" id="{ED400831-0FCD-774D-BDC8-FFE72A97E550}"/>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1" name="Oval 50">
                <a:extLst>
                  <a:ext uri="{FF2B5EF4-FFF2-40B4-BE49-F238E27FC236}">
                    <a16:creationId xmlns:a16="http://schemas.microsoft.com/office/drawing/2014/main" id="{2C3CAB3B-A75A-D74A-BFD3-F8171988C7C3}"/>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2" name="Oval 51">
                <a:extLst>
                  <a:ext uri="{FF2B5EF4-FFF2-40B4-BE49-F238E27FC236}">
                    <a16:creationId xmlns:a16="http://schemas.microsoft.com/office/drawing/2014/main" id="{545A9641-E700-F248-9D33-500442AC5D7A}"/>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3" name="Oval 52">
                <a:extLst>
                  <a:ext uri="{FF2B5EF4-FFF2-40B4-BE49-F238E27FC236}">
                    <a16:creationId xmlns:a16="http://schemas.microsoft.com/office/drawing/2014/main" id="{11AF4AB0-7D82-E647-87BE-B74954EE8B1A}"/>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4" name="Oval 53">
                <a:extLst>
                  <a:ext uri="{FF2B5EF4-FFF2-40B4-BE49-F238E27FC236}">
                    <a16:creationId xmlns:a16="http://schemas.microsoft.com/office/drawing/2014/main" id="{0E07ED09-94BB-2742-8051-944ACD929212}"/>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5" name="Oval 54">
                <a:extLst>
                  <a:ext uri="{FF2B5EF4-FFF2-40B4-BE49-F238E27FC236}">
                    <a16:creationId xmlns:a16="http://schemas.microsoft.com/office/drawing/2014/main" id="{467A6002-BF98-BB47-B773-94158633CF8C}"/>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6" name="Oval 55">
                <a:extLst>
                  <a:ext uri="{FF2B5EF4-FFF2-40B4-BE49-F238E27FC236}">
                    <a16:creationId xmlns:a16="http://schemas.microsoft.com/office/drawing/2014/main" id="{F10122CE-0D61-534D-8216-10B671E3925E}"/>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7" name="Oval 56">
                <a:extLst>
                  <a:ext uri="{FF2B5EF4-FFF2-40B4-BE49-F238E27FC236}">
                    <a16:creationId xmlns:a16="http://schemas.microsoft.com/office/drawing/2014/main" id="{E7DEED5B-3E22-DD47-9F07-F1D320D6B728}"/>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8" name="Oval 57">
                <a:extLst>
                  <a:ext uri="{FF2B5EF4-FFF2-40B4-BE49-F238E27FC236}">
                    <a16:creationId xmlns:a16="http://schemas.microsoft.com/office/drawing/2014/main" id="{9D7049D5-06F4-9C48-A4FA-95128E7BB4B8}"/>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314E10B6-8E47-EA46-B151-9A59EF161010}"/>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sp>
        <p:nvSpPr>
          <p:cNvPr id="3" name="Footer Placeholder 2">
            <a:extLst>
              <a:ext uri="{FF2B5EF4-FFF2-40B4-BE49-F238E27FC236}">
                <a16:creationId xmlns:a16="http://schemas.microsoft.com/office/drawing/2014/main" id="{987C5E03-77D1-CEB9-EF4C-EF74F439B7C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2" name="Group 1">
            <a:extLst>
              <a:ext uri="{FF2B5EF4-FFF2-40B4-BE49-F238E27FC236}">
                <a16:creationId xmlns:a16="http://schemas.microsoft.com/office/drawing/2014/main" id="{B03A1299-C635-1EB0-2F7E-406FDAEAE703}"/>
              </a:ext>
              <a:ext uri="{C183D7F6-B498-43B3-948B-1728B52AA6E4}">
                <adec:decorative xmlns:adec="http://schemas.microsoft.com/office/drawing/2017/decorative" val="1"/>
              </a:ext>
            </a:extLst>
          </p:cNvPr>
          <p:cNvGrpSpPr/>
          <p:nvPr userDrawn="1"/>
        </p:nvGrpSpPr>
        <p:grpSpPr>
          <a:xfrm>
            <a:off x="0" y="6309360"/>
            <a:ext cx="1827213" cy="484632"/>
            <a:chOff x="1827213" y="6320184"/>
            <a:chExt cx="1889065" cy="515107"/>
          </a:xfrm>
        </p:grpSpPr>
        <p:pic>
          <p:nvPicPr>
            <p:cNvPr id="4" name="Graphic 3">
              <a:extLst>
                <a:ext uri="{FF2B5EF4-FFF2-40B4-BE49-F238E27FC236}">
                  <a16:creationId xmlns:a16="http://schemas.microsoft.com/office/drawing/2014/main" id="{8C38DFA8-131A-742E-EDF4-5D28089C962C}"/>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204" name="Picture 203" descr="Tennessee Tiered Supports Center logo">
              <a:extLst>
                <a:ext uri="{FF2B5EF4-FFF2-40B4-BE49-F238E27FC236}">
                  <a16:creationId xmlns:a16="http://schemas.microsoft.com/office/drawing/2014/main" id="{7E6D1967-31E7-0C0E-7951-A1FE9E27301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3064269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Multiple content placeholder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0BBCA-54EE-8E60-AF90-91048E54F365}"/>
              </a:ext>
            </a:extLst>
          </p:cNvPr>
          <p:cNvSpPr>
            <a:spLocks noGrp="1"/>
          </p:cNvSpPr>
          <p:nvPr>
            <p:ph type="title"/>
          </p:nvPr>
        </p:nvSpPr>
        <p:spPr>
          <a:xfrm>
            <a:off x="507867" y="228600"/>
            <a:ext cx="10969943" cy="956144"/>
          </a:xfrm>
        </p:spPr>
        <p:txBody>
          <a:bodyPr/>
          <a:lstStyle/>
          <a:p>
            <a:r>
              <a:rPr lang="en-US"/>
              <a:t>Click to edit Master title style</a:t>
            </a:r>
          </a:p>
        </p:txBody>
      </p:sp>
      <p:sp>
        <p:nvSpPr>
          <p:cNvPr id="5" name="Content Placeholder 4">
            <a:extLst>
              <a:ext uri="{FF2B5EF4-FFF2-40B4-BE49-F238E27FC236}">
                <a16:creationId xmlns:a16="http://schemas.microsoft.com/office/drawing/2014/main" id="{B881F7A8-B179-916D-258A-DB1E1507C50F}"/>
              </a:ext>
            </a:extLst>
          </p:cNvPr>
          <p:cNvSpPr>
            <a:spLocks noGrp="1"/>
          </p:cNvSpPr>
          <p:nvPr>
            <p:ph sz="quarter" idx="11"/>
          </p:nvPr>
        </p:nvSpPr>
        <p:spPr>
          <a:xfrm>
            <a:off x="478165" y="1302355"/>
            <a:ext cx="10940240" cy="1628029"/>
          </a:xfrm>
        </p:spPr>
        <p:txBody>
          <a:bodyPr/>
          <a:lstStyle>
            <a:lvl1pPr>
              <a:buClr>
                <a:srgbClr val="000000"/>
              </a:buClr>
              <a:buFontTx/>
              <a:buNone/>
              <a:defRPr sz="2400"/>
            </a:lvl1pPr>
            <a:lvl2pPr>
              <a:buClr>
                <a:srgbClr val="000000"/>
              </a:buClr>
              <a:defRPr/>
            </a:lvl2pPr>
            <a:lvl3pPr>
              <a:buClr>
                <a:srgbClr val="000000"/>
              </a:buClr>
              <a:defRPr/>
            </a:lvl3pPr>
          </a:lstStyle>
          <a:p>
            <a:pPr lvl="0"/>
            <a:endParaRPr lang="en-US"/>
          </a:p>
        </p:txBody>
      </p:sp>
      <p:sp>
        <p:nvSpPr>
          <p:cNvPr id="11" name="Content Placeholder 4">
            <a:extLst>
              <a:ext uri="{FF2B5EF4-FFF2-40B4-BE49-F238E27FC236}">
                <a16:creationId xmlns:a16="http://schemas.microsoft.com/office/drawing/2014/main" id="{7191ACFE-C5C8-7774-AA35-AD8F51E0A790}"/>
              </a:ext>
            </a:extLst>
          </p:cNvPr>
          <p:cNvSpPr>
            <a:spLocks noGrp="1"/>
          </p:cNvSpPr>
          <p:nvPr>
            <p:ph sz="quarter" idx="16"/>
          </p:nvPr>
        </p:nvSpPr>
        <p:spPr>
          <a:xfrm>
            <a:off x="478163" y="3150973"/>
            <a:ext cx="10940240" cy="2310713"/>
          </a:xfrm>
        </p:spPr>
        <p:txBody>
          <a:bodyPr/>
          <a:lstStyle>
            <a:lvl1pPr>
              <a:buClr>
                <a:srgbClr val="000000"/>
              </a:buClr>
              <a:buFontTx/>
              <a:buNone/>
              <a:defRPr sz="2400"/>
            </a:lvl1pPr>
            <a:lvl2pPr>
              <a:buClr>
                <a:srgbClr val="000000"/>
              </a:buClr>
              <a:defRPr/>
            </a:lvl2pPr>
            <a:lvl3pPr>
              <a:buClr>
                <a:srgbClr val="000000"/>
              </a:buClr>
              <a:defRPr/>
            </a:lvl3pPr>
          </a:lstStyle>
          <a:p>
            <a:pPr lvl="0"/>
            <a:endParaRPr lang="en-US"/>
          </a:p>
        </p:txBody>
      </p:sp>
      <p:sp>
        <p:nvSpPr>
          <p:cNvPr id="12" name="Content Placeholder 4">
            <a:extLst>
              <a:ext uri="{FF2B5EF4-FFF2-40B4-BE49-F238E27FC236}">
                <a16:creationId xmlns:a16="http://schemas.microsoft.com/office/drawing/2014/main" id="{50ED6C92-B445-0685-4184-8B4F5A3A22B2}"/>
              </a:ext>
            </a:extLst>
          </p:cNvPr>
          <p:cNvSpPr>
            <a:spLocks noGrp="1"/>
          </p:cNvSpPr>
          <p:nvPr>
            <p:ph sz="quarter" idx="17"/>
          </p:nvPr>
        </p:nvSpPr>
        <p:spPr>
          <a:xfrm>
            <a:off x="478163" y="5461686"/>
            <a:ext cx="10940240" cy="579022"/>
          </a:xfrm>
        </p:spPr>
        <p:txBody>
          <a:bodyPr/>
          <a:lstStyle>
            <a:lvl1pPr>
              <a:buClr>
                <a:srgbClr val="000000"/>
              </a:buClr>
              <a:buFontTx/>
              <a:buNone/>
              <a:defRPr sz="2400"/>
            </a:lvl1pPr>
            <a:lvl2pPr>
              <a:buClr>
                <a:srgbClr val="000000"/>
              </a:buClr>
              <a:defRPr/>
            </a:lvl2pPr>
            <a:lvl3pPr>
              <a:buClr>
                <a:srgbClr val="000000"/>
              </a:buClr>
              <a:defRPr/>
            </a:lvl3pPr>
          </a:lstStyle>
          <a:p>
            <a:pPr lvl="0"/>
            <a:endParaRPr lang="en-US"/>
          </a:p>
        </p:txBody>
      </p:sp>
      <p:grpSp>
        <p:nvGrpSpPr>
          <p:cNvPr id="3" name="Group 2">
            <a:extLst>
              <a:ext uri="{FF2B5EF4-FFF2-40B4-BE49-F238E27FC236}">
                <a16:creationId xmlns:a16="http://schemas.microsoft.com/office/drawing/2014/main" id="{73810B8C-1ABB-A6FD-1466-A45C670F0A67}"/>
              </a:ext>
              <a:ext uri="{C183D7F6-B498-43B3-948B-1728B52AA6E4}">
                <adec:decorative xmlns:adec="http://schemas.microsoft.com/office/drawing/2017/decorative" val="1"/>
              </a:ext>
            </a:extLst>
          </p:cNvPr>
          <p:cNvGrpSpPr/>
          <p:nvPr userDrawn="1"/>
        </p:nvGrpSpPr>
        <p:grpSpPr>
          <a:xfrm>
            <a:off x="7142416" y="6226243"/>
            <a:ext cx="1966204" cy="579022"/>
            <a:chOff x="1964643" y="6320184"/>
            <a:chExt cx="1904335" cy="515107"/>
          </a:xfrm>
        </p:grpSpPr>
        <p:pic>
          <p:nvPicPr>
            <p:cNvPr id="6" name="Graphic 5">
              <a:extLst>
                <a:ext uri="{FF2B5EF4-FFF2-40B4-BE49-F238E27FC236}">
                  <a16:creationId xmlns:a16="http://schemas.microsoft.com/office/drawing/2014/main" id="{4C7CED1C-38D7-F6BB-AEB8-114074152589}"/>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964643" y="6320184"/>
              <a:ext cx="1477282" cy="510653"/>
            </a:xfrm>
            <a:prstGeom prst="rect">
              <a:avLst/>
            </a:prstGeom>
          </p:spPr>
        </p:pic>
        <p:pic>
          <p:nvPicPr>
            <p:cNvPr id="7" name="Picture 6" descr="Tennessee Tiered Supports Center logo">
              <a:extLst>
                <a:ext uri="{FF2B5EF4-FFF2-40B4-BE49-F238E27FC236}">
                  <a16:creationId xmlns:a16="http://schemas.microsoft.com/office/drawing/2014/main" id="{04EC6A30-1EDE-3257-6FED-4CE136C9594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457195" y="6423508"/>
              <a:ext cx="411783" cy="411783"/>
            </a:xfrm>
            <a:prstGeom prst="rect">
              <a:avLst/>
            </a:prstGeom>
          </p:spPr>
        </p:pic>
      </p:grpSp>
      <p:sp>
        <p:nvSpPr>
          <p:cNvPr id="8" name="Footer Placeholder 2">
            <a:extLst>
              <a:ext uri="{FF2B5EF4-FFF2-40B4-BE49-F238E27FC236}">
                <a16:creationId xmlns:a16="http://schemas.microsoft.com/office/drawing/2014/main" id="{9C87A3A9-9336-495E-33B2-7AA7C9A3BFEC}"/>
              </a:ext>
              <a:ext uri="{C183D7F6-B498-43B3-948B-1728B52AA6E4}">
                <adec:decorative xmlns:adec="http://schemas.microsoft.com/office/drawing/2017/decorative" val="1"/>
              </a:ext>
            </a:extLst>
          </p:cNvPr>
          <p:cNvSpPr>
            <a:spLocks noGrp="1"/>
          </p:cNvSpPr>
          <p:nvPr>
            <p:ph type="ftr" sz="quarter" idx="18"/>
          </p:nvPr>
        </p:nvSpPr>
        <p:spPr>
          <a:xfrm>
            <a:off x="9193495" y="6515754"/>
            <a:ext cx="2995330" cy="342246"/>
          </a:xfrm>
        </p:spPr>
        <p:txBody>
          <a:bodyPr/>
          <a:lstStyle>
            <a:lvl1pPr>
              <a:defRPr>
                <a:solidFill>
                  <a:srgbClr val="000000"/>
                </a:solidFill>
              </a:defRPr>
            </a:lvl1pPr>
          </a:lstStyle>
          <a:p>
            <a:r>
              <a:rPr lang="en-US"/>
              <a:t>© Tennessee Department of Education </a:t>
            </a:r>
            <a:endParaRPr lang="id-ID"/>
          </a:p>
          <a:p>
            <a:endParaRPr lang="en-US"/>
          </a:p>
        </p:txBody>
      </p:sp>
      <p:sp>
        <p:nvSpPr>
          <p:cNvPr id="9" name="Text Placeholder 13">
            <a:extLst>
              <a:ext uri="{FF2B5EF4-FFF2-40B4-BE49-F238E27FC236}">
                <a16:creationId xmlns:a16="http://schemas.microsoft.com/office/drawing/2014/main" id="{F53B47B9-76FF-E1AD-B6F1-7F93E61720B6}"/>
              </a:ext>
            </a:extLst>
          </p:cNvPr>
          <p:cNvSpPr>
            <a:spLocks noGrp="1"/>
          </p:cNvSpPr>
          <p:nvPr>
            <p:ph type="body" sz="quarter" idx="19" hasCustomPrompt="1"/>
          </p:nvPr>
        </p:nvSpPr>
        <p:spPr>
          <a:xfrm>
            <a:off x="507999" y="6391275"/>
            <a:ext cx="4965192" cy="365760"/>
          </a:xfrm>
        </p:spPr>
        <p:txBody>
          <a:bodyPr anchor="ctr"/>
          <a:lstStyle>
            <a:lvl1pPr>
              <a:buNone/>
              <a:defRPr sz="1800"/>
            </a:lvl1pPr>
          </a:lstStyle>
          <a:p>
            <a:pPr lvl="0"/>
            <a:r>
              <a:rPr lang="en-US"/>
              <a:t>(Click to add citation)</a:t>
            </a:r>
          </a:p>
        </p:txBody>
      </p:sp>
    </p:spTree>
    <p:extLst>
      <p:ext uri="{BB962C8B-B14F-4D97-AF65-F5344CB8AC3E}">
        <p14:creationId xmlns:p14="http://schemas.microsoft.com/office/powerpoint/2010/main" val="3402215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preserve="1" userDrawn="1">
  <p:cSld name="1_Comparison">
    <p:spTree>
      <p:nvGrpSpPr>
        <p:cNvPr id="1" name="Shape 128"/>
        <p:cNvGrpSpPr/>
        <p:nvPr/>
      </p:nvGrpSpPr>
      <p:grpSpPr>
        <a:xfrm>
          <a:off x="0" y="0"/>
          <a:ext cx="0" cy="0"/>
          <a:chOff x="0" y="0"/>
          <a:chExt cx="0" cy="0"/>
        </a:xfrm>
      </p:grpSpPr>
      <p:sp>
        <p:nvSpPr>
          <p:cNvPr id="135" name="Google Shape;135;p333"/>
          <p:cNvSpPr txBox="1">
            <a:spLocks noGrp="1"/>
          </p:cNvSpPr>
          <p:nvPr>
            <p:ph type="title"/>
          </p:nvPr>
        </p:nvSpPr>
        <p:spPr>
          <a:xfrm>
            <a:off x="494219" y="365127"/>
            <a:ext cx="10512859" cy="76832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000"/>
              <a:buFont typeface="Georgia"/>
              <a:buNone/>
              <a:defRPr sz="3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 name="Google Shape;130;p333">
            <a:extLst>
              <a:ext uri="{FF2B5EF4-FFF2-40B4-BE49-F238E27FC236}">
                <a16:creationId xmlns:a16="http://schemas.microsoft.com/office/drawing/2014/main" id="{2904C897-ED03-0C8B-F2BC-B2132AD67E6F}"/>
              </a:ext>
            </a:extLst>
          </p:cNvPr>
          <p:cNvSpPr txBox="1">
            <a:spLocks noGrp="1"/>
          </p:cNvSpPr>
          <p:nvPr>
            <p:ph type="body" idx="10"/>
          </p:nvPr>
        </p:nvSpPr>
        <p:spPr>
          <a:xfrm>
            <a:off x="633918" y="1783008"/>
            <a:ext cx="3274251" cy="7319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Font typeface="Arial" panose="020B0604020202020204" pitchFamily="34" charset="0"/>
              <a:buChar char="•"/>
              <a:defRPr/>
            </a:lvl1pPr>
            <a:lvl2pPr marL="914400" lvl="1" indent="-342900" algn="l">
              <a:lnSpc>
                <a:spcPct val="90000"/>
              </a:lnSpc>
              <a:spcBef>
                <a:spcPts val="375"/>
              </a:spcBef>
              <a:spcAft>
                <a:spcPts val="0"/>
              </a:spcAft>
              <a:buClr>
                <a:schemeClr val="dk1"/>
              </a:buClr>
              <a:buSzPts val="1800"/>
              <a:buFont typeface="Courier New" panose="02070309020205020404" pitchFamily="49" charset="0"/>
              <a:buChar char="o"/>
              <a:defRPr/>
            </a:lvl2pPr>
            <a:lvl3pPr marL="1371600" lvl="2" indent="-342900" algn="l">
              <a:lnSpc>
                <a:spcPct val="90000"/>
              </a:lnSpc>
              <a:spcBef>
                <a:spcPts val="375"/>
              </a:spcBef>
              <a:spcAft>
                <a:spcPts val="0"/>
              </a:spcAft>
              <a:buClr>
                <a:schemeClr val="dk1"/>
              </a:buClr>
              <a:buSzPts val="1800"/>
              <a:buFont typeface="Wingdings" pitchFamily="2" charset="2"/>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a:p>
            <a:pPr lvl="1"/>
            <a:endParaRPr lang="en-US"/>
          </a:p>
          <a:p>
            <a:pPr lvl="2"/>
            <a:endParaRPr/>
          </a:p>
        </p:txBody>
      </p:sp>
      <p:grpSp>
        <p:nvGrpSpPr>
          <p:cNvPr id="4" name="Group 3">
            <a:extLst>
              <a:ext uri="{FF2B5EF4-FFF2-40B4-BE49-F238E27FC236}">
                <a16:creationId xmlns:a16="http://schemas.microsoft.com/office/drawing/2014/main" id="{CF9C043B-D798-9F08-AF48-F2BAF3E5CB27}"/>
              </a:ext>
              <a:ext uri="{C183D7F6-B498-43B3-948B-1728B52AA6E4}">
                <adec:decorative xmlns:adec="http://schemas.microsoft.com/office/drawing/2017/decorative" val="1"/>
              </a:ext>
            </a:extLst>
          </p:cNvPr>
          <p:cNvGrpSpPr/>
          <p:nvPr userDrawn="1"/>
        </p:nvGrpSpPr>
        <p:grpSpPr>
          <a:xfrm>
            <a:off x="7174827" y="6317355"/>
            <a:ext cx="1827213" cy="484632"/>
            <a:chOff x="1827213" y="6320184"/>
            <a:chExt cx="1889065" cy="515107"/>
          </a:xfrm>
        </p:grpSpPr>
        <p:pic>
          <p:nvPicPr>
            <p:cNvPr id="5" name="Graphic 4">
              <a:extLst>
                <a:ext uri="{FF2B5EF4-FFF2-40B4-BE49-F238E27FC236}">
                  <a16:creationId xmlns:a16="http://schemas.microsoft.com/office/drawing/2014/main" id="{E27399F2-64EC-21D8-A87F-15CCBC94AF4C}"/>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6" name="Picture 5" descr="Tennessee Tiered Supports Center logo">
              <a:extLst>
                <a:ext uri="{FF2B5EF4-FFF2-40B4-BE49-F238E27FC236}">
                  <a16:creationId xmlns:a16="http://schemas.microsoft.com/office/drawing/2014/main" id="{882F5289-C84E-F181-5D6E-5DB4ECA1523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9" name="Footer Placeholder 8">
            <a:extLst>
              <a:ext uri="{FF2B5EF4-FFF2-40B4-BE49-F238E27FC236}">
                <a16:creationId xmlns:a16="http://schemas.microsoft.com/office/drawing/2014/main" id="{984730EB-ADE1-FF3D-7AAA-05D19666C432}"/>
              </a:ext>
              <a:ext uri="{C183D7F6-B498-43B3-948B-1728B52AA6E4}">
                <adec:decorative xmlns:adec="http://schemas.microsoft.com/office/drawing/2017/decorative" val="1"/>
              </a:ext>
            </a:extLst>
          </p:cNvPr>
          <p:cNvSpPr>
            <a:spLocks noGrp="1"/>
          </p:cNvSpPr>
          <p:nvPr>
            <p:ph type="ftr" sz="quarter" idx="13"/>
          </p:nvPr>
        </p:nvSpPr>
        <p:spPr>
          <a:xfrm>
            <a:off x="9193495" y="6492873"/>
            <a:ext cx="2995330" cy="342246"/>
          </a:xfrm>
        </p:spPr>
        <p:txBody>
          <a:bodyPr/>
          <a:lstStyle>
            <a:lvl1pPr>
              <a:defRPr>
                <a:solidFill>
                  <a:srgbClr val="000000"/>
                </a:solidFill>
              </a:defRPr>
            </a:lvl1pPr>
          </a:lstStyle>
          <a:p>
            <a:r>
              <a:rPr lang="en-US"/>
              <a:t>© Tennessee Department of Education </a:t>
            </a:r>
            <a:endParaRPr lang="id-ID"/>
          </a:p>
          <a:p>
            <a:endParaRPr lang="en-US"/>
          </a:p>
        </p:txBody>
      </p:sp>
      <p:sp>
        <p:nvSpPr>
          <p:cNvPr id="11" name="Google Shape;130;p333">
            <a:extLst>
              <a:ext uri="{FF2B5EF4-FFF2-40B4-BE49-F238E27FC236}">
                <a16:creationId xmlns:a16="http://schemas.microsoft.com/office/drawing/2014/main" id="{413198E4-151A-AA83-1D3A-7F951DA93580}"/>
              </a:ext>
            </a:extLst>
          </p:cNvPr>
          <p:cNvSpPr txBox="1">
            <a:spLocks noGrp="1"/>
          </p:cNvSpPr>
          <p:nvPr>
            <p:ph type="body" idx="20"/>
          </p:nvPr>
        </p:nvSpPr>
        <p:spPr>
          <a:xfrm>
            <a:off x="7889283" y="1643308"/>
            <a:ext cx="3274251" cy="7319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Font typeface="Arial" panose="020B0604020202020204" pitchFamily="34" charset="0"/>
              <a:buChar char="•"/>
              <a:defRPr/>
            </a:lvl1pPr>
            <a:lvl2pPr marL="914400" lvl="1" indent="-342900" algn="l">
              <a:lnSpc>
                <a:spcPct val="90000"/>
              </a:lnSpc>
              <a:spcBef>
                <a:spcPts val="375"/>
              </a:spcBef>
              <a:spcAft>
                <a:spcPts val="0"/>
              </a:spcAft>
              <a:buClr>
                <a:schemeClr val="dk1"/>
              </a:buClr>
              <a:buSzPts val="1800"/>
              <a:buFont typeface="Courier New" panose="02070309020205020404" pitchFamily="49" charset="0"/>
              <a:buChar char="o"/>
              <a:defRPr/>
            </a:lvl2pPr>
            <a:lvl3pPr marL="1371600" lvl="2" indent="-342900" algn="l">
              <a:lnSpc>
                <a:spcPct val="90000"/>
              </a:lnSpc>
              <a:spcBef>
                <a:spcPts val="375"/>
              </a:spcBef>
              <a:spcAft>
                <a:spcPts val="0"/>
              </a:spcAft>
              <a:buClr>
                <a:schemeClr val="dk1"/>
              </a:buClr>
              <a:buSzPts val="1800"/>
              <a:buFont typeface="Wingdings" pitchFamily="2" charset="2"/>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a:p>
            <a:pPr lvl="1"/>
            <a:endParaRPr lang="en-US"/>
          </a:p>
          <a:p>
            <a:pPr lvl="2"/>
            <a:endParaRPr/>
          </a:p>
        </p:txBody>
      </p:sp>
      <p:sp>
        <p:nvSpPr>
          <p:cNvPr id="12" name="Google Shape;130;p333">
            <a:extLst>
              <a:ext uri="{FF2B5EF4-FFF2-40B4-BE49-F238E27FC236}">
                <a16:creationId xmlns:a16="http://schemas.microsoft.com/office/drawing/2014/main" id="{725D2DA4-2C16-DDF3-C53B-90A9CFB46E1A}"/>
              </a:ext>
            </a:extLst>
          </p:cNvPr>
          <p:cNvSpPr txBox="1">
            <a:spLocks noGrp="1"/>
          </p:cNvSpPr>
          <p:nvPr>
            <p:ph type="body" idx="21"/>
          </p:nvPr>
        </p:nvSpPr>
        <p:spPr>
          <a:xfrm>
            <a:off x="7987218" y="3763527"/>
            <a:ext cx="3274251" cy="7319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Font typeface="Arial" panose="020B0604020202020204" pitchFamily="34" charset="0"/>
              <a:buChar char="•"/>
              <a:defRPr/>
            </a:lvl1pPr>
            <a:lvl2pPr marL="914400" lvl="1" indent="-342900" algn="l">
              <a:lnSpc>
                <a:spcPct val="90000"/>
              </a:lnSpc>
              <a:spcBef>
                <a:spcPts val="375"/>
              </a:spcBef>
              <a:spcAft>
                <a:spcPts val="0"/>
              </a:spcAft>
              <a:buClr>
                <a:schemeClr val="dk1"/>
              </a:buClr>
              <a:buSzPts val="1800"/>
              <a:buFont typeface="Courier New" panose="02070309020205020404" pitchFamily="49" charset="0"/>
              <a:buChar char="o"/>
              <a:defRPr/>
            </a:lvl2pPr>
            <a:lvl3pPr marL="1371600" lvl="2" indent="-342900" algn="l">
              <a:lnSpc>
                <a:spcPct val="90000"/>
              </a:lnSpc>
              <a:spcBef>
                <a:spcPts val="375"/>
              </a:spcBef>
              <a:spcAft>
                <a:spcPts val="0"/>
              </a:spcAft>
              <a:buClr>
                <a:schemeClr val="dk1"/>
              </a:buClr>
              <a:buSzPts val="1800"/>
              <a:buFont typeface="Wingdings" pitchFamily="2" charset="2"/>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a:p>
            <a:pPr lvl="1"/>
            <a:endParaRPr lang="en-US"/>
          </a:p>
          <a:p>
            <a:pPr lvl="2"/>
            <a:endParaRPr/>
          </a:p>
        </p:txBody>
      </p:sp>
      <p:sp>
        <p:nvSpPr>
          <p:cNvPr id="13" name="Google Shape;130;p333">
            <a:extLst>
              <a:ext uri="{FF2B5EF4-FFF2-40B4-BE49-F238E27FC236}">
                <a16:creationId xmlns:a16="http://schemas.microsoft.com/office/drawing/2014/main" id="{6B87BB20-7647-4A06-9411-30CF166FCC50}"/>
              </a:ext>
            </a:extLst>
          </p:cNvPr>
          <p:cNvSpPr txBox="1">
            <a:spLocks noGrp="1"/>
          </p:cNvSpPr>
          <p:nvPr>
            <p:ph type="body" idx="22"/>
          </p:nvPr>
        </p:nvSpPr>
        <p:spPr>
          <a:xfrm>
            <a:off x="4261598" y="5147509"/>
            <a:ext cx="3274251" cy="7319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Font typeface="Arial" panose="020B0604020202020204" pitchFamily="34" charset="0"/>
              <a:buChar char="•"/>
              <a:defRPr/>
            </a:lvl1pPr>
            <a:lvl2pPr marL="914400" lvl="1" indent="-342900" algn="l">
              <a:lnSpc>
                <a:spcPct val="90000"/>
              </a:lnSpc>
              <a:spcBef>
                <a:spcPts val="375"/>
              </a:spcBef>
              <a:spcAft>
                <a:spcPts val="0"/>
              </a:spcAft>
              <a:buClr>
                <a:schemeClr val="dk1"/>
              </a:buClr>
              <a:buSzPts val="1800"/>
              <a:buFont typeface="Courier New" panose="02070309020205020404" pitchFamily="49" charset="0"/>
              <a:buChar char="o"/>
              <a:defRPr/>
            </a:lvl2pPr>
            <a:lvl3pPr marL="1371600" lvl="2" indent="-342900" algn="l">
              <a:lnSpc>
                <a:spcPct val="90000"/>
              </a:lnSpc>
              <a:spcBef>
                <a:spcPts val="375"/>
              </a:spcBef>
              <a:spcAft>
                <a:spcPts val="0"/>
              </a:spcAft>
              <a:buClr>
                <a:schemeClr val="dk1"/>
              </a:buClr>
              <a:buSzPts val="1800"/>
              <a:buFont typeface="Wingdings" pitchFamily="2" charset="2"/>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a:p>
            <a:pPr lvl="1"/>
            <a:endParaRPr lang="en-US"/>
          </a:p>
          <a:p>
            <a:pPr lvl="2"/>
            <a:endParaRPr/>
          </a:p>
        </p:txBody>
      </p:sp>
      <p:sp>
        <p:nvSpPr>
          <p:cNvPr id="14" name="Google Shape;130;p333">
            <a:extLst>
              <a:ext uri="{FF2B5EF4-FFF2-40B4-BE49-F238E27FC236}">
                <a16:creationId xmlns:a16="http://schemas.microsoft.com/office/drawing/2014/main" id="{2E8F3374-E723-EC03-6005-57AAF4BB1092}"/>
              </a:ext>
            </a:extLst>
          </p:cNvPr>
          <p:cNvSpPr txBox="1">
            <a:spLocks noGrp="1"/>
          </p:cNvSpPr>
          <p:nvPr>
            <p:ph type="body" idx="23"/>
          </p:nvPr>
        </p:nvSpPr>
        <p:spPr>
          <a:xfrm>
            <a:off x="633917" y="3611127"/>
            <a:ext cx="3274251" cy="7319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Font typeface="Arial" panose="020B0604020202020204" pitchFamily="34" charset="0"/>
              <a:buChar char="•"/>
              <a:defRPr/>
            </a:lvl1pPr>
            <a:lvl2pPr marL="914400" lvl="1" indent="-342900" algn="l">
              <a:lnSpc>
                <a:spcPct val="90000"/>
              </a:lnSpc>
              <a:spcBef>
                <a:spcPts val="375"/>
              </a:spcBef>
              <a:spcAft>
                <a:spcPts val="0"/>
              </a:spcAft>
              <a:buClr>
                <a:schemeClr val="dk1"/>
              </a:buClr>
              <a:buSzPts val="1800"/>
              <a:buFont typeface="Courier New" panose="02070309020205020404" pitchFamily="49" charset="0"/>
              <a:buChar char="o"/>
              <a:defRPr/>
            </a:lvl2pPr>
            <a:lvl3pPr marL="1371600" lvl="2" indent="-342900" algn="l">
              <a:lnSpc>
                <a:spcPct val="90000"/>
              </a:lnSpc>
              <a:spcBef>
                <a:spcPts val="375"/>
              </a:spcBef>
              <a:spcAft>
                <a:spcPts val="0"/>
              </a:spcAft>
              <a:buClr>
                <a:schemeClr val="dk1"/>
              </a:buClr>
              <a:buSzPts val="1800"/>
              <a:buFont typeface="Wingdings" pitchFamily="2" charset="2"/>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a:p>
            <a:pPr lvl="1"/>
            <a:endParaRPr lang="en-US"/>
          </a:p>
          <a:p>
            <a:pPr lvl="2"/>
            <a:endParaRPr/>
          </a:p>
        </p:txBody>
      </p:sp>
      <p:sp>
        <p:nvSpPr>
          <p:cNvPr id="15" name="Content Placeholder 6">
            <a:extLst>
              <a:ext uri="{FF2B5EF4-FFF2-40B4-BE49-F238E27FC236}">
                <a16:creationId xmlns:a16="http://schemas.microsoft.com/office/drawing/2014/main" id="{814A23FF-B6DB-814F-F4C4-AF4DE2BD6098}"/>
              </a:ext>
            </a:extLst>
          </p:cNvPr>
          <p:cNvSpPr>
            <a:spLocks noGrp="1"/>
          </p:cNvSpPr>
          <p:nvPr>
            <p:ph sz="quarter" idx="12"/>
          </p:nvPr>
        </p:nvSpPr>
        <p:spPr>
          <a:xfrm>
            <a:off x="4197634" y="1866024"/>
            <a:ext cx="3466797" cy="1965825"/>
          </a:xfrm>
        </p:spPr>
        <p:txBody>
          <a:bodyPr/>
          <a:lstStyle>
            <a:lvl1pPr>
              <a:buClr>
                <a:srgbClr val="000000"/>
              </a:buClr>
              <a:buFont typeface="Arial" panose="020B0604020202020204" pitchFamily="34" charset="0"/>
              <a:buChar char="•"/>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17" name="Google Shape;130;p333">
            <a:extLst>
              <a:ext uri="{FF2B5EF4-FFF2-40B4-BE49-F238E27FC236}">
                <a16:creationId xmlns:a16="http://schemas.microsoft.com/office/drawing/2014/main" id="{72F5E3D1-26E9-028C-410A-492A90DEF1EA}"/>
              </a:ext>
            </a:extLst>
          </p:cNvPr>
          <p:cNvSpPr txBox="1">
            <a:spLocks noGrp="1"/>
          </p:cNvSpPr>
          <p:nvPr>
            <p:ph type="body" idx="24"/>
          </p:nvPr>
        </p:nvSpPr>
        <p:spPr>
          <a:xfrm>
            <a:off x="4197634" y="3977093"/>
            <a:ext cx="3274251" cy="7319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Font typeface="Arial" panose="020B0604020202020204" pitchFamily="34" charset="0"/>
              <a:buChar char="•"/>
              <a:defRPr/>
            </a:lvl1pPr>
            <a:lvl2pPr marL="914400" lvl="1" indent="-342900" algn="l">
              <a:lnSpc>
                <a:spcPct val="90000"/>
              </a:lnSpc>
              <a:spcBef>
                <a:spcPts val="375"/>
              </a:spcBef>
              <a:spcAft>
                <a:spcPts val="0"/>
              </a:spcAft>
              <a:buClr>
                <a:schemeClr val="dk1"/>
              </a:buClr>
              <a:buSzPts val="1800"/>
              <a:buFont typeface="Courier New" panose="02070309020205020404" pitchFamily="49" charset="0"/>
              <a:buChar char="o"/>
              <a:defRPr/>
            </a:lvl2pPr>
            <a:lvl3pPr marL="1371600" lvl="2" indent="-342900" algn="l">
              <a:lnSpc>
                <a:spcPct val="90000"/>
              </a:lnSpc>
              <a:spcBef>
                <a:spcPts val="375"/>
              </a:spcBef>
              <a:spcAft>
                <a:spcPts val="0"/>
              </a:spcAft>
              <a:buClr>
                <a:schemeClr val="dk1"/>
              </a:buClr>
              <a:buSzPts val="1800"/>
              <a:buFont typeface="Wingdings" pitchFamily="2" charset="2"/>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a:p>
            <a:pPr lvl="1"/>
            <a:endParaRPr lang="en-US"/>
          </a:p>
          <a:p>
            <a:pPr lvl="2"/>
            <a:endParaRPr/>
          </a:p>
        </p:txBody>
      </p:sp>
      <p:sp>
        <p:nvSpPr>
          <p:cNvPr id="20" name="Text Placeholder 13">
            <a:extLst>
              <a:ext uri="{FF2B5EF4-FFF2-40B4-BE49-F238E27FC236}">
                <a16:creationId xmlns:a16="http://schemas.microsoft.com/office/drawing/2014/main" id="{C15EE1B9-D85F-58D2-042F-813F4187927F}"/>
              </a:ext>
            </a:extLst>
          </p:cNvPr>
          <p:cNvSpPr>
            <a:spLocks noGrp="1"/>
          </p:cNvSpPr>
          <p:nvPr>
            <p:ph type="body" sz="quarter" idx="19" hasCustomPrompt="1"/>
          </p:nvPr>
        </p:nvSpPr>
        <p:spPr>
          <a:xfrm>
            <a:off x="291022" y="6205582"/>
            <a:ext cx="4965192" cy="365760"/>
          </a:xfrm>
        </p:spPr>
        <p:txBody>
          <a:bodyPr anchor="ctr"/>
          <a:lstStyle>
            <a:lvl1pPr>
              <a:buNone/>
              <a:defRPr sz="1800"/>
            </a:lvl1pPr>
          </a:lstStyle>
          <a:p>
            <a:pPr lvl="0"/>
            <a:r>
              <a:rPr lang="en-US"/>
              <a:t>(Click to add citation)</a:t>
            </a:r>
          </a:p>
        </p:txBody>
      </p:sp>
    </p:spTree>
    <p:extLst>
      <p:ext uri="{BB962C8B-B14F-4D97-AF65-F5344CB8AC3E}">
        <p14:creationId xmlns:p14="http://schemas.microsoft.com/office/powerpoint/2010/main" val="1490292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
    <p:spTree>
      <p:nvGrpSpPr>
        <p:cNvPr id="1" name="Shape 128"/>
        <p:cNvGrpSpPr/>
        <p:nvPr/>
      </p:nvGrpSpPr>
      <p:grpSpPr>
        <a:xfrm>
          <a:off x="0" y="0"/>
          <a:ext cx="0" cy="0"/>
          <a:chOff x="0" y="0"/>
          <a:chExt cx="0" cy="0"/>
        </a:xfrm>
      </p:grpSpPr>
      <p:sp>
        <p:nvSpPr>
          <p:cNvPr id="129" name="Google Shape;129;p333"/>
          <p:cNvSpPr txBox="1">
            <a:spLocks noGrp="1"/>
          </p:cNvSpPr>
          <p:nvPr>
            <p:ph type="body" idx="1"/>
          </p:nvPr>
        </p:nvSpPr>
        <p:spPr>
          <a:xfrm>
            <a:off x="494219" y="1405406"/>
            <a:ext cx="10512860" cy="731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2400" b="0"/>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30" name="Google Shape;130;p333"/>
          <p:cNvSpPr txBox="1">
            <a:spLocks noGrp="1"/>
          </p:cNvSpPr>
          <p:nvPr>
            <p:ph type="body" idx="2"/>
          </p:nvPr>
        </p:nvSpPr>
        <p:spPr>
          <a:xfrm>
            <a:off x="494218" y="2551250"/>
            <a:ext cx="4119823" cy="5348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Font typeface="Arial" panose="020B0604020202020204" pitchFamily="34" charset="0"/>
              <a:buChar char="•"/>
              <a:defRPr/>
            </a:lvl1pPr>
            <a:lvl2pPr marL="914400" lvl="1" indent="-342900" algn="l">
              <a:lnSpc>
                <a:spcPct val="90000"/>
              </a:lnSpc>
              <a:spcBef>
                <a:spcPts val="375"/>
              </a:spcBef>
              <a:spcAft>
                <a:spcPts val="0"/>
              </a:spcAft>
              <a:buClr>
                <a:schemeClr val="dk1"/>
              </a:buClr>
              <a:buSzPts val="1800"/>
              <a:buFont typeface="Courier New" panose="02070309020205020404" pitchFamily="49" charset="0"/>
              <a:buChar char="o"/>
              <a:defRPr/>
            </a:lvl2pPr>
            <a:lvl3pPr marL="1371600" lvl="2" indent="-342900" algn="l">
              <a:lnSpc>
                <a:spcPct val="90000"/>
              </a:lnSpc>
              <a:spcBef>
                <a:spcPts val="375"/>
              </a:spcBef>
              <a:spcAft>
                <a:spcPts val="0"/>
              </a:spcAft>
              <a:buClr>
                <a:schemeClr val="dk1"/>
              </a:buClr>
              <a:buSzPts val="1800"/>
              <a:buFont typeface="Wingdings" pitchFamily="2" charset="2"/>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a:p>
            <a:pPr lvl="1"/>
            <a:endParaRPr lang="en-US"/>
          </a:p>
          <a:p>
            <a:pPr lvl="2"/>
            <a:endParaRPr/>
          </a:p>
        </p:txBody>
      </p:sp>
      <p:sp>
        <p:nvSpPr>
          <p:cNvPr id="132" name="Google Shape;132;p333"/>
          <p:cNvSpPr txBox="1">
            <a:spLocks noGrp="1"/>
          </p:cNvSpPr>
          <p:nvPr>
            <p:ph type="body" idx="4"/>
          </p:nvPr>
        </p:nvSpPr>
        <p:spPr>
          <a:xfrm>
            <a:off x="6828538" y="2552365"/>
            <a:ext cx="4118716" cy="5348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Font typeface="Arial" panose="020B0604020202020204" pitchFamily="34" charset="0"/>
              <a:buChar char="•"/>
              <a:defRPr/>
            </a:lvl1pPr>
            <a:lvl2pPr marL="914400" lvl="1" indent="-342900" algn="l">
              <a:lnSpc>
                <a:spcPct val="90000"/>
              </a:lnSpc>
              <a:spcBef>
                <a:spcPts val="375"/>
              </a:spcBef>
              <a:spcAft>
                <a:spcPts val="0"/>
              </a:spcAft>
              <a:buClr>
                <a:schemeClr val="dk1"/>
              </a:buClr>
              <a:buSzPts val="1800"/>
              <a:buFont typeface="Courier New" panose="02070309020205020404" pitchFamily="49" charset="0"/>
              <a:buChar char="o"/>
              <a:defRPr/>
            </a:lvl2pPr>
            <a:lvl3pPr marL="1371600" lvl="2" indent="-342900" algn="l">
              <a:lnSpc>
                <a:spcPct val="90000"/>
              </a:lnSpc>
              <a:spcBef>
                <a:spcPts val="375"/>
              </a:spcBef>
              <a:spcAft>
                <a:spcPts val="0"/>
              </a:spcAft>
              <a:buClr>
                <a:schemeClr val="dk1"/>
              </a:buClr>
              <a:buSzPts val="1800"/>
              <a:buFont typeface="Wingdings" pitchFamily="2" charset="2"/>
              <a:buNone/>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a:p>
            <a:pPr lvl="1"/>
            <a:endParaRPr lang="en-US"/>
          </a:p>
          <a:p>
            <a:pPr lvl="2"/>
            <a:endParaRPr lang="en-US"/>
          </a:p>
          <a:p>
            <a:pPr lvl="2"/>
            <a:r>
              <a:rPr lang="en-US"/>
              <a:t>	</a:t>
            </a:r>
            <a:endParaRPr/>
          </a:p>
        </p:txBody>
      </p:sp>
      <p:sp>
        <p:nvSpPr>
          <p:cNvPr id="135" name="Google Shape;135;p333"/>
          <p:cNvSpPr txBox="1">
            <a:spLocks noGrp="1"/>
          </p:cNvSpPr>
          <p:nvPr>
            <p:ph type="title"/>
          </p:nvPr>
        </p:nvSpPr>
        <p:spPr>
          <a:xfrm>
            <a:off x="494219" y="365127"/>
            <a:ext cx="10512859" cy="76832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000"/>
              <a:buFont typeface="Georgia"/>
              <a:buNone/>
              <a:defRPr sz="3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 name="Google Shape;130;p333">
            <a:extLst>
              <a:ext uri="{FF2B5EF4-FFF2-40B4-BE49-F238E27FC236}">
                <a16:creationId xmlns:a16="http://schemas.microsoft.com/office/drawing/2014/main" id="{2904C897-ED03-0C8B-F2BC-B2132AD67E6F}"/>
              </a:ext>
            </a:extLst>
          </p:cNvPr>
          <p:cNvSpPr txBox="1">
            <a:spLocks noGrp="1"/>
          </p:cNvSpPr>
          <p:nvPr>
            <p:ph type="body" idx="10"/>
          </p:nvPr>
        </p:nvSpPr>
        <p:spPr>
          <a:xfrm>
            <a:off x="494218" y="3446708"/>
            <a:ext cx="3274251" cy="7319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Font typeface="Arial" panose="020B0604020202020204" pitchFamily="34" charset="0"/>
              <a:buChar char="•"/>
              <a:defRPr/>
            </a:lvl1pPr>
            <a:lvl2pPr marL="914400" lvl="1" indent="-342900" algn="l">
              <a:lnSpc>
                <a:spcPct val="90000"/>
              </a:lnSpc>
              <a:spcBef>
                <a:spcPts val="375"/>
              </a:spcBef>
              <a:spcAft>
                <a:spcPts val="0"/>
              </a:spcAft>
              <a:buClr>
                <a:schemeClr val="dk1"/>
              </a:buClr>
              <a:buSzPts val="1800"/>
              <a:buFont typeface="Courier New" panose="02070309020205020404" pitchFamily="49" charset="0"/>
              <a:buChar char="o"/>
              <a:defRPr/>
            </a:lvl2pPr>
            <a:lvl3pPr marL="1371600" lvl="2" indent="-342900" algn="l">
              <a:lnSpc>
                <a:spcPct val="90000"/>
              </a:lnSpc>
              <a:spcBef>
                <a:spcPts val="375"/>
              </a:spcBef>
              <a:spcAft>
                <a:spcPts val="0"/>
              </a:spcAft>
              <a:buClr>
                <a:schemeClr val="dk1"/>
              </a:buClr>
              <a:buSzPts val="1800"/>
              <a:buFont typeface="Wingdings" pitchFamily="2" charset="2"/>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a:p>
            <a:pPr lvl="1"/>
            <a:endParaRPr lang="en-US"/>
          </a:p>
          <a:p>
            <a:pPr lvl="2"/>
            <a:endParaRPr/>
          </a:p>
        </p:txBody>
      </p:sp>
      <p:sp>
        <p:nvSpPr>
          <p:cNvPr id="7" name="Google Shape;130;p333">
            <a:extLst>
              <a:ext uri="{FF2B5EF4-FFF2-40B4-BE49-F238E27FC236}">
                <a16:creationId xmlns:a16="http://schemas.microsoft.com/office/drawing/2014/main" id="{BCF08EB6-CDB1-2329-80F6-80AEFC5E76DC}"/>
              </a:ext>
            </a:extLst>
          </p:cNvPr>
          <p:cNvSpPr txBox="1">
            <a:spLocks noGrp="1"/>
          </p:cNvSpPr>
          <p:nvPr>
            <p:ph type="body" idx="14"/>
          </p:nvPr>
        </p:nvSpPr>
        <p:spPr>
          <a:xfrm>
            <a:off x="4113522" y="3429073"/>
            <a:ext cx="3274251" cy="7319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Font typeface="Arial" panose="020B0604020202020204" pitchFamily="34" charset="0"/>
              <a:buChar char="•"/>
              <a:defRPr/>
            </a:lvl1pPr>
            <a:lvl2pPr marL="914400" lvl="1" indent="-342900" algn="l">
              <a:lnSpc>
                <a:spcPct val="90000"/>
              </a:lnSpc>
              <a:spcBef>
                <a:spcPts val="375"/>
              </a:spcBef>
              <a:spcAft>
                <a:spcPts val="0"/>
              </a:spcAft>
              <a:buClr>
                <a:schemeClr val="dk1"/>
              </a:buClr>
              <a:buSzPts val="1800"/>
              <a:buFont typeface="Courier New" panose="02070309020205020404" pitchFamily="49" charset="0"/>
              <a:buChar char="o"/>
              <a:defRPr/>
            </a:lvl2pPr>
            <a:lvl3pPr marL="1371600" lvl="2" indent="-342900" algn="l">
              <a:lnSpc>
                <a:spcPct val="90000"/>
              </a:lnSpc>
              <a:spcBef>
                <a:spcPts val="375"/>
              </a:spcBef>
              <a:spcAft>
                <a:spcPts val="0"/>
              </a:spcAft>
              <a:buClr>
                <a:schemeClr val="dk1"/>
              </a:buClr>
              <a:buSzPts val="1800"/>
              <a:buFont typeface="Wingdings" pitchFamily="2" charset="2"/>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a:p>
            <a:pPr lvl="1"/>
            <a:endParaRPr lang="en-US"/>
          </a:p>
          <a:p>
            <a:pPr lvl="2"/>
            <a:endParaRPr/>
          </a:p>
        </p:txBody>
      </p:sp>
      <p:sp>
        <p:nvSpPr>
          <p:cNvPr id="8" name="Google Shape;130;p333">
            <a:extLst>
              <a:ext uri="{FF2B5EF4-FFF2-40B4-BE49-F238E27FC236}">
                <a16:creationId xmlns:a16="http://schemas.microsoft.com/office/drawing/2014/main" id="{33580784-B185-00F1-E0AF-3413F019B564}"/>
              </a:ext>
            </a:extLst>
          </p:cNvPr>
          <p:cNvSpPr txBox="1">
            <a:spLocks noGrp="1"/>
          </p:cNvSpPr>
          <p:nvPr>
            <p:ph type="body" idx="15"/>
          </p:nvPr>
        </p:nvSpPr>
        <p:spPr>
          <a:xfrm>
            <a:off x="7732826" y="3423464"/>
            <a:ext cx="3274251" cy="7319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Font typeface="Arial" panose="020B0604020202020204" pitchFamily="34" charset="0"/>
              <a:buChar char="•"/>
              <a:defRPr/>
            </a:lvl1pPr>
            <a:lvl2pPr marL="914400" lvl="1" indent="-342900" algn="l">
              <a:lnSpc>
                <a:spcPct val="90000"/>
              </a:lnSpc>
              <a:spcBef>
                <a:spcPts val="375"/>
              </a:spcBef>
              <a:spcAft>
                <a:spcPts val="0"/>
              </a:spcAft>
              <a:buClr>
                <a:schemeClr val="dk1"/>
              </a:buClr>
              <a:buSzPts val="1800"/>
              <a:buFont typeface="Courier New" panose="02070309020205020404" pitchFamily="49" charset="0"/>
              <a:buChar char="o"/>
              <a:defRPr/>
            </a:lvl2pPr>
            <a:lvl3pPr marL="1371600" lvl="2" indent="-342900" algn="l">
              <a:lnSpc>
                <a:spcPct val="90000"/>
              </a:lnSpc>
              <a:spcBef>
                <a:spcPts val="375"/>
              </a:spcBef>
              <a:spcAft>
                <a:spcPts val="0"/>
              </a:spcAft>
              <a:buClr>
                <a:schemeClr val="dk1"/>
              </a:buClr>
              <a:buSzPts val="1800"/>
              <a:buFont typeface="Wingdings" pitchFamily="2" charset="2"/>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lang="en-US"/>
          </a:p>
          <a:p>
            <a:pPr lvl="1"/>
            <a:endParaRPr lang="en-US"/>
          </a:p>
          <a:p>
            <a:pPr lvl="2"/>
            <a:endParaRPr/>
          </a:p>
        </p:txBody>
      </p:sp>
      <p:sp>
        <p:nvSpPr>
          <p:cNvPr id="10" name="Google Shape;129;p333">
            <a:extLst>
              <a:ext uri="{FF2B5EF4-FFF2-40B4-BE49-F238E27FC236}">
                <a16:creationId xmlns:a16="http://schemas.microsoft.com/office/drawing/2014/main" id="{005B5681-E0E8-BE65-8646-3033A7A6D273}"/>
              </a:ext>
            </a:extLst>
          </p:cNvPr>
          <p:cNvSpPr txBox="1">
            <a:spLocks noGrp="1"/>
          </p:cNvSpPr>
          <p:nvPr>
            <p:ph type="body" idx="16"/>
          </p:nvPr>
        </p:nvSpPr>
        <p:spPr>
          <a:xfrm>
            <a:off x="494219" y="4503940"/>
            <a:ext cx="10512860" cy="64071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2400" b="0"/>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grpSp>
        <p:nvGrpSpPr>
          <p:cNvPr id="4" name="Group 3">
            <a:extLst>
              <a:ext uri="{FF2B5EF4-FFF2-40B4-BE49-F238E27FC236}">
                <a16:creationId xmlns:a16="http://schemas.microsoft.com/office/drawing/2014/main" id="{CF9C043B-D798-9F08-AF48-F2BAF3E5CB27}"/>
              </a:ext>
              <a:ext uri="{C183D7F6-B498-43B3-948B-1728B52AA6E4}">
                <adec:decorative xmlns:adec="http://schemas.microsoft.com/office/drawing/2017/decorative" val="1"/>
              </a:ext>
            </a:extLst>
          </p:cNvPr>
          <p:cNvGrpSpPr/>
          <p:nvPr userDrawn="1"/>
        </p:nvGrpSpPr>
        <p:grpSpPr>
          <a:xfrm>
            <a:off x="7174827" y="6317355"/>
            <a:ext cx="1827213" cy="484632"/>
            <a:chOff x="1827213" y="6320184"/>
            <a:chExt cx="1889065" cy="515107"/>
          </a:xfrm>
        </p:grpSpPr>
        <p:pic>
          <p:nvPicPr>
            <p:cNvPr id="5" name="Graphic 4">
              <a:extLst>
                <a:ext uri="{FF2B5EF4-FFF2-40B4-BE49-F238E27FC236}">
                  <a16:creationId xmlns:a16="http://schemas.microsoft.com/office/drawing/2014/main" id="{E27399F2-64EC-21D8-A87F-15CCBC94AF4C}"/>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6" name="Picture 5" descr="Tennessee Tiered Supports Center logo">
              <a:extLst>
                <a:ext uri="{FF2B5EF4-FFF2-40B4-BE49-F238E27FC236}">
                  <a16:creationId xmlns:a16="http://schemas.microsoft.com/office/drawing/2014/main" id="{882F5289-C84E-F181-5D6E-5DB4ECA1523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9" name="Footer Placeholder 8">
            <a:extLst>
              <a:ext uri="{FF2B5EF4-FFF2-40B4-BE49-F238E27FC236}">
                <a16:creationId xmlns:a16="http://schemas.microsoft.com/office/drawing/2014/main" id="{984730EB-ADE1-FF3D-7AAA-05D19666C432}"/>
              </a:ext>
              <a:ext uri="{C183D7F6-B498-43B3-948B-1728B52AA6E4}">
                <adec:decorative xmlns:adec="http://schemas.microsoft.com/office/drawing/2017/decorative" val="1"/>
              </a:ext>
            </a:extLst>
          </p:cNvPr>
          <p:cNvSpPr>
            <a:spLocks noGrp="1"/>
          </p:cNvSpPr>
          <p:nvPr>
            <p:ph type="ftr" sz="quarter" idx="13"/>
          </p:nvPr>
        </p:nvSpPr>
        <p:spPr>
          <a:xfrm>
            <a:off x="9193495" y="6492873"/>
            <a:ext cx="2995330" cy="342246"/>
          </a:xfrm>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2363074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Multiple content placeholder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0BBCA-54EE-8E60-AF90-91048E54F365}"/>
              </a:ext>
            </a:extLst>
          </p:cNvPr>
          <p:cNvSpPr>
            <a:spLocks noGrp="1"/>
          </p:cNvSpPr>
          <p:nvPr>
            <p:ph type="title"/>
          </p:nvPr>
        </p:nvSpPr>
        <p:spPr>
          <a:xfrm>
            <a:off x="507867" y="228600"/>
            <a:ext cx="10969943" cy="956144"/>
          </a:xfrm>
        </p:spPr>
        <p:txBody>
          <a:bodyPr/>
          <a:lstStyle/>
          <a:p>
            <a:r>
              <a:rPr lang="en-US"/>
              <a:t>Click to edit Master title style</a:t>
            </a:r>
          </a:p>
        </p:txBody>
      </p:sp>
      <p:sp>
        <p:nvSpPr>
          <p:cNvPr id="5" name="Content Placeholder 4">
            <a:extLst>
              <a:ext uri="{FF2B5EF4-FFF2-40B4-BE49-F238E27FC236}">
                <a16:creationId xmlns:a16="http://schemas.microsoft.com/office/drawing/2014/main" id="{B881F7A8-B179-916D-258A-DB1E1507C50F}"/>
              </a:ext>
            </a:extLst>
          </p:cNvPr>
          <p:cNvSpPr>
            <a:spLocks noGrp="1"/>
          </p:cNvSpPr>
          <p:nvPr>
            <p:ph sz="quarter" idx="11"/>
          </p:nvPr>
        </p:nvSpPr>
        <p:spPr>
          <a:xfrm>
            <a:off x="2536107" y="1326710"/>
            <a:ext cx="6400800" cy="699698"/>
          </a:xfrm>
        </p:spPr>
        <p:txBody>
          <a:bodyPr/>
          <a:lstStyle>
            <a:lvl1pPr>
              <a:buClr>
                <a:srgbClr val="000000"/>
              </a:buClr>
              <a:buFontTx/>
              <a:buNone/>
              <a:defRPr sz="2400"/>
            </a:lvl1pPr>
            <a:lvl2pPr>
              <a:buClr>
                <a:srgbClr val="000000"/>
              </a:buClr>
              <a:defRPr/>
            </a:lvl2pPr>
            <a:lvl3pPr>
              <a:buClr>
                <a:srgbClr val="000000"/>
              </a:buClr>
              <a:defRPr/>
            </a:lvl3pPr>
          </a:lstStyle>
          <a:p>
            <a:pPr lvl="0"/>
            <a:endParaRPr lang="en-US"/>
          </a:p>
        </p:txBody>
      </p:sp>
      <p:grpSp>
        <p:nvGrpSpPr>
          <p:cNvPr id="6" name="Group 5">
            <a:extLst>
              <a:ext uri="{FF2B5EF4-FFF2-40B4-BE49-F238E27FC236}">
                <a16:creationId xmlns:a16="http://schemas.microsoft.com/office/drawing/2014/main" id="{3806BE88-38B9-386E-684D-E9D387A71D51}"/>
              </a:ext>
              <a:ext uri="{C183D7F6-B498-43B3-948B-1728B52AA6E4}">
                <adec:decorative xmlns:adec="http://schemas.microsoft.com/office/drawing/2017/decorative" val="1"/>
              </a:ext>
            </a:extLst>
          </p:cNvPr>
          <p:cNvGrpSpPr/>
          <p:nvPr userDrawn="1"/>
        </p:nvGrpSpPr>
        <p:grpSpPr>
          <a:xfrm>
            <a:off x="7000522" y="6226243"/>
            <a:ext cx="1950438" cy="579022"/>
            <a:chOff x="1827213" y="6320184"/>
            <a:chExt cx="1889065" cy="515107"/>
          </a:xfrm>
        </p:grpSpPr>
        <p:pic>
          <p:nvPicPr>
            <p:cNvPr id="7" name="Graphic 6">
              <a:extLst>
                <a:ext uri="{FF2B5EF4-FFF2-40B4-BE49-F238E27FC236}">
                  <a16:creationId xmlns:a16="http://schemas.microsoft.com/office/drawing/2014/main" id="{8CF3AFCC-A417-0426-3FEF-3922E3EAD208}"/>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8" name="Picture 7" descr="Tennessee Tiered Supports Center logo">
              <a:extLst>
                <a:ext uri="{FF2B5EF4-FFF2-40B4-BE49-F238E27FC236}">
                  <a16:creationId xmlns:a16="http://schemas.microsoft.com/office/drawing/2014/main" id="{A9B57ADF-4300-E2EB-09C6-38DCA9DB13A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9" name="Footer Placeholder 8">
            <a:extLst>
              <a:ext uri="{FF2B5EF4-FFF2-40B4-BE49-F238E27FC236}">
                <a16:creationId xmlns:a16="http://schemas.microsoft.com/office/drawing/2014/main" id="{1A11A1FE-91F9-E24C-AB74-D55A18C3607E}"/>
              </a:ext>
              <a:ext uri="{C183D7F6-B498-43B3-948B-1728B52AA6E4}">
                <adec:decorative xmlns:adec="http://schemas.microsoft.com/office/drawing/2017/decorative" val="1"/>
              </a:ext>
            </a:extLst>
          </p:cNvPr>
          <p:cNvSpPr>
            <a:spLocks noGrp="1"/>
          </p:cNvSpPr>
          <p:nvPr>
            <p:ph type="ftr" sz="quarter" idx="13"/>
          </p:nvPr>
        </p:nvSpPr>
        <p:spPr>
          <a:xfrm>
            <a:off x="9193495" y="6492873"/>
            <a:ext cx="2995330" cy="342246"/>
          </a:xfrm>
        </p:spPr>
        <p:txBody>
          <a:bodyPr/>
          <a:lstStyle>
            <a:lvl1pPr>
              <a:defRPr>
                <a:solidFill>
                  <a:srgbClr val="000000"/>
                </a:solidFill>
              </a:defRPr>
            </a:lvl1pPr>
          </a:lstStyle>
          <a:p>
            <a:r>
              <a:rPr lang="en-US"/>
              <a:t>© Tennessee Department of Education </a:t>
            </a:r>
            <a:endParaRPr lang="id-ID"/>
          </a:p>
          <a:p>
            <a:endParaRPr lang="en-US"/>
          </a:p>
        </p:txBody>
      </p:sp>
      <p:sp>
        <p:nvSpPr>
          <p:cNvPr id="4" name="Text Placeholder 13">
            <a:extLst>
              <a:ext uri="{FF2B5EF4-FFF2-40B4-BE49-F238E27FC236}">
                <a16:creationId xmlns:a16="http://schemas.microsoft.com/office/drawing/2014/main" id="{6300FA2D-7E0E-27A6-2246-DAA7DD8B9DC5}"/>
              </a:ext>
            </a:extLst>
          </p:cNvPr>
          <p:cNvSpPr>
            <a:spLocks noGrp="1"/>
          </p:cNvSpPr>
          <p:nvPr>
            <p:ph type="body" sz="quarter" idx="19" hasCustomPrompt="1"/>
          </p:nvPr>
        </p:nvSpPr>
        <p:spPr>
          <a:xfrm>
            <a:off x="507999" y="6391275"/>
            <a:ext cx="4965192" cy="365760"/>
          </a:xfrm>
        </p:spPr>
        <p:txBody>
          <a:bodyPr anchor="ctr"/>
          <a:lstStyle>
            <a:lvl1pPr>
              <a:buNone/>
              <a:defRPr sz="1800"/>
            </a:lvl1pPr>
          </a:lstStyle>
          <a:p>
            <a:pPr lvl="0"/>
            <a:r>
              <a:rPr lang="en-US"/>
              <a:t>(Click to add citation)</a:t>
            </a:r>
          </a:p>
        </p:txBody>
      </p:sp>
      <p:sp>
        <p:nvSpPr>
          <p:cNvPr id="10" name="Content Placeholder 4">
            <a:extLst>
              <a:ext uri="{FF2B5EF4-FFF2-40B4-BE49-F238E27FC236}">
                <a16:creationId xmlns:a16="http://schemas.microsoft.com/office/drawing/2014/main" id="{B4D279D0-ECD3-E7B3-6710-B296F1F54B06}"/>
              </a:ext>
            </a:extLst>
          </p:cNvPr>
          <p:cNvSpPr>
            <a:spLocks noGrp="1"/>
          </p:cNvSpPr>
          <p:nvPr>
            <p:ph sz="quarter" idx="20"/>
          </p:nvPr>
        </p:nvSpPr>
        <p:spPr>
          <a:xfrm>
            <a:off x="2550160" y="2247290"/>
            <a:ext cx="6400800" cy="699698"/>
          </a:xfrm>
        </p:spPr>
        <p:txBody>
          <a:bodyPr/>
          <a:lstStyle>
            <a:lvl1pPr>
              <a:buClr>
                <a:srgbClr val="000000"/>
              </a:buClr>
              <a:buFontTx/>
              <a:buNone/>
              <a:defRPr sz="2400"/>
            </a:lvl1pPr>
            <a:lvl2pPr>
              <a:buClr>
                <a:srgbClr val="000000"/>
              </a:buClr>
              <a:defRPr/>
            </a:lvl2pPr>
            <a:lvl3pPr>
              <a:buClr>
                <a:srgbClr val="000000"/>
              </a:buClr>
              <a:defRPr/>
            </a:lvl3pPr>
          </a:lstStyle>
          <a:p>
            <a:pPr lvl="0"/>
            <a:endParaRPr lang="en-US"/>
          </a:p>
        </p:txBody>
      </p:sp>
      <p:sp>
        <p:nvSpPr>
          <p:cNvPr id="13" name="Content Placeholder 4">
            <a:extLst>
              <a:ext uri="{FF2B5EF4-FFF2-40B4-BE49-F238E27FC236}">
                <a16:creationId xmlns:a16="http://schemas.microsoft.com/office/drawing/2014/main" id="{A70C6D0D-D3AF-5990-B46A-D6BBD79F520E}"/>
              </a:ext>
            </a:extLst>
          </p:cNvPr>
          <p:cNvSpPr>
            <a:spLocks noGrp="1"/>
          </p:cNvSpPr>
          <p:nvPr>
            <p:ph sz="quarter" idx="21"/>
          </p:nvPr>
        </p:nvSpPr>
        <p:spPr>
          <a:xfrm>
            <a:off x="2550160" y="3192222"/>
            <a:ext cx="6400800" cy="699698"/>
          </a:xfrm>
        </p:spPr>
        <p:txBody>
          <a:bodyPr/>
          <a:lstStyle>
            <a:lvl1pPr>
              <a:buClr>
                <a:srgbClr val="000000"/>
              </a:buClr>
              <a:buFontTx/>
              <a:buNone/>
              <a:defRPr sz="2400"/>
            </a:lvl1pPr>
            <a:lvl2pPr>
              <a:buClr>
                <a:srgbClr val="000000"/>
              </a:buClr>
              <a:defRPr/>
            </a:lvl2pPr>
            <a:lvl3pPr>
              <a:buClr>
                <a:srgbClr val="000000"/>
              </a:buClr>
              <a:defRPr/>
            </a:lvl3pPr>
          </a:lstStyle>
          <a:p>
            <a:pPr lvl="0"/>
            <a:endParaRPr lang="en-US"/>
          </a:p>
        </p:txBody>
      </p:sp>
      <p:sp>
        <p:nvSpPr>
          <p:cNvPr id="14" name="Content Placeholder 4">
            <a:extLst>
              <a:ext uri="{FF2B5EF4-FFF2-40B4-BE49-F238E27FC236}">
                <a16:creationId xmlns:a16="http://schemas.microsoft.com/office/drawing/2014/main" id="{C2326558-485A-2BEB-E837-ABD6E180140A}"/>
              </a:ext>
            </a:extLst>
          </p:cNvPr>
          <p:cNvSpPr>
            <a:spLocks noGrp="1"/>
          </p:cNvSpPr>
          <p:nvPr>
            <p:ph sz="quarter" idx="22"/>
          </p:nvPr>
        </p:nvSpPr>
        <p:spPr>
          <a:xfrm>
            <a:off x="2550160" y="4154251"/>
            <a:ext cx="6400800" cy="699698"/>
          </a:xfrm>
        </p:spPr>
        <p:txBody>
          <a:bodyPr/>
          <a:lstStyle>
            <a:lvl1pPr>
              <a:buClr>
                <a:srgbClr val="000000"/>
              </a:buClr>
              <a:buFontTx/>
              <a:buNone/>
              <a:defRPr sz="2400"/>
            </a:lvl1pPr>
            <a:lvl2pPr>
              <a:buClr>
                <a:srgbClr val="000000"/>
              </a:buClr>
              <a:defRPr/>
            </a:lvl2pPr>
            <a:lvl3pPr>
              <a:buClr>
                <a:srgbClr val="000000"/>
              </a:buClr>
              <a:defRPr/>
            </a:lvl3pPr>
          </a:lstStyle>
          <a:p>
            <a:pPr lvl="0"/>
            <a:endParaRPr lang="en-US"/>
          </a:p>
        </p:txBody>
      </p:sp>
      <p:sp>
        <p:nvSpPr>
          <p:cNvPr id="15" name="Content Placeholder 4">
            <a:extLst>
              <a:ext uri="{FF2B5EF4-FFF2-40B4-BE49-F238E27FC236}">
                <a16:creationId xmlns:a16="http://schemas.microsoft.com/office/drawing/2014/main" id="{809936B0-E732-722F-C75A-EFDE838BDAF2}"/>
              </a:ext>
            </a:extLst>
          </p:cNvPr>
          <p:cNvSpPr>
            <a:spLocks noGrp="1"/>
          </p:cNvSpPr>
          <p:nvPr>
            <p:ph sz="quarter" idx="23"/>
          </p:nvPr>
        </p:nvSpPr>
        <p:spPr>
          <a:xfrm>
            <a:off x="2550160" y="5132175"/>
            <a:ext cx="6400800" cy="699698"/>
          </a:xfrm>
        </p:spPr>
        <p:txBody>
          <a:bodyPr/>
          <a:lstStyle>
            <a:lvl1pPr>
              <a:buClr>
                <a:srgbClr val="000000"/>
              </a:buClr>
              <a:buFontTx/>
              <a:buNone/>
              <a:defRPr sz="2400"/>
            </a:lvl1pPr>
            <a:lvl2pPr>
              <a:buClr>
                <a:srgbClr val="000000"/>
              </a:buClr>
              <a:defRPr/>
            </a:lvl2pPr>
            <a:lvl3pPr>
              <a:buClr>
                <a:srgbClr val="000000"/>
              </a:buClr>
              <a:defRPr/>
            </a:lvl3pPr>
          </a:lstStyle>
          <a:p>
            <a:pPr lvl="0"/>
            <a:endParaRPr lang="en-US"/>
          </a:p>
        </p:txBody>
      </p:sp>
    </p:spTree>
    <p:extLst>
      <p:ext uri="{BB962C8B-B14F-4D97-AF65-F5344CB8AC3E}">
        <p14:creationId xmlns:p14="http://schemas.microsoft.com/office/powerpoint/2010/main" val="2837034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 2 Opening Slide (change picture)">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6672270-EBEA-1543-88D0-6D4BEA5A0762}"/>
              </a:ext>
            </a:extLst>
          </p:cNvPr>
          <p:cNvSpPr>
            <a:spLocks noGrp="1"/>
          </p:cNvSpPr>
          <p:nvPr>
            <p:ph type="title"/>
          </p:nvPr>
        </p:nvSpPr>
        <p:spPr>
          <a:xfrm>
            <a:off x="503238" y="1718385"/>
            <a:ext cx="6388232" cy="1798523"/>
          </a:xfrm>
        </p:spPr>
        <p:txBody>
          <a:bodyPr anchor="b"/>
          <a:lstStyle/>
          <a:p>
            <a:r>
              <a:rPr lang="en-US"/>
              <a:t>Click to edit Master title style</a:t>
            </a:r>
          </a:p>
        </p:txBody>
      </p:sp>
      <p:sp>
        <p:nvSpPr>
          <p:cNvPr id="9" name="Subtitle 2">
            <a:extLst>
              <a:ext uri="{FF2B5EF4-FFF2-40B4-BE49-F238E27FC236}">
                <a16:creationId xmlns:a16="http://schemas.microsoft.com/office/drawing/2014/main" id="{9ECF7064-5BC0-1248-BDA0-BEEF30B2D62C}"/>
              </a:ext>
            </a:extLst>
          </p:cNvPr>
          <p:cNvSpPr>
            <a:spLocks noGrp="1"/>
          </p:cNvSpPr>
          <p:nvPr>
            <p:ph type="subTitle" idx="1" hasCustomPrompt="1"/>
          </p:nvPr>
        </p:nvSpPr>
        <p:spPr>
          <a:xfrm>
            <a:off x="503238" y="3810521"/>
            <a:ext cx="5590538" cy="415869"/>
          </a:xfrm>
        </p:spPr>
        <p:txBody>
          <a:bodyPr anchor="ctr">
            <a:noAutofit/>
          </a:bodyPr>
          <a:lstStyle>
            <a:lvl1pPr marL="0" indent="0" algn="l">
              <a:buNone/>
              <a:defRPr sz="2400" b="1" baseline="0">
                <a:solidFill>
                  <a:schemeClr val="tx1"/>
                </a:solidFill>
                <a:latin typeface="Arial" panose="020B0604020202020204" pitchFamily="34" charset="0"/>
                <a:cs typeface="Arial" panose="020B0604020202020204" pitchFamily="34" charset="0"/>
              </a:defRPr>
            </a:lvl1pPr>
            <a:lvl2pPr marL="342815" indent="0" algn="ctr">
              <a:buNone/>
              <a:defRPr>
                <a:solidFill>
                  <a:schemeClr val="tx1">
                    <a:tint val="75000"/>
                  </a:schemeClr>
                </a:solidFill>
              </a:defRPr>
            </a:lvl2pPr>
            <a:lvl3pPr marL="685629" indent="0" algn="ctr">
              <a:buNone/>
              <a:defRPr>
                <a:solidFill>
                  <a:schemeClr val="tx1">
                    <a:tint val="75000"/>
                  </a:schemeClr>
                </a:solidFill>
              </a:defRPr>
            </a:lvl3pPr>
            <a:lvl4pPr marL="1028443" indent="0" algn="ctr">
              <a:buNone/>
              <a:defRPr>
                <a:solidFill>
                  <a:schemeClr val="tx1">
                    <a:tint val="75000"/>
                  </a:schemeClr>
                </a:solidFill>
              </a:defRPr>
            </a:lvl4pPr>
            <a:lvl5pPr marL="1371257" indent="0" algn="ctr">
              <a:buNone/>
              <a:defRPr>
                <a:solidFill>
                  <a:schemeClr val="tx1">
                    <a:tint val="75000"/>
                  </a:schemeClr>
                </a:solidFill>
              </a:defRPr>
            </a:lvl5pPr>
            <a:lvl6pPr marL="1714072" indent="0" algn="ctr">
              <a:buNone/>
              <a:defRPr>
                <a:solidFill>
                  <a:schemeClr val="tx1">
                    <a:tint val="75000"/>
                  </a:schemeClr>
                </a:solidFill>
              </a:defRPr>
            </a:lvl6pPr>
            <a:lvl7pPr marL="2056886" indent="0" algn="ctr">
              <a:buNone/>
              <a:defRPr>
                <a:solidFill>
                  <a:schemeClr val="tx1">
                    <a:tint val="75000"/>
                  </a:schemeClr>
                </a:solidFill>
              </a:defRPr>
            </a:lvl7pPr>
            <a:lvl8pPr marL="2399700" indent="0" algn="ctr">
              <a:buNone/>
              <a:defRPr>
                <a:solidFill>
                  <a:schemeClr val="tx1">
                    <a:tint val="75000"/>
                  </a:schemeClr>
                </a:solidFill>
              </a:defRPr>
            </a:lvl8pPr>
            <a:lvl9pPr marL="2742514" indent="0" algn="ctr">
              <a:buNone/>
              <a:defRPr>
                <a:solidFill>
                  <a:schemeClr val="tx1">
                    <a:tint val="75000"/>
                  </a:schemeClr>
                </a:solidFill>
              </a:defRPr>
            </a:lvl9pPr>
          </a:lstStyle>
          <a:p>
            <a:r>
              <a:rPr lang="en-US"/>
              <a:t>Presenter Name </a:t>
            </a:r>
          </a:p>
        </p:txBody>
      </p:sp>
      <p:sp>
        <p:nvSpPr>
          <p:cNvPr id="14" name="Text Placeholder 13">
            <a:extLst>
              <a:ext uri="{FF2B5EF4-FFF2-40B4-BE49-F238E27FC236}">
                <a16:creationId xmlns:a16="http://schemas.microsoft.com/office/drawing/2014/main" id="{43EC2EDF-7C27-5D4D-8894-83C5140693FD}"/>
              </a:ext>
            </a:extLst>
          </p:cNvPr>
          <p:cNvSpPr>
            <a:spLocks noGrp="1"/>
          </p:cNvSpPr>
          <p:nvPr>
            <p:ph type="body" sz="quarter" idx="10" hasCustomPrompt="1"/>
          </p:nvPr>
        </p:nvSpPr>
        <p:spPr>
          <a:xfrm>
            <a:off x="503238" y="4343400"/>
            <a:ext cx="5591175" cy="533400"/>
          </a:xfrm>
        </p:spPr>
        <p:txBody>
          <a:bodyPr>
            <a:normAutofit/>
          </a:bodyPr>
          <a:lstStyle>
            <a:lvl1pPr marL="0" indent="0">
              <a:buNone/>
              <a:defRPr sz="2000" i="1"/>
            </a:lvl1pPr>
          </a:lstStyle>
          <a:p>
            <a:pPr lvl="0"/>
            <a:r>
              <a:rPr lang="en-US"/>
              <a:t>Date</a:t>
            </a:r>
          </a:p>
        </p:txBody>
      </p:sp>
      <p:pic>
        <p:nvPicPr>
          <p:cNvPr id="8" name="Picture 7" descr="TN Department of Education logo">
            <a:extLst>
              <a:ext uri="{FF2B5EF4-FFF2-40B4-BE49-F238E27FC236}">
                <a16:creationId xmlns:a16="http://schemas.microsoft.com/office/drawing/2014/main" id="{8FF5F5F4-A1F6-E84F-81C1-515EEFC8D1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152" y="5972469"/>
            <a:ext cx="1586983" cy="627866"/>
          </a:xfrm>
          <a:prstGeom prst="rect">
            <a:avLst/>
          </a:prstGeom>
        </p:spPr>
      </p:pic>
      <p:pic>
        <p:nvPicPr>
          <p:cNvPr id="2" name="Graphic 1" descr="Red and blue Tennessee Technical Assistance Network (TN-TAN) logo">
            <a:extLst>
              <a:ext uri="{FF2B5EF4-FFF2-40B4-BE49-F238E27FC236}">
                <a16:creationId xmlns:a16="http://schemas.microsoft.com/office/drawing/2014/main" id="{7FCDCAC6-0B70-D1F0-B5D2-89992636782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31410"/>
          <a:stretch/>
        </p:blipFill>
        <p:spPr>
          <a:xfrm>
            <a:off x="33940" y="15498"/>
            <a:ext cx="3453176" cy="1193662"/>
          </a:xfrm>
          <a:prstGeom prst="rect">
            <a:avLst/>
          </a:prstGeom>
        </p:spPr>
      </p:pic>
      <p:pic>
        <p:nvPicPr>
          <p:cNvPr id="3" name="Picture 2" descr="Tennessee Tiered Supports Center logo">
            <a:extLst>
              <a:ext uri="{FF2B5EF4-FFF2-40B4-BE49-F238E27FC236}">
                <a16:creationId xmlns:a16="http://schemas.microsoft.com/office/drawing/2014/main" id="{5C4FB114-AB9F-BD19-7E80-63B19635381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18513" y="251025"/>
            <a:ext cx="927106" cy="927106"/>
          </a:xfrm>
          <a:prstGeom prst="rect">
            <a:avLst/>
          </a:prstGeom>
        </p:spPr>
      </p:pic>
      <p:sp>
        <p:nvSpPr>
          <p:cNvPr id="4" name="Footer Placeholder 3" descr="Tennessee Department of Education copyright">
            <a:extLst>
              <a:ext uri="{FF2B5EF4-FFF2-40B4-BE49-F238E27FC236}">
                <a16:creationId xmlns:a16="http://schemas.microsoft.com/office/drawing/2014/main" id="{598D5297-8096-1C8C-1059-C46CF42D3ECB}"/>
              </a:ext>
              <a:ext uri="{C183D7F6-B498-43B3-948B-1728B52AA6E4}">
                <adec:decorative xmlns:adec="http://schemas.microsoft.com/office/drawing/2017/decorative" val="0"/>
              </a:ext>
            </a:extLst>
          </p:cNvPr>
          <p:cNvSpPr>
            <a:spLocks noGrp="1"/>
          </p:cNvSpPr>
          <p:nvPr>
            <p:ph type="ftr" sz="quarter" idx="12"/>
          </p:nvPr>
        </p:nvSpPr>
        <p:spPr>
          <a:xfrm>
            <a:off x="1989451" y="6429212"/>
            <a:ext cx="2995330" cy="342246"/>
          </a:xfrm>
        </p:spPr>
        <p:txBody>
          <a:bodyPr/>
          <a:lstStyle>
            <a:lvl1pPr>
              <a:defRPr>
                <a:solidFill>
                  <a:srgbClr val="000000"/>
                </a:solidFill>
              </a:defRPr>
            </a:lvl1pPr>
          </a:lstStyle>
          <a:p>
            <a:r>
              <a:rPr lang="en-US"/>
              <a:t>© Tennessee Department of Education </a:t>
            </a:r>
            <a:endParaRPr lang="id-ID"/>
          </a:p>
          <a:p>
            <a:endParaRPr lang="en-US"/>
          </a:p>
        </p:txBody>
      </p:sp>
      <p:sp>
        <p:nvSpPr>
          <p:cNvPr id="5" name="Freeform 4">
            <a:extLst>
              <a:ext uri="{FF2B5EF4-FFF2-40B4-BE49-F238E27FC236}">
                <a16:creationId xmlns:a16="http://schemas.microsoft.com/office/drawing/2014/main" id="{722FABF4-1F54-4143-A109-B7E9BE359E78}"/>
              </a:ext>
              <a:ext uri="{C183D7F6-B498-43B3-948B-1728B52AA6E4}">
                <adec:decorative xmlns:adec="http://schemas.microsoft.com/office/drawing/2017/decorative" val="1"/>
              </a:ext>
            </a:extLst>
          </p:cNvPr>
          <p:cNvSpPr/>
          <p:nvPr userDrawn="1"/>
        </p:nvSpPr>
        <p:spPr>
          <a:xfrm flipH="1">
            <a:off x="5278581" y="0"/>
            <a:ext cx="6910242" cy="6858000"/>
          </a:xfrm>
          <a:custGeom>
            <a:avLst/>
            <a:gdLst>
              <a:gd name="connsiteX0" fmla="*/ 2852449 w 6910242"/>
              <a:gd name="connsiteY0" fmla="*/ 0 h 6858000"/>
              <a:gd name="connsiteX1" fmla="*/ 0 w 6910242"/>
              <a:gd name="connsiteY1" fmla="*/ 0 h 6858000"/>
              <a:gd name="connsiteX2" fmla="*/ 0 w 6910242"/>
              <a:gd name="connsiteY2" fmla="*/ 6858000 h 6858000"/>
              <a:gd name="connsiteX3" fmla="*/ 2852449 w 6910242"/>
              <a:gd name="connsiteY3" fmla="*/ 6858000 h 6858000"/>
              <a:gd name="connsiteX4" fmla="*/ 6910242 w 691024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0242" h="6858000">
                <a:moveTo>
                  <a:pt x="2852449" y="0"/>
                </a:moveTo>
                <a:lnTo>
                  <a:pt x="0" y="0"/>
                </a:lnTo>
                <a:lnTo>
                  <a:pt x="0" y="6858000"/>
                </a:lnTo>
                <a:lnTo>
                  <a:pt x="2852449" y="6858000"/>
                </a:lnTo>
                <a:lnTo>
                  <a:pt x="6910242" y="6858000"/>
                </a:lnTo>
                <a:close/>
              </a:path>
            </a:pathLst>
          </a:custGeom>
          <a:solidFill>
            <a:schemeClr val="accent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2" name="Straight Connector 21">
            <a:extLst>
              <a:ext uri="{FF2B5EF4-FFF2-40B4-BE49-F238E27FC236}">
                <a16:creationId xmlns:a16="http://schemas.microsoft.com/office/drawing/2014/main" id="{AC18DADC-89CE-954B-92B7-4268AF3D12FB}"/>
              </a:ext>
              <a:ext uri="{C183D7F6-B498-43B3-948B-1728B52AA6E4}">
                <adec:decorative xmlns:adec="http://schemas.microsoft.com/office/drawing/2017/decorative" val="1"/>
              </a:ext>
            </a:extLst>
          </p:cNvPr>
          <p:cNvCxnSpPr>
            <a:cxnSpLocks/>
          </p:cNvCxnSpPr>
          <p:nvPr userDrawn="1"/>
        </p:nvCxnSpPr>
        <p:spPr>
          <a:xfrm>
            <a:off x="503238" y="3633918"/>
            <a:ext cx="71437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0392230"/>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Multiple content placeholder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0BBCA-54EE-8E60-AF90-91048E54F365}"/>
              </a:ext>
            </a:extLst>
          </p:cNvPr>
          <p:cNvSpPr>
            <a:spLocks noGrp="1"/>
          </p:cNvSpPr>
          <p:nvPr>
            <p:ph type="title"/>
          </p:nvPr>
        </p:nvSpPr>
        <p:spPr>
          <a:xfrm>
            <a:off x="507867" y="228600"/>
            <a:ext cx="10969943" cy="956144"/>
          </a:xfrm>
        </p:spPr>
        <p:txBody>
          <a:bodyPr/>
          <a:lstStyle/>
          <a:p>
            <a:r>
              <a:rPr lang="en-US"/>
              <a:t>Click to edit Master title style</a:t>
            </a:r>
          </a:p>
        </p:txBody>
      </p:sp>
      <p:sp>
        <p:nvSpPr>
          <p:cNvPr id="5" name="Content Placeholder 4">
            <a:extLst>
              <a:ext uri="{FF2B5EF4-FFF2-40B4-BE49-F238E27FC236}">
                <a16:creationId xmlns:a16="http://schemas.microsoft.com/office/drawing/2014/main" id="{B881F7A8-B179-916D-258A-DB1E1507C50F}"/>
              </a:ext>
            </a:extLst>
          </p:cNvPr>
          <p:cNvSpPr>
            <a:spLocks noGrp="1"/>
          </p:cNvSpPr>
          <p:nvPr>
            <p:ph sz="quarter" idx="11"/>
          </p:nvPr>
        </p:nvSpPr>
        <p:spPr>
          <a:xfrm>
            <a:off x="478164" y="1302357"/>
            <a:ext cx="10999645" cy="956145"/>
          </a:xfrm>
        </p:spPr>
        <p:txBody>
          <a:bodyPr/>
          <a:lstStyle>
            <a:lvl1pPr>
              <a:buClr>
                <a:srgbClr val="000000"/>
              </a:buClr>
              <a:buFontTx/>
              <a:buNone/>
              <a:defRPr sz="2400"/>
            </a:lvl1pPr>
            <a:lvl2pPr>
              <a:buClr>
                <a:srgbClr val="000000"/>
              </a:buClr>
              <a:defRPr/>
            </a:lvl2pPr>
            <a:lvl3pPr>
              <a:buClr>
                <a:srgbClr val="000000"/>
              </a:buClr>
              <a:defRPr/>
            </a:lvl3pPr>
          </a:lstStyle>
          <a:p>
            <a:pPr lvl="0"/>
            <a:endParaRPr lang="en-US"/>
          </a:p>
        </p:txBody>
      </p:sp>
      <p:sp>
        <p:nvSpPr>
          <p:cNvPr id="3" name="Content Placeholder 4">
            <a:extLst>
              <a:ext uri="{FF2B5EF4-FFF2-40B4-BE49-F238E27FC236}">
                <a16:creationId xmlns:a16="http://schemas.microsoft.com/office/drawing/2014/main" id="{6CDA3BE5-A784-649C-18E9-9CB0B7F5461F}"/>
              </a:ext>
            </a:extLst>
          </p:cNvPr>
          <p:cNvSpPr>
            <a:spLocks noGrp="1"/>
          </p:cNvSpPr>
          <p:nvPr>
            <p:ph sz="quarter" idx="15"/>
          </p:nvPr>
        </p:nvSpPr>
        <p:spPr>
          <a:xfrm>
            <a:off x="478164" y="2572247"/>
            <a:ext cx="10940240" cy="960120"/>
          </a:xfrm>
        </p:spPr>
        <p:txBody>
          <a:bodyPr/>
          <a:lstStyle>
            <a:lvl1pPr>
              <a:buClr>
                <a:srgbClr val="000000"/>
              </a:buClr>
              <a:buFontTx/>
              <a:buNone/>
              <a:defRPr sz="2400"/>
            </a:lvl1pPr>
            <a:lvl2pPr>
              <a:buClr>
                <a:srgbClr val="000000"/>
              </a:buClr>
              <a:defRPr/>
            </a:lvl2pPr>
            <a:lvl3pPr>
              <a:buClr>
                <a:srgbClr val="000000"/>
              </a:buClr>
              <a:defRPr/>
            </a:lvl3pPr>
          </a:lstStyle>
          <a:p>
            <a:pPr lvl="0"/>
            <a:endParaRPr lang="en-US"/>
          </a:p>
        </p:txBody>
      </p:sp>
      <p:sp>
        <p:nvSpPr>
          <p:cNvPr id="11" name="Content Placeholder 4">
            <a:extLst>
              <a:ext uri="{FF2B5EF4-FFF2-40B4-BE49-F238E27FC236}">
                <a16:creationId xmlns:a16="http://schemas.microsoft.com/office/drawing/2014/main" id="{7191ACFE-C5C8-7774-AA35-AD8F51E0A790}"/>
              </a:ext>
            </a:extLst>
          </p:cNvPr>
          <p:cNvSpPr>
            <a:spLocks noGrp="1"/>
          </p:cNvSpPr>
          <p:nvPr>
            <p:ph sz="quarter" idx="16"/>
          </p:nvPr>
        </p:nvSpPr>
        <p:spPr>
          <a:xfrm>
            <a:off x="478163" y="3842138"/>
            <a:ext cx="10940240" cy="960120"/>
          </a:xfrm>
        </p:spPr>
        <p:txBody>
          <a:bodyPr/>
          <a:lstStyle>
            <a:lvl1pPr>
              <a:buClr>
                <a:srgbClr val="000000"/>
              </a:buClr>
              <a:buFontTx/>
              <a:buNone/>
              <a:defRPr sz="2400"/>
            </a:lvl1pPr>
            <a:lvl2pPr>
              <a:buClr>
                <a:srgbClr val="000000"/>
              </a:buClr>
              <a:defRPr/>
            </a:lvl2pPr>
            <a:lvl3pPr>
              <a:buClr>
                <a:srgbClr val="000000"/>
              </a:buClr>
              <a:defRPr/>
            </a:lvl3pPr>
          </a:lstStyle>
          <a:p>
            <a:pPr lvl="0"/>
            <a:endParaRPr lang="en-US"/>
          </a:p>
        </p:txBody>
      </p:sp>
      <p:sp>
        <p:nvSpPr>
          <p:cNvPr id="12" name="Content Placeholder 4">
            <a:extLst>
              <a:ext uri="{FF2B5EF4-FFF2-40B4-BE49-F238E27FC236}">
                <a16:creationId xmlns:a16="http://schemas.microsoft.com/office/drawing/2014/main" id="{50ED6C92-B445-0685-4184-8B4F5A3A22B2}"/>
              </a:ext>
            </a:extLst>
          </p:cNvPr>
          <p:cNvSpPr>
            <a:spLocks noGrp="1"/>
          </p:cNvSpPr>
          <p:nvPr>
            <p:ph sz="quarter" idx="17"/>
          </p:nvPr>
        </p:nvSpPr>
        <p:spPr>
          <a:xfrm>
            <a:off x="478163" y="5080588"/>
            <a:ext cx="10940240" cy="960120"/>
          </a:xfrm>
        </p:spPr>
        <p:txBody>
          <a:bodyPr/>
          <a:lstStyle>
            <a:lvl1pPr>
              <a:buClr>
                <a:srgbClr val="000000"/>
              </a:buClr>
              <a:buFontTx/>
              <a:buNone/>
              <a:defRPr sz="2400"/>
            </a:lvl1pPr>
            <a:lvl2pPr>
              <a:buClr>
                <a:srgbClr val="000000"/>
              </a:buClr>
              <a:defRPr/>
            </a:lvl2pPr>
            <a:lvl3pPr>
              <a:buClr>
                <a:srgbClr val="000000"/>
              </a:buClr>
              <a:defRPr/>
            </a:lvl3pPr>
          </a:lstStyle>
          <a:p>
            <a:pPr lvl="0"/>
            <a:endParaRPr lang="en-US"/>
          </a:p>
        </p:txBody>
      </p:sp>
      <p:grpSp>
        <p:nvGrpSpPr>
          <p:cNvPr id="6" name="Group 5">
            <a:extLst>
              <a:ext uri="{FF2B5EF4-FFF2-40B4-BE49-F238E27FC236}">
                <a16:creationId xmlns:a16="http://schemas.microsoft.com/office/drawing/2014/main" id="{3806BE88-38B9-386E-684D-E9D387A71D51}"/>
              </a:ext>
              <a:ext uri="{C183D7F6-B498-43B3-948B-1728B52AA6E4}">
                <adec:decorative xmlns:adec="http://schemas.microsoft.com/office/drawing/2017/decorative" val="1"/>
              </a:ext>
            </a:extLst>
          </p:cNvPr>
          <p:cNvGrpSpPr/>
          <p:nvPr userDrawn="1"/>
        </p:nvGrpSpPr>
        <p:grpSpPr>
          <a:xfrm>
            <a:off x="7000522" y="6226243"/>
            <a:ext cx="1950438" cy="579022"/>
            <a:chOff x="1827213" y="6320184"/>
            <a:chExt cx="1889065" cy="515107"/>
          </a:xfrm>
        </p:grpSpPr>
        <p:pic>
          <p:nvPicPr>
            <p:cNvPr id="7" name="Graphic 6">
              <a:extLst>
                <a:ext uri="{FF2B5EF4-FFF2-40B4-BE49-F238E27FC236}">
                  <a16:creationId xmlns:a16="http://schemas.microsoft.com/office/drawing/2014/main" id="{8CF3AFCC-A417-0426-3FEF-3922E3EAD208}"/>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8" name="Picture 7" descr="Tennessee Tiered Supports Center logo">
              <a:extLst>
                <a:ext uri="{FF2B5EF4-FFF2-40B4-BE49-F238E27FC236}">
                  <a16:creationId xmlns:a16="http://schemas.microsoft.com/office/drawing/2014/main" id="{A9B57ADF-4300-E2EB-09C6-38DCA9DB13A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9" name="Footer Placeholder 8">
            <a:extLst>
              <a:ext uri="{FF2B5EF4-FFF2-40B4-BE49-F238E27FC236}">
                <a16:creationId xmlns:a16="http://schemas.microsoft.com/office/drawing/2014/main" id="{1A11A1FE-91F9-E24C-AB74-D55A18C3607E}"/>
              </a:ext>
              <a:ext uri="{C183D7F6-B498-43B3-948B-1728B52AA6E4}">
                <adec:decorative xmlns:adec="http://schemas.microsoft.com/office/drawing/2017/decorative" val="1"/>
              </a:ext>
            </a:extLst>
          </p:cNvPr>
          <p:cNvSpPr>
            <a:spLocks noGrp="1"/>
          </p:cNvSpPr>
          <p:nvPr>
            <p:ph type="ftr" sz="quarter" idx="13"/>
          </p:nvPr>
        </p:nvSpPr>
        <p:spPr>
          <a:xfrm>
            <a:off x="9193495" y="6492873"/>
            <a:ext cx="2995330" cy="342246"/>
          </a:xfrm>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3349237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Multiple content placeholder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0BBCA-54EE-8E60-AF90-91048E54F365}"/>
              </a:ext>
            </a:extLst>
          </p:cNvPr>
          <p:cNvSpPr>
            <a:spLocks noGrp="1"/>
          </p:cNvSpPr>
          <p:nvPr>
            <p:ph type="title"/>
          </p:nvPr>
        </p:nvSpPr>
        <p:spPr>
          <a:xfrm>
            <a:off x="507867" y="228600"/>
            <a:ext cx="10969943" cy="956144"/>
          </a:xfrm>
        </p:spPr>
        <p:txBody>
          <a:bodyPr/>
          <a:lstStyle/>
          <a:p>
            <a:r>
              <a:rPr lang="en-US"/>
              <a:t>Click to edit Master title style</a:t>
            </a:r>
          </a:p>
        </p:txBody>
      </p:sp>
      <p:sp>
        <p:nvSpPr>
          <p:cNvPr id="5" name="Content Placeholder 4">
            <a:extLst>
              <a:ext uri="{FF2B5EF4-FFF2-40B4-BE49-F238E27FC236}">
                <a16:creationId xmlns:a16="http://schemas.microsoft.com/office/drawing/2014/main" id="{B881F7A8-B179-916D-258A-DB1E1507C50F}"/>
              </a:ext>
            </a:extLst>
          </p:cNvPr>
          <p:cNvSpPr>
            <a:spLocks noGrp="1"/>
          </p:cNvSpPr>
          <p:nvPr>
            <p:ph sz="quarter" idx="11"/>
          </p:nvPr>
        </p:nvSpPr>
        <p:spPr>
          <a:xfrm>
            <a:off x="478165" y="1302355"/>
            <a:ext cx="10940240" cy="1628029"/>
          </a:xfrm>
        </p:spPr>
        <p:txBody>
          <a:bodyPr/>
          <a:lstStyle>
            <a:lvl1pPr>
              <a:buClr>
                <a:srgbClr val="000000"/>
              </a:buClr>
              <a:buFontTx/>
              <a:buNone/>
              <a:defRPr sz="2400"/>
            </a:lvl1pPr>
            <a:lvl2pPr>
              <a:buClr>
                <a:srgbClr val="000000"/>
              </a:buClr>
              <a:defRPr/>
            </a:lvl2pPr>
            <a:lvl3pPr>
              <a:buClr>
                <a:srgbClr val="000000"/>
              </a:buClr>
              <a:defRPr/>
            </a:lvl3pPr>
          </a:lstStyle>
          <a:p>
            <a:pPr lvl="0"/>
            <a:endParaRPr lang="en-US"/>
          </a:p>
        </p:txBody>
      </p:sp>
      <p:sp>
        <p:nvSpPr>
          <p:cNvPr id="11" name="Content Placeholder 4">
            <a:extLst>
              <a:ext uri="{FF2B5EF4-FFF2-40B4-BE49-F238E27FC236}">
                <a16:creationId xmlns:a16="http://schemas.microsoft.com/office/drawing/2014/main" id="{7191ACFE-C5C8-7774-AA35-AD8F51E0A790}"/>
              </a:ext>
            </a:extLst>
          </p:cNvPr>
          <p:cNvSpPr>
            <a:spLocks noGrp="1"/>
          </p:cNvSpPr>
          <p:nvPr>
            <p:ph sz="quarter" idx="16"/>
          </p:nvPr>
        </p:nvSpPr>
        <p:spPr>
          <a:xfrm>
            <a:off x="478163" y="3150973"/>
            <a:ext cx="10940240" cy="2310713"/>
          </a:xfrm>
        </p:spPr>
        <p:txBody>
          <a:bodyPr/>
          <a:lstStyle>
            <a:lvl1pPr>
              <a:buClr>
                <a:srgbClr val="000000"/>
              </a:buClr>
              <a:buFontTx/>
              <a:buNone/>
              <a:defRPr sz="2400"/>
            </a:lvl1pPr>
            <a:lvl2pPr>
              <a:buClr>
                <a:srgbClr val="000000"/>
              </a:buClr>
              <a:defRPr/>
            </a:lvl2pPr>
            <a:lvl3pPr>
              <a:buClr>
                <a:srgbClr val="000000"/>
              </a:buClr>
              <a:defRPr/>
            </a:lvl3pPr>
          </a:lstStyle>
          <a:p>
            <a:pPr lvl="0"/>
            <a:endParaRPr lang="en-US"/>
          </a:p>
        </p:txBody>
      </p:sp>
      <p:grpSp>
        <p:nvGrpSpPr>
          <p:cNvPr id="3" name="Group 2">
            <a:extLst>
              <a:ext uri="{FF2B5EF4-FFF2-40B4-BE49-F238E27FC236}">
                <a16:creationId xmlns:a16="http://schemas.microsoft.com/office/drawing/2014/main" id="{73810B8C-1ABB-A6FD-1466-A45C670F0A67}"/>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6" name="Graphic 5">
              <a:extLst>
                <a:ext uri="{FF2B5EF4-FFF2-40B4-BE49-F238E27FC236}">
                  <a16:creationId xmlns:a16="http://schemas.microsoft.com/office/drawing/2014/main" id="{4C7CED1C-38D7-F6BB-AEB8-114074152589}"/>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7" name="Picture 6" descr="Tennessee Tiered Supports Center logo">
              <a:extLst>
                <a:ext uri="{FF2B5EF4-FFF2-40B4-BE49-F238E27FC236}">
                  <a16:creationId xmlns:a16="http://schemas.microsoft.com/office/drawing/2014/main" id="{04EC6A30-1EDE-3257-6FED-4CE136C9594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8" name="Footer Placeholder 2">
            <a:extLst>
              <a:ext uri="{FF2B5EF4-FFF2-40B4-BE49-F238E27FC236}">
                <a16:creationId xmlns:a16="http://schemas.microsoft.com/office/drawing/2014/main" id="{9C87A3A9-9336-495E-33B2-7AA7C9A3BFEC}"/>
              </a:ext>
              <a:ext uri="{C183D7F6-B498-43B3-948B-1728B52AA6E4}">
                <adec:decorative xmlns:adec="http://schemas.microsoft.com/office/drawing/2017/decorative" val="1"/>
              </a:ext>
            </a:extLst>
          </p:cNvPr>
          <p:cNvSpPr>
            <a:spLocks noGrp="1"/>
          </p:cNvSpPr>
          <p:nvPr>
            <p:ph type="ftr" sz="quarter" idx="18"/>
          </p:nvPr>
        </p:nvSpPr>
        <p:spPr>
          <a:xfrm>
            <a:off x="9193495" y="6515754"/>
            <a:ext cx="2995330" cy="342246"/>
          </a:xfrm>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1665597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DOE_3 features">
    <p:spTree>
      <p:nvGrpSpPr>
        <p:cNvPr id="1" name=""/>
        <p:cNvGrpSpPr/>
        <p:nvPr/>
      </p:nvGrpSpPr>
      <p:grpSpPr>
        <a:xfrm>
          <a:off x="0" y="0"/>
          <a:ext cx="0" cy="0"/>
          <a:chOff x="0" y="0"/>
          <a:chExt cx="0" cy="0"/>
        </a:xfrm>
      </p:grpSpPr>
      <p:sp>
        <p:nvSpPr>
          <p:cNvPr id="30" name="Google Shape;377;p39">
            <a:extLst>
              <a:ext uri="{FF2B5EF4-FFF2-40B4-BE49-F238E27FC236}">
                <a16:creationId xmlns:a16="http://schemas.microsoft.com/office/drawing/2014/main" id="{C964686A-3D46-49D1-C550-3C6FDFB17FAB}"/>
              </a:ext>
            </a:extLst>
          </p:cNvPr>
          <p:cNvSpPr txBox="1">
            <a:spLocks noGrp="1"/>
          </p:cNvSpPr>
          <p:nvPr>
            <p:ph type="body" idx="1"/>
          </p:nvPr>
        </p:nvSpPr>
        <p:spPr>
          <a:xfrm>
            <a:off x="507868" y="1486964"/>
            <a:ext cx="3429000" cy="532360"/>
          </a:xfrm>
          <a:prstGeom prst="rect">
            <a:avLst/>
          </a:prstGeom>
          <a:noFill/>
          <a:ln>
            <a:noFill/>
          </a:ln>
        </p:spPr>
        <p:txBody>
          <a:bodyPr spcFirstLastPara="1" wrap="square" lIns="91425" tIns="45700" rIns="91425" bIns="45700" anchor="t" anchorCtr="0">
            <a:noAutofit/>
          </a:bodyPr>
          <a:lstStyle>
            <a:lvl1pPr marL="457200" lvl="0" indent="-228600" algn="ctr">
              <a:spcBef>
                <a:spcPts val="300"/>
              </a:spcBef>
              <a:spcAft>
                <a:spcPts val="0"/>
              </a:spcAft>
              <a:buSzPts val="1500"/>
              <a:buNone/>
              <a:defRPr sz="2400" b="1">
                <a:solidFill>
                  <a:schemeClr val="accent2"/>
                </a:solidFill>
              </a:defRPr>
            </a:lvl1pPr>
            <a:lvl2pPr marL="914400" lvl="1" indent="-228600" algn="l">
              <a:spcBef>
                <a:spcPts val="300"/>
              </a:spcBef>
              <a:spcAft>
                <a:spcPts val="0"/>
              </a:spcAft>
              <a:buSzPts val="1500"/>
              <a:buNone/>
              <a:defRPr b="1"/>
            </a:lvl2pPr>
            <a:lvl3pPr marL="1371600" lvl="2" indent="-228600" algn="l">
              <a:spcBef>
                <a:spcPts val="270"/>
              </a:spcBef>
              <a:spcAft>
                <a:spcPts val="0"/>
              </a:spcAft>
              <a:buSzPts val="1350"/>
              <a:buNone/>
              <a:defRPr b="1"/>
            </a:lvl3pPr>
            <a:lvl4pPr marL="1828800" lvl="3" indent="-228600" algn="l">
              <a:spcBef>
                <a:spcPts val="240"/>
              </a:spcBef>
              <a:spcAft>
                <a:spcPts val="0"/>
              </a:spcAft>
              <a:buSzPts val="1200"/>
              <a:buNone/>
              <a:defRPr b="1"/>
            </a:lvl4pPr>
            <a:lvl5pPr marL="2286000" lvl="4" indent="-228600" algn="l">
              <a:spcBef>
                <a:spcPts val="240"/>
              </a:spcBef>
              <a:spcAft>
                <a:spcPts val="0"/>
              </a:spcAft>
              <a:buSzPts val="1200"/>
              <a:buNone/>
              <a:defRPr b="1"/>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 name="Google Shape;380;p39">
            <a:extLst>
              <a:ext uri="{FF2B5EF4-FFF2-40B4-BE49-F238E27FC236}">
                <a16:creationId xmlns:a16="http://schemas.microsoft.com/office/drawing/2014/main" id="{746AC598-E6C4-47C2-CBB7-EACFE6606C15}"/>
              </a:ext>
            </a:extLst>
          </p:cNvPr>
          <p:cNvSpPr txBox="1">
            <a:spLocks noGrp="1"/>
          </p:cNvSpPr>
          <p:nvPr>
            <p:ph type="body" idx="3"/>
          </p:nvPr>
        </p:nvSpPr>
        <p:spPr>
          <a:xfrm>
            <a:off x="4329126" y="1499249"/>
            <a:ext cx="3429000" cy="532360"/>
          </a:xfrm>
          <a:prstGeom prst="rect">
            <a:avLst/>
          </a:prstGeom>
          <a:noFill/>
          <a:ln>
            <a:noFill/>
          </a:ln>
        </p:spPr>
        <p:txBody>
          <a:bodyPr spcFirstLastPara="1" wrap="square" lIns="91425" tIns="45700" rIns="91425" bIns="45700" anchor="t" anchorCtr="0">
            <a:noAutofit/>
          </a:bodyPr>
          <a:lstStyle>
            <a:lvl1pPr marL="457200" lvl="0" indent="-228600" algn="ctr">
              <a:spcBef>
                <a:spcPts val="300"/>
              </a:spcBef>
              <a:spcAft>
                <a:spcPts val="0"/>
              </a:spcAft>
              <a:buSzPts val="1500"/>
              <a:buNone/>
              <a:defRPr sz="2400" b="1">
                <a:solidFill>
                  <a:schemeClr val="accent2"/>
                </a:solidFill>
              </a:defRPr>
            </a:lvl1pPr>
            <a:lvl2pPr marL="914400" lvl="1" indent="-228600" algn="l">
              <a:spcBef>
                <a:spcPts val="300"/>
              </a:spcBef>
              <a:spcAft>
                <a:spcPts val="0"/>
              </a:spcAft>
              <a:buSzPts val="1500"/>
              <a:buNone/>
              <a:defRPr b="1"/>
            </a:lvl2pPr>
            <a:lvl3pPr marL="1371600" lvl="2" indent="-228600" algn="l">
              <a:spcBef>
                <a:spcPts val="270"/>
              </a:spcBef>
              <a:spcAft>
                <a:spcPts val="0"/>
              </a:spcAft>
              <a:buSzPts val="1350"/>
              <a:buNone/>
              <a:defRPr b="1"/>
            </a:lvl3pPr>
            <a:lvl4pPr marL="1828800" lvl="3" indent="-228600" algn="l">
              <a:spcBef>
                <a:spcPts val="240"/>
              </a:spcBef>
              <a:spcAft>
                <a:spcPts val="0"/>
              </a:spcAft>
              <a:buSzPts val="1200"/>
              <a:buNone/>
              <a:defRPr b="1"/>
            </a:lvl4pPr>
            <a:lvl5pPr marL="2286000" lvl="4" indent="-228600" algn="l">
              <a:spcBef>
                <a:spcPts val="240"/>
              </a:spcBef>
              <a:spcAft>
                <a:spcPts val="0"/>
              </a:spcAft>
              <a:buSzPts val="1200"/>
              <a:buNone/>
              <a:defRPr b="1"/>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 name="Google Shape;383;p39">
            <a:extLst>
              <a:ext uri="{FF2B5EF4-FFF2-40B4-BE49-F238E27FC236}">
                <a16:creationId xmlns:a16="http://schemas.microsoft.com/office/drawing/2014/main" id="{406E0ABF-D4AF-F53B-5C3F-CBFD5AA06269}"/>
              </a:ext>
            </a:extLst>
          </p:cNvPr>
          <p:cNvSpPr txBox="1">
            <a:spLocks noGrp="1"/>
          </p:cNvSpPr>
          <p:nvPr>
            <p:ph type="body" idx="5"/>
          </p:nvPr>
        </p:nvSpPr>
        <p:spPr>
          <a:xfrm>
            <a:off x="8150384" y="1499257"/>
            <a:ext cx="3429000" cy="532352"/>
          </a:xfrm>
          <a:prstGeom prst="rect">
            <a:avLst/>
          </a:prstGeom>
          <a:noFill/>
          <a:ln>
            <a:noFill/>
          </a:ln>
        </p:spPr>
        <p:txBody>
          <a:bodyPr spcFirstLastPara="1" wrap="square" lIns="91425" tIns="45700" rIns="91425" bIns="45700" anchor="t" anchorCtr="0">
            <a:noAutofit/>
          </a:bodyPr>
          <a:lstStyle>
            <a:lvl1pPr marL="457200" lvl="0" indent="-228600" algn="ctr">
              <a:spcBef>
                <a:spcPts val="300"/>
              </a:spcBef>
              <a:spcAft>
                <a:spcPts val="0"/>
              </a:spcAft>
              <a:buSzPts val="1500"/>
              <a:buNone/>
              <a:defRPr sz="2400" b="1">
                <a:solidFill>
                  <a:schemeClr val="accent2"/>
                </a:solidFill>
              </a:defRPr>
            </a:lvl1pPr>
            <a:lvl2pPr marL="914400" lvl="1" indent="-228600" algn="l">
              <a:spcBef>
                <a:spcPts val="300"/>
              </a:spcBef>
              <a:spcAft>
                <a:spcPts val="0"/>
              </a:spcAft>
              <a:buSzPts val="1500"/>
              <a:buNone/>
              <a:defRPr b="1"/>
            </a:lvl2pPr>
            <a:lvl3pPr marL="1371600" lvl="2" indent="-228600" algn="l">
              <a:spcBef>
                <a:spcPts val="270"/>
              </a:spcBef>
              <a:spcAft>
                <a:spcPts val="0"/>
              </a:spcAft>
              <a:buSzPts val="1350"/>
              <a:buNone/>
              <a:defRPr b="1"/>
            </a:lvl3pPr>
            <a:lvl4pPr marL="1828800" lvl="3" indent="-228600" algn="l">
              <a:spcBef>
                <a:spcPts val="240"/>
              </a:spcBef>
              <a:spcAft>
                <a:spcPts val="0"/>
              </a:spcAft>
              <a:buSzPts val="1200"/>
              <a:buNone/>
              <a:defRPr b="1"/>
            </a:lvl4pPr>
            <a:lvl5pPr marL="2286000" lvl="4" indent="-228600" algn="l">
              <a:spcBef>
                <a:spcPts val="240"/>
              </a:spcBef>
              <a:spcAft>
                <a:spcPts val="0"/>
              </a:spcAft>
              <a:buSzPts val="1200"/>
              <a:buNone/>
              <a:defRPr b="1"/>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 name="Google Shape;373;p39">
            <a:extLst>
              <a:ext uri="{FF2B5EF4-FFF2-40B4-BE49-F238E27FC236}">
                <a16:creationId xmlns:a16="http://schemas.microsoft.com/office/drawing/2014/main" id="{4B02E2DD-BA22-3DAF-F0FD-7850BB50FA11}"/>
              </a:ext>
            </a:extLst>
          </p:cNvPr>
          <p:cNvSpPr txBox="1">
            <a:spLocks noGrp="1"/>
          </p:cNvSpPr>
          <p:nvPr>
            <p:ph type="title"/>
          </p:nvPr>
        </p:nvSpPr>
        <p:spPr>
          <a:xfrm>
            <a:off x="507868" y="228601"/>
            <a:ext cx="11071516" cy="104472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2"/>
              </a:buClr>
              <a:buSzPts val="1800"/>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 name="Google Shape;377;p39">
            <a:extLst>
              <a:ext uri="{FF2B5EF4-FFF2-40B4-BE49-F238E27FC236}">
                <a16:creationId xmlns:a16="http://schemas.microsoft.com/office/drawing/2014/main" id="{073BC925-C07C-271A-5E2A-D48143FE9440}"/>
              </a:ext>
            </a:extLst>
          </p:cNvPr>
          <p:cNvSpPr txBox="1">
            <a:spLocks noGrp="1"/>
          </p:cNvSpPr>
          <p:nvPr>
            <p:ph type="body" idx="12"/>
          </p:nvPr>
        </p:nvSpPr>
        <p:spPr>
          <a:xfrm>
            <a:off x="4329126" y="2424542"/>
            <a:ext cx="3429000" cy="532360"/>
          </a:xfrm>
          <a:prstGeom prst="rect">
            <a:avLst/>
          </a:prstGeom>
          <a:noFill/>
          <a:ln>
            <a:noFill/>
          </a:ln>
        </p:spPr>
        <p:txBody>
          <a:bodyPr spcFirstLastPara="1" wrap="square" lIns="91425" tIns="45700" rIns="91425" bIns="45700" anchor="t" anchorCtr="0">
            <a:noAutofit/>
          </a:bodyPr>
          <a:lstStyle>
            <a:lvl1pPr marL="457200" lvl="0" indent="-228600" algn="ctr">
              <a:spcBef>
                <a:spcPts val="300"/>
              </a:spcBef>
              <a:spcAft>
                <a:spcPts val="0"/>
              </a:spcAft>
              <a:buSzPts val="1500"/>
              <a:buNone/>
              <a:defRPr sz="2400" b="1">
                <a:solidFill>
                  <a:schemeClr val="accent2"/>
                </a:solidFill>
              </a:defRPr>
            </a:lvl1pPr>
            <a:lvl2pPr marL="914400" lvl="1" indent="-228600" algn="l">
              <a:spcBef>
                <a:spcPts val="300"/>
              </a:spcBef>
              <a:spcAft>
                <a:spcPts val="0"/>
              </a:spcAft>
              <a:buSzPts val="1500"/>
              <a:buNone/>
              <a:defRPr b="1"/>
            </a:lvl2pPr>
            <a:lvl3pPr marL="1371600" lvl="2" indent="-228600" algn="l">
              <a:spcBef>
                <a:spcPts val="270"/>
              </a:spcBef>
              <a:spcAft>
                <a:spcPts val="0"/>
              </a:spcAft>
              <a:buSzPts val="1350"/>
              <a:buNone/>
              <a:defRPr b="1"/>
            </a:lvl3pPr>
            <a:lvl4pPr marL="1828800" lvl="3" indent="-228600" algn="l">
              <a:spcBef>
                <a:spcPts val="240"/>
              </a:spcBef>
              <a:spcAft>
                <a:spcPts val="0"/>
              </a:spcAft>
              <a:buSzPts val="1200"/>
              <a:buNone/>
              <a:defRPr b="1"/>
            </a:lvl4pPr>
            <a:lvl5pPr marL="2286000" lvl="4" indent="-228600" algn="l">
              <a:spcBef>
                <a:spcPts val="240"/>
              </a:spcBef>
              <a:spcAft>
                <a:spcPts val="0"/>
              </a:spcAft>
              <a:buSzPts val="1200"/>
              <a:buNone/>
              <a:defRPr b="1"/>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 name="Google Shape;377;p39">
            <a:extLst>
              <a:ext uri="{FF2B5EF4-FFF2-40B4-BE49-F238E27FC236}">
                <a16:creationId xmlns:a16="http://schemas.microsoft.com/office/drawing/2014/main" id="{D48D5261-89E7-6B16-8499-60EC3D1534CE}"/>
              </a:ext>
            </a:extLst>
          </p:cNvPr>
          <p:cNvSpPr txBox="1">
            <a:spLocks noGrp="1"/>
          </p:cNvSpPr>
          <p:nvPr>
            <p:ph type="body" idx="13"/>
          </p:nvPr>
        </p:nvSpPr>
        <p:spPr>
          <a:xfrm>
            <a:off x="4329126" y="3414167"/>
            <a:ext cx="3429000" cy="532360"/>
          </a:xfrm>
          <a:prstGeom prst="rect">
            <a:avLst/>
          </a:prstGeom>
          <a:noFill/>
          <a:ln>
            <a:noFill/>
          </a:ln>
        </p:spPr>
        <p:txBody>
          <a:bodyPr spcFirstLastPara="1" wrap="square" lIns="91425" tIns="45700" rIns="91425" bIns="45700" anchor="t" anchorCtr="0">
            <a:noAutofit/>
          </a:bodyPr>
          <a:lstStyle>
            <a:lvl1pPr marL="457200" lvl="0" indent="-228600" algn="ctr">
              <a:spcBef>
                <a:spcPts val="300"/>
              </a:spcBef>
              <a:spcAft>
                <a:spcPts val="0"/>
              </a:spcAft>
              <a:buSzPts val="1500"/>
              <a:buNone/>
              <a:defRPr sz="2400" b="1">
                <a:solidFill>
                  <a:schemeClr val="accent2"/>
                </a:solidFill>
              </a:defRPr>
            </a:lvl1pPr>
            <a:lvl2pPr marL="914400" lvl="1" indent="-228600" algn="l">
              <a:spcBef>
                <a:spcPts val="300"/>
              </a:spcBef>
              <a:spcAft>
                <a:spcPts val="0"/>
              </a:spcAft>
              <a:buSzPts val="1500"/>
              <a:buNone/>
              <a:defRPr b="1"/>
            </a:lvl2pPr>
            <a:lvl3pPr marL="1371600" lvl="2" indent="-228600" algn="l">
              <a:spcBef>
                <a:spcPts val="270"/>
              </a:spcBef>
              <a:spcAft>
                <a:spcPts val="0"/>
              </a:spcAft>
              <a:buSzPts val="1350"/>
              <a:buNone/>
              <a:defRPr b="1"/>
            </a:lvl3pPr>
            <a:lvl4pPr marL="1828800" lvl="3" indent="-228600" algn="l">
              <a:spcBef>
                <a:spcPts val="240"/>
              </a:spcBef>
              <a:spcAft>
                <a:spcPts val="0"/>
              </a:spcAft>
              <a:buSzPts val="1200"/>
              <a:buNone/>
              <a:defRPr b="1"/>
            </a:lvl4pPr>
            <a:lvl5pPr marL="2286000" lvl="4" indent="-228600" algn="l">
              <a:spcBef>
                <a:spcPts val="240"/>
              </a:spcBef>
              <a:spcAft>
                <a:spcPts val="0"/>
              </a:spcAft>
              <a:buSzPts val="1200"/>
              <a:buNone/>
              <a:defRPr b="1"/>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 name="Google Shape;377;p39">
            <a:extLst>
              <a:ext uri="{FF2B5EF4-FFF2-40B4-BE49-F238E27FC236}">
                <a16:creationId xmlns:a16="http://schemas.microsoft.com/office/drawing/2014/main" id="{E847D992-8047-0878-1318-1C96BA0392C2}"/>
              </a:ext>
            </a:extLst>
          </p:cNvPr>
          <p:cNvSpPr txBox="1">
            <a:spLocks noGrp="1"/>
          </p:cNvSpPr>
          <p:nvPr>
            <p:ph type="body" idx="14"/>
          </p:nvPr>
        </p:nvSpPr>
        <p:spPr>
          <a:xfrm>
            <a:off x="4329126" y="4403792"/>
            <a:ext cx="3429000" cy="532360"/>
          </a:xfrm>
          <a:prstGeom prst="rect">
            <a:avLst/>
          </a:prstGeom>
          <a:noFill/>
          <a:ln>
            <a:noFill/>
          </a:ln>
        </p:spPr>
        <p:txBody>
          <a:bodyPr spcFirstLastPara="1" wrap="square" lIns="91425" tIns="45700" rIns="91425" bIns="45700" anchor="t" anchorCtr="0">
            <a:noAutofit/>
          </a:bodyPr>
          <a:lstStyle>
            <a:lvl1pPr marL="457200" lvl="0" indent="-228600" algn="ctr">
              <a:spcBef>
                <a:spcPts val="300"/>
              </a:spcBef>
              <a:spcAft>
                <a:spcPts val="0"/>
              </a:spcAft>
              <a:buSzPts val="1500"/>
              <a:buNone/>
              <a:defRPr sz="2400" b="1">
                <a:solidFill>
                  <a:schemeClr val="accent2"/>
                </a:solidFill>
              </a:defRPr>
            </a:lvl1pPr>
            <a:lvl2pPr marL="914400" lvl="1" indent="-228600" algn="l">
              <a:spcBef>
                <a:spcPts val="300"/>
              </a:spcBef>
              <a:spcAft>
                <a:spcPts val="0"/>
              </a:spcAft>
              <a:buSzPts val="1500"/>
              <a:buNone/>
              <a:defRPr b="1"/>
            </a:lvl2pPr>
            <a:lvl3pPr marL="1371600" lvl="2" indent="-228600" algn="l">
              <a:spcBef>
                <a:spcPts val="270"/>
              </a:spcBef>
              <a:spcAft>
                <a:spcPts val="0"/>
              </a:spcAft>
              <a:buSzPts val="1350"/>
              <a:buNone/>
              <a:defRPr b="1"/>
            </a:lvl3pPr>
            <a:lvl4pPr marL="1828800" lvl="3" indent="-228600" algn="l">
              <a:spcBef>
                <a:spcPts val="240"/>
              </a:spcBef>
              <a:spcAft>
                <a:spcPts val="0"/>
              </a:spcAft>
              <a:buSzPts val="1200"/>
              <a:buNone/>
              <a:defRPr b="1"/>
            </a:lvl4pPr>
            <a:lvl5pPr marL="2286000" lvl="4" indent="-228600" algn="l">
              <a:spcBef>
                <a:spcPts val="240"/>
              </a:spcBef>
              <a:spcAft>
                <a:spcPts val="0"/>
              </a:spcAft>
              <a:buSzPts val="1200"/>
              <a:buNone/>
              <a:defRPr b="1"/>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 name="Google Shape;377;p39">
            <a:extLst>
              <a:ext uri="{FF2B5EF4-FFF2-40B4-BE49-F238E27FC236}">
                <a16:creationId xmlns:a16="http://schemas.microsoft.com/office/drawing/2014/main" id="{0EE4BF34-23B4-FFDB-314F-C96A8DF46350}"/>
              </a:ext>
            </a:extLst>
          </p:cNvPr>
          <p:cNvSpPr txBox="1">
            <a:spLocks noGrp="1"/>
          </p:cNvSpPr>
          <p:nvPr>
            <p:ph type="body" idx="15"/>
          </p:nvPr>
        </p:nvSpPr>
        <p:spPr>
          <a:xfrm>
            <a:off x="4329126" y="5373511"/>
            <a:ext cx="3429000" cy="532360"/>
          </a:xfrm>
          <a:prstGeom prst="rect">
            <a:avLst/>
          </a:prstGeom>
          <a:noFill/>
          <a:ln>
            <a:noFill/>
          </a:ln>
        </p:spPr>
        <p:txBody>
          <a:bodyPr spcFirstLastPara="1" wrap="square" lIns="91425" tIns="45700" rIns="91425" bIns="45700" anchor="t" anchorCtr="0">
            <a:noAutofit/>
          </a:bodyPr>
          <a:lstStyle>
            <a:lvl1pPr marL="457200" lvl="0" indent="-228600" algn="ctr">
              <a:spcBef>
                <a:spcPts val="300"/>
              </a:spcBef>
              <a:spcAft>
                <a:spcPts val="0"/>
              </a:spcAft>
              <a:buSzPts val="1500"/>
              <a:buNone/>
              <a:defRPr sz="2400" b="1">
                <a:solidFill>
                  <a:schemeClr val="accent2"/>
                </a:solidFill>
              </a:defRPr>
            </a:lvl1pPr>
            <a:lvl2pPr marL="914400" lvl="1" indent="-228600" algn="l">
              <a:spcBef>
                <a:spcPts val="300"/>
              </a:spcBef>
              <a:spcAft>
                <a:spcPts val="0"/>
              </a:spcAft>
              <a:buSzPts val="1500"/>
              <a:buNone/>
              <a:defRPr b="1"/>
            </a:lvl2pPr>
            <a:lvl3pPr marL="1371600" lvl="2" indent="-228600" algn="l">
              <a:spcBef>
                <a:spcPts val="270"/>
              </a:spcBef>
              <a:spcAft>
                <a:spcPts val="0"/>
              </a:spcAft>
              <a:buSzPts val="1350"/>
              <a:buNone/>
              <a:defRPr b="1"/>
            </a:lvl3pPr>
            <a:lvl4pPr marL="1828800" lvl="3" indent="-228600" algn="l">
              <a:spcBef>
                <a:spcPts val="240"/>
              </a:spcBef>
              <a:spcAft>
                <a:spcPts val="0"/>
              </a:spcAft>
              <a:buSzPts val="1200"/>
              <a:buNone/>
              <a:defRPr b="1"/>
            </a:lvl4pPr>
            <a:lvl5pPr marL="2286000" lvl="4" indent="-228600" algn="l">
              <a:spcBef>
                <a:spcPts val="240"/>
              </a:spcBef>
              <a:spcAft>
                <a:spcPts val="0"/>
              </a:spcAft>
              <a:buSzPts val="1200"/>
              <a:buNone/>
              <a:defRPr b="1"/>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 name="Google Shape;377;p39">
            <a:extLst>
              <a:ext uri="{FF2B5EF4-FFF2-40B4-BE49-F238E27FC236}">
                <a16:creationId xmlns:a16="http://schemas.microsoft.com/office/drawing/2014/main" id="{6C1C89CC-29BB-423D-37F6-16042CBC78E5}"/>
              </a:ext>
            </a:extLst>
          </p:cNvPr>
          <p:cNvSpPr txBox="1">
            <a:spLocks noGrp="1"/>
          </p:cNvSpPr>
          <p:nvPr>
            <p:ph type="body" idx="16"/>
          </p:nvPr>
        </p:nvSpPr>
        <p:spPr>
          <a:xfrm>
            <a:off x="8298473" y="4633102"/>
            <a:ext cx="3429000" cy="648843"/>
          </a:xfrm>
          <a:prstGeom prst="rect">
            <a:avLst/>
          </a:prstGeom>
          <a:noFill/>
          <a:ln>
            <a:noFill/>
          </a:ln>
        </p:spPr>
        <p:txBody>
          <a:bodyPr spcFirstLastPara="1" wrap="square" lIns="91425" tIns="45700" rIns="91425" bIns="45700" anchor="t" anchorCtr="0">
            <a:noAutofit/>
          </a:bodyPr>
          <a:lstStyle>
            <a:lvl1pPr marL="457200" lvl="0" indent="-228600" algn="ctr">
              <a:spcBef>
                <a:spcPts val="300"/>
              </a:spcBef>
              <a:spcAft>
                <a:spcPts val="0"/>
              </a:spcAft>
              <a:buSzPts val="1500"/>
              <a:buNone/>
              <a:defRPr sz="2400" b="1">
                <a:solidFill>
                  <a:schemeClr val="accent2"/>
                </a:solidFill>
              </a:defRPr>
            </a:lvl1pPr>
            <a:lvl2pPr marL="914400" lvl="1" indent="-228600" algn="l">
              <a:spcBef>
                <a:spcPts val="300"/>
              </a:spcBef>
              <a:spcAft>
                <a:spcPts val="0"/>
              </a:spcAft>
              <a:buSzPts val="1500"/>
              <a:buNone/>
              <a:defRPr b="1"/>
            </a:lvl2pPr>
            <a:lvl3pPr marL="1371600" lvl="2" indent="-228600" algn="l">
              <a:spcBef>
                <a:spcPts val="270"/>
              </a:spcBef>
              <a:spcAft>
                <a:spcPts val="0"/>
              </a:spcAft>
              <a:buSzPts val="1350"/>
              <a:buNone/>
              <a:defRPr b="1"/>
            </a:lvl3pPr>
            <a:lvl4pPr marL="1828800" lvl="3" indent="-228600" algn="l">
              <a:spcBef>
                <a:spcPts val="240"/>
              </a:spcBef>
              <a:spcAft>
                <a:spcPts val="0"/>
              </a:spcAft>
              <a:buSzPts val="1200"/>
              <a:buNone/>
              <a:defRPr b="1"/>
            </a:lvl4pPr>
            <a:lvl5pPr marL="2286000" lvl="4" indent="-228600" algn="l">
              <a:spcBef>
                <a:spcPts val="240"/>
              </a:spcBef>
              <a:spcAft>
                <a:spcPts val="0"/>
              </a:spcAft>
              <a:buSzPts val="1200"/>
              <a:buNone/>
              <a:defRPr b="1"/>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grpSp>
        <p:nvGrpSpPr>
          <p:cNvPr id="9" name="Group 8">
            <a:extLst>
              <a:ext uri="{FF2B5EF4-FFF2-40B4-BE49-F238E27FC236}">
                <a16:creationId xmlns:a16="http://schemas.microsoft.com/office/drawing/2014/main" id="{72BD302D-E2A1-427D-5072-C18CBF41FED7}"/>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10" name="Graphic 9">
              <a:extLst>
                <a:ext uri="{FF2B5EF4-FFF2-40B4-BE49-F238E27FC236}">
                  <a16:creationId xmlns:a16="http://schemas.microsoft.com/office/drawing/2014/main" id="{291CBC06-A156-2C85-3162-C0F01FC32DCE}"/>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1" name="Picture 10" descr="Tennessee Tiered Supports Center logo">
              <a:extLst>
                <a:ext uri="{FF2B5EF4-FFF2-40B4-BE49-F238E27FC236}">
                  <a16:creationId xmlns:a16="http://schemas.microsoft.com/office/drawing/2014/main" id="{8FE27E49-64D5-7769-22FD-C0D975F3AFF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12" name="Footer Placeholder 2">
            <a:extLst>
              <a:ext uri="{FF2B5EF4-FFF2-40B4-BE49-F238E27FC236}">
                <a16:creationId xmlns:a16="http://schemas.microsoft.com/office/drawing/2014/main" id="{FE2CE006-49EF-1EC1-189C-2C4EF6EDE094}"/>
              </a:ext>
              <a:ext uri="{C183D7F6-B498-43B3-948B-1728B52AA6E4}">
                <adec:decorative xmlns:adec="http://schemas.microsoft.com/office/drawing/2017/decorative" val="1"/>
              </a:ext>
            </a:extLst>
          </p:cNvPr>
          <p:cNvSpPr>
            <a:spLocks noGrp="1"/>
          </p:cNvSpPr>
          <p:nvPr>
            <p:ph type="ftr" sz="quarter" idx="17"/>
          </p:nvPr>
        </p:nvSpPr>
        <p:spPr>
          <a:xfrm>
            <a:off x="9181545" y="6515754"/>
            <a:ext cx="2995330" cy="342246"/>
          </a:xfrm>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21472000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Right Logo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719897-2B4C-12D9-305E-A8E9B5C2768A}"/>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1D867CCE-A375-94A4-EAB3-201D0B89743B}"/>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2" name="Group 1">
            <a:extLst>
              <a:ext uri="{FF2B5EF4-FFF2-40B4-BE49-F238E27FC236}">
                <a16:creationId xmlns:a16="http://schemas.microsoft.com/office/drawing/2014/main" id="{9174B2F2-2FFA-FA35-CDD7-D7613943127A}"/>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8" name="Graphic 7">
              <a:extLst>
                <a:ext uri="{FF2B5EF4-FFF2-40B4-BE49-F238E27FC236}">
                  <a16:creationId xmlns:a16="http://schemas.microsoft.com/office/drawing/2014/main" id="{434D1505-3FF6-F30C-DC13-8140D37BAD19}"/>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9" name="Picture 8" descr="Tennessee Tiered Supports Center logo">
              <a:extLst>
                <a:ext uri="{FF2B5EF4-FFF2-40B4-BE49-F238E27FC236}">
                  <a16:creationId xmlns:a16="http://schemas.microsoft.com/office/drawing/2014/main" id="{6771BE12-15E0-FBB5-398F-5F6F0A7AE4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881463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with Citatio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3DBDA3-B720-9B51-3A71-69A102F0EBC0}"/>
              </a:ext>
              <a:ext uri="{C183D7F6-B498-43B3-948B-1728B52AA6E4}">
                <adec:decorative xmlns:adec="http://schemas.microsoft.com/office/drawing/2017/decorative" val="1"/>
              </a:ext>
            </a:extLst>
          </p:cNvPr>
          <p:cNvSpPr>
            <a:spLocks noGrp="1"/>
          </p:cNvSpPr>
          <p:nvPr>
            <p:ph type="ftr" sz="quarter" idx="11"/>
          </p:nvPr>
        </p:nvSpPr>
        <p:spPr>
          <a:xfrm>
            <a:off x="9193495" y="6467854"/>
            <a:ext cx="2995330" cy="342246"/>
          </a:xfrm>
        </p:spPr>
        <p:txBody>
          <a:bodyPr/>
          <a:lstStyle>
            <a:lvl1pPr>
              <a:defRPr>
                <a:solidFill>
                  <a:srgbClr val="000000"/>
                </a:solidFill>
              </a:defRPr>
            </a:lvl1pPr>
          </a:lstStyle>
          <a:p>
            <a:r>
              <a:rPr lang="en-US"/>
              <a:t>© Tennessee Department of Education </a:t>
            </a:r>
            <a:endParaRPr lang="id-ID"/>
          </a:p>
          <a:p>
            <a:endParaRPr lang="en-US"/>
          </a:p>
        </p:txBody>
      </p:sp>
      <p:sp>
        <p:nvSpPr>
          <p:cNvPr id="207" name="Text Placeholder 206">
            <a:extLst>
              <a:ext uri="{FF2B5EF4-FFF2-40B4-BE49-F238E27FC236}">
                <a16:creationId xmlns:a16="http://schemas.microsoft.com/office/drawing/2014/main" id="{714E117F-7DBE-01EF-7323-ECDF92B5F432}"/>
              </a:ext>
            </a:extLst>
          </p:cNvPr>
          <p:cNvSpPr>
            <a:spLocks noGrp="1"/>
          </p:cNvSpPr>
          <p:nvPr>
            <p:ph type="body" sz="quarter" idx="12" hasCustomPrompt="1"/>
          </p:nvPr>
        </p:nvSpPr>
        <p:spPr>
          <a:xfrm>
            <a:off x="478371" y="6210679"/>
            <a:ext cx="5586413" cy="514350"/>
          </a:xfrm>
        </p:spPr>
        <p:txBody>
          <a:bodyPr anchor="ctr"/>
          <a:lstStyle>
            <a:lvl1pPr>
              <a:buNone/>
              <a:defRPr sz="1800"/>
            </a:lvl1pPr>
          </a:lstStyle>
          <a:p>
            <a:pPr lvl="0"/>
            <a:r>
              <a:rPr lang="en-US"/>
              <a:t>(Click to add citation)</a:t>
            </a:r>
          </a:p>
        </p:txBody>
      </p:sp>
      <p:grpSp>
        <p:nvGrpSpPr>
          <p:cNvPr id="2" name="Group 1">
            <a:extLst>
              <a:ext uri="{FF2B5EF4-FFF2-40B4-BE49-F238E27FC236}">
                <a16:creationId xmlns:a16="http://schemas.microsoft.com/office/drawing/2014/main" id="{CBD6CE46-C7E8-42A1-74E2-EE03FD28520C}"/>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5" name="Graphic 4">
              <a:extLst>
                <a:ext uri="{FF2B5EF4-FFF2-40B4-BE49-F238E27FC236}">
                  <a16:creationId xmlns:a16="http://schemas.microsoft.com/office/drawing/2014/main" id="{3DCEA8BD-FD16-03F8-4E72-65FBB5CD0EF2}"/>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8" name="Picture 7" descr="Tennessee Tiered Supports Center logo">
              <a:extLst>
                <a:ext uri="{FF2B5EF4-FFF2-40B4-BE49-F238E27FC236}">
                  <a16:creationId xmlns:a16="http://schemas.microsoft.com/office/drawing/2014/main" id="{C180CF93-4A15-9405-D52C-64600DEE25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1268575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preserve="1" userDrawn="1">
  <p:cSld name="1_Custom Layout">
    <p:spTree>
      <p:nvGrpSpPr>
        <p:cNvPr id="1" name="Shape 127"/>
        <p:cNvGrpSpPr/>
        <p:nvPr/>
      </p:nvGrpSpPr>
      <p:grpSpPr>
        <a:xfrm>
          <a:off x="0" y="0"/>
          <a:ext cx="0" cy="0"/>
          <a:chOff x="0" y="0"/>
          <a:chExt cx="0" cy="0"/>
        </a:xfrm>
      </p:grpSpPr>
      <p:sp>
        <p:nvSpPr>
          <p:cNvPr id="128" name="Google Shape;128;p27"/>
          <p:cNvSpPr txBox="1">
            <a:spLocks noGrp="1"/>
          </p:cNvSpPr>
          <p:nvPr>
            <p:ph type="title"/>
          </p:nvPr>
        </p:nvSpPr>
        <p:spPr>
          <a:xfrm>
            <a:off x="507868" y="228600"/>
            <a:ext cx="11071616" cy="1208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2"/>
              </a:buClr>
              <a:buSzPts val="18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6" name="Text Placeholder 5">
            <a:extLst>
              <a:ext uri="{FF2B5EF4-FFF2-40B4-BE49-F238E27FC236}">
                <a16:creationId xmlns:a16="http://schemas.microsoft.com/office/drawing/2014/main" id="{4FC95AD9-1DD8-5BA0-8ADB-0FF234DAAAE9}"/>
              </a:ext>
            </a:extLst>
          </p:cNvPr>
          <p:cNvSpPr>
            <a:spLocks noGrp="1"/>
          </p:cNvSpPr>
          <p:nvPr>
            <p:ph type="body" sz="quarter" idx="11"/>
          </p:nvPr>
        </p:nvSpPr>
        <p:spPr>
          <a:xfrm>
            <a:off x="884349" y="1717630"/>
            <a:ext cx="4477555" cy="457200"/>
          </a:xfrm>
          <a:solidFill>
            <a:schemeClr val="accent2"/>
          </a:solidFill>
        </p:spPr>
        <p:txBody>
          <a:bodyPr anchor="ctr"/>
          <a:lstStyle>
            <a:lvl1pPr>
              <a:buFontTx/>
              <a:buNone/>
              <a:defRPr b="1">
                <a:solidFill>
                  <a:schemeClr val="bg1"/>
                </a:solidFill>
              </a:defRPr>
            </a:lvl1pPr>
            <a:lvl2pPr>
              <a:buFontTx/>
              <a:buNone/>
              <a:defRPr/>
            </a:lvl2pPr>
            <a:lvl3pPr>
              <a:buFontTx/>
              <a:buNone/>
              <a:defRPr/>
            </a:lvl3pPr>
            <a:lvl4pPr>
              <a:buFontTx/>
              <a:buNone/>
              <a:defRPr/>
            </a:lvl4pPr>
            <a:lvl5pPr algn="l">
              <a:buFontTx/>
              <a:buNone/>
              <a:defRPr/>
            </a:lvl5pPr>
          </a:lstStyle>
          <a:p>
            <a:pPr lvl="0"/>
            <a:endParaRPr lang="en-US"/>
          </a:p>
        </p:txBody>
      </p:sp>
      <p:sp>
        <p:nvSpPr>
          <p:cNvPr id="9" name="Content Placeholder 8">
            <a:extLst>
              <a:ext uri="{FF2B5EF4-FFF2-40B4-BE49-F238E27FC236}">
                <a16:creationId xmlns:a16="http://schemas.microsoft.com/office/drawing/2014/main" id="{A3BDFCA2-2855-E084-A1FF-2F39BBB4B7BD}"/>
              </a:ext>
            </a:extLst>
          </p:cNvPr>
          <p:cNvSpPr>
            <a:spLocks noGrp="1"/>
          </p:cNvSpPr>
          <p:nvPr>
            <p:ph sz="quarter" idx="15"/>
          </p:nvPr>
        </p:nvSpPr>
        <p:spPr>
          <a:xfrm>
            <a:off x="884238" y="2355112"/>
            <a:ext cx="4478337" cy="3546923"/>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38589CEC-46CF-C1F6-1022-C74C4C576ADF}"/>
              </a:ext>
            </a:extLst>
          </p:cNvPr>
          <p:cNvSpPr>
            <a:spLocks noGrp="1"/>
          </p:cNvSpPr>
          <p:nvPr>
            <p:ph type="body" sz="quarter" idx="16"/>
          </p:nvPr>
        </p:nvSpPr>
        <p:spPr>
          <a:xfrm>
            <a:off x="6826922" y="1717630"/>
            <a:ext cx="4477555" cy="457200"/>
          </a:xfrm>
          <a:solidFill>
            <a:schemeClr val="accent2"/>
          </a:solidFill>
        </p:spPr>
        <p:txBody>
          <a:bodyPr anchor="ctr"/>
          <a:lstStyle>
            <a:lvl1pPr>
              <a:buFontTx/>
              <a:buNone/>
              <a:defRPr b="1">
                <a:solidFill>
                  <a:schemeClr val="bg1"/>
                </a:solidFill>
              </a:defRPr>
            </a:lvl1pPr>
            <a:lvl2pPr>
              <a:buFontTx/>
              <a:buNone/>
              <a:defRPr/>
            </a:lvl2pPr>
            <a:lvl3pPr>
              <a:buFontTx/>
              <a:buNone/>
              <a:defRPr/>
            </a:lvl3pPr>
            <a:lvl4pPr>
              <a:buFontTx/>
              <a:buNone/>
              <a:defRPr/>
            </a:lvl4pPr>
            <a:lvl5pPr algn="l">
              <a:buFontTx/>
              <a:buNone/>
              <a:defRPr/>
            </a:lvl5pPr>
          </a:lstStyle>
          <a:p>
            <a:pPr lvl="0"/>
            <a:endParaRPr lang="en-US"/>
          </a:p>
        </p:txBody>
      </p:sp>
      <p:sp>
        <p:nvSpPr>
          <p:cNvPr id="11" name="Content Placeholder 8">
            <a:extLst>
              <a:ext uri="{FF2B5EF4-FFF2-40B4-BE49-F238E27FC236}">
                <a16:creationId xmlns:a16="http://schemas.microsoft.com/office/drawing/2014/main" id="{4AA006B1-9E3D-0C7C-1F1C-FEA432507119}"/>
              </a:ext>
            </a:extLst>
          </p:cNvPr>
          <p:cNvSpPr>
            <a:spLocks noGrp="1"/>
          </p:cNvSpPr>
          <p:nvPr>
            <p:ph sz="quarter" idx="17"/>
          </p:nvPr>
        </p:nvSpPr>
        <p:spPr>
          <a:xfrm>
            <a:off x="6826530" y="2355112"/>
            <a:ext cx="4478337" cy="3546923"/>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a:extLst>
              <a:ext uri="{FF2B5EF4-FFF2-40B4-BE49-F238E27FC236}">
                <a16:creationId xmlns:a16="http://schemas.microsoft.com/office/drawing/2014/main" id="{2E4878DC-CD3D-504E-50ED-0916F7CE9497}"/>
              </a:ext>
            </a:extLst>
          </p:cNvPr>
          <p:cNvSpPr>
            <a:spLocks noGrp="1"/>
          </p:cNvSpPr>
          <p:nvPr>
            <p:ph type="body" sz="quarter" idx="18" hasCustomPrompt="1"/>
          </p:nvPr>
        </p:nvSpPr>
        <p:spPr>
          <a:xfrm>
            <a:off x="507999" y="6391275"/>
            <a:ext cx="4965192" cy="365760"/>
          </a:xfrm>
        </p:spPr>
        <p:txBody>
          <a:bodyPr anchor="ctr"/>
          <a:lstStyle>
            <a:lvl1pPr>
              <a:buNone/>
              <a:defRPr sz="1800"/>
            </a:lvl1pPr>
          </a:lstStyle>
          <a:p>
            <a:pPr lvl="0"/>
            <a:r>
              <a:rPr lang="en-US"/>
              <a:t>(Click to add citation)</a:t>
            </a:r>
          </a:p>
        </p:txBody>
      </p:sp>
      <p:sp>
        <p:nvSpPr>
          <p:cNvPr id="18" name="Footer Placeholder 2">
            <a:extLst>
              <a:ext uri="{FF2B5EF4-FFF2-40B4-BE49-F238E27FC236}">
                <a16:creationId xmlns:a16="http://schemas.microsoft.com/office/drawing/2014/main" id="{411451D0-1BE5-3ADD-7B7E-4F6798FD6AEF}"/>
              </a:ext>
              <a:ext uri="{C183D7F6-B498-43B3-948B-1728B52AA6E4}">
                <adec:decorative xmlns:adec="http://schemas.microsoft.com/office/drawing/2017/decorative" val="1"/>
              </a:ext>
            </a:extLst>
          </p:cNvPr>
          <p:cNvSpPr>
            <a:spLocks noGrp="1"/>
          </p:cNvSpPr>
          <p:nvPr>
            <p:ph type="ftr" sz="quarter" idx="10"/>
          </p:nvPr>
        </p:nvSpPr>
        <p:spPr>
          <a:xfrm>
            <a:off x="9193495" y="6625635"/>
            <a:ext cx="2995330" cy="342246"/>
          </a:xfrm>
        </p:spPr>
        <p:txBody>
          <a:bodyPr/>
          <a:lstStyle/>
          <a:p>
            <a:r>
              <a:rPr lang="en-US"/>
              <a:t>© Tennessee Department of Education </a:t>
            </a:r>
            <a:endParaRPr lang="id-ID"/>
          </a:p>
          <a:p>
            <a:endParaRPr lang="en-US"/>
          </a:p>
        </p:txBody>
      </p:sp>
      <p:grpSp>
        <p:nvGrpSpPr>
          <p:cNvPr id="2" name="Group 1">
            <a:extLst>
              <a:ext uri="{FF2B5EF4-FFF2-40B4-BE49-F238E27FC236}">
                <a16:creationId xmlns:a16="http://schemas.microsoft.com/office/drawing/2014/main" id="{55C29A99-5105-BCD0-FAEF-FC039D799B91}"/>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3" name="Graphic 2">
              <a:extLst>
                <a:ext uri="{FF2B5EF4-FFF2-40B4-BE49-F238E27FC236}">
                  <a16:creationId xmlns:a16="http://schemas.microsoft.com/office/drawing/2014/main" id="{A306C277-230E-AB43-71BA-467970BD999C}"/>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4" name="Picture 3" descr="Tennessee Tiered Supports Center logo">
              <a:extLst>
                <a:ext uri="{FF2B5EF4-FFF2-40B4-BE49-F238E27FC236}">
                  <a16:creationId xmlns:a16="http://schemas.microsoft.com/office/drawing/2014/main" id="{5F51CB87-4B29-AD35-FA0A-5EF1528DA4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8848247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preserve="1" userDrawn="1">
  <p:cSld name="Custom Layout">
    <p:spTree>
      <p:nvGrpSpPr>
        <p:cNvPr id="1" name="Shape 127"/>
        <p:cNvGrpSpPr/>
        <p:nvPr/>
      </p:nvGrpSpPr>
      <p:grpSpPr>
        <a:xfrm>
          <a:off x="0" y="0"/>
          <a:ext cx="0" cy="0"/>
          <a:chOff x="0" y="0"/>
          <a:chExt cx="0" cy="0"/>
        </a:xfrm>
      </p:grpSpPr>
      <p:sp>
        <p:nvSpPr>
          <p:cNvPr id="128" name="Google Shape;128;p27"/>
          <p:cNvSpPr txBox="1">
            <a:spLocks noGrp="1"/>
          </p:cNvSpPr>
          <p:nvPr>
            <p:ph type="title"/>
          </p:nvPr>
        </p:nvSpPr>
        <p:spPr>
          <a:xfrm>
            <a:off x="507868" y="228600"/>
            <a:ext cx="11071616" cy="1208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2"/>
              </a:buClr>
              <a:buSzPts val="18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5" name="Rectangle 4">
            <a:extLst>
              <a:ext uri="{FF2B5EF4-FFF2-40B4-BE49-F238E27FC236}">
                <a16:creationId xmlns:a16="http://schemas.microsoft.com/office/drawing/2014/main" id="{B7D5E3DD-33AB-21A9-1389-8BF4C35ECC99}"/>
              </a:ext>
              <a:ext uri="{C183D7F6-B498-43B3-948B-1728B52AA6E4}">
                <adec:decorative xmlns:adec="http://schemas.microsoft.com/office/drawing/2017/decorative" val="1"/>
              </a:ext>
            </a:extLst>
          </p:cNvPr>
          <p:cNvSpPr/>
          <p:nvPr userDrawn="1"/>
        </p:nvSpPr>
        <p:spPr>
          <a:xfrm>
            <a:off x="507868" y="2233300"/>
            <a:ext cx="5324420" cy="393192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Rectangle 9">
            <a:extLst>
              <a:ext uri="{FF2B5EF4-FFF2-40B4-BE49-F238E27FC236}">
                <a16:creationId xmlns:a16="http://schemas.microsoft.com/office/drawing/2014/main" id="{6D57C6C6-2483-4D39-C9E8-7AC8D4AC8052}"/>
              </a:ext>
              <a:ext uri="{C183D7F6-B498-43B3-948B-1728B52AA6E4}">
                <adec:decorative xmlns:adec="http://schemas.microsoft.com/office/drawing/2017/decorative" val="1"/>
              </a:ext>
            </a:extLst>
          </p:cNvPr>
          <p:cNvSpPr/>
          <p:nvPr userDrawn="1"/>
        </p:nvSpPr>
        <p:spPr>
          <a:xfrm>
            <a:off x="6245278" y="2233300"/>
            <a:ext cx="5324420" cy="393192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ooter Placeholder 2">
            <a:extLst>
              <a:ext uri="{FF2B5EF4-FFF2-40B4-BE49-F238E27FC236}">
                <a16:creationId xmlns:a16="http://schemas.microsoft.com/office/drawing/2014/main" id="{411451D0-1BE5-3ADD-7B7E-4F6798FD6AEF}"/>
              </a:ext>
              <a:ext uri="{C183D7F6-B498-43B3-948B-1728B52AA6E4}">
                <adec:decorative xmlns:adec="http://schemas.microsoft.com/office/drawing/2017/decorative" val="1"/>
              </a:ext>
            </a:extLst>
          </p:cNvPr>
          <p:cNvSpPr>
            <a:spLocks noGrp="1"/>
          </p:cNvSpPr>
          <p:nvPr>
            <p:ph type="ftr" sz="quarter" idx="10"/>
          </p:nvPr>
        </p:nvSpPr>
        <p:spPr>
          <a:xfrm>
            <a:off x="9193495" y="6619910"/>
            <a:ext cx="2995330" cy="342246"/>
          </a:xfrm>
        </p:spPr>
        <p:txBody>
          <a:bodyPr/>
          <a:lstStyle/>
          <a:p>
            <a:r>
              <a:rPr lang="en-US"/>
              <a:t>© Tennessee Department of Education </a:t>
            </a:r>
            <a:endParaRPr lang="id-ID"/>
          </a:p>
          <a:p>
            <a:endParaRPr lang="en-US"/>
          </a:p>
        </p:txBody>
      </p:sp>
      <p:sp>
        <p:nvSpPr>
          <p:cNvPr id="25" name="Text Placeholder 24">
            <a:extLst>
              <a:ext uri="{FF2B5EF4-FFF2-40B4-BE49-F238E27FC236}">
                <a16:creationId xmlns:a16="http://schemas.microsoft.com/office/drawing/2014/main" id="{A422D0C7-7AD4-310C-219C-0A0D52187191}"/>
              </a:ext>
            </a:extLst>
          </p:cNvPr>
          <p:cNvSpPr>
            <a:spLocks noGrp="1"/>
          </p:cNvSpPr>
          <p:nvPr>
            <p:ph type="body" sz="quarter" idx="11"/>
          </p:nvPr>
        </p:nvSpPr>
        <p:spPr>
          <a:xfrm>
            <a:off x="508063" y="1579826"/>
            <a:ext cx="11071225" cy="542925"/>
          </a:xfrm>
        </p:spPr>
        <p:txBody>
          <a:bodyPr/>
          <a:lstStyle>
            <a:lvl1pPr>
              <a:buNone/>
              <a:defRPr/>
            </a:lvl1pPr>
          </a:lstStyle>
          <a:p>
            <a:pPr lvl="0"/>
            <a:r>
              <a:rPr lang="en-US"/>
              <a:t>Click to edit Master text styles</a:t>
            </a:r>
          </a:p>
        </p:txBody>
      </p:sp>
      <p:sp>
        <p:nvSpPr>
          <p:cNvPr id="27" name="Text Placeholder 26">
            <a:extLst>
              <a:ext uri="{FF2B5EF4-FFF2-40B4-BE49-F238E27FC236}">
                <a16:creationId xmlns:a16="http://schemas.microsoft.com/office/drawing/2014/main" id="{387B841D-F3E2-F9F4-9A6D-55EA77CF373D}"/>
              </a:ext>
            </a:extLst>
          </p:cNvPr>
          <p:cNvSpPr>
            <a:spLocks noGrp="1"/>
          </p:cNvSpPr>
          <p:nvPr>
            <p:ph type="body" sz="quarter" idx="12"/>
          </p:nvPr>
        </p:nvSpPr>
        <p:spPr>
          <a:xfrm>
            <a:off x="609600" y="2355850"/>
            <a:ext cx="5098473" cy="428625"/>
          </a:xfrm>
        </p:spPr>
        <p:txBody>
          <a:bodyPr/>
          <a:lstStyle>
            <a:lvl1pPr>
              <a:buNone/>
              <a:defRPr b="1">
                <a:solidFill>
                  <a:schemeClr val="accent2"/>
                </a:solidFill>
              </a:defRPr>
            </a:lvl1pPr>
          </a:lstStyle>
          <a:p>
            <a:pPr lvl="0"/>
            <a:r>
              <a:rPr lang="en-US"/>
              <a:t>Click to edit Master text styles</a:t>
            </a:r>
          </a:p>
        </p:txBody>
      </p:sp>
      <p:sp>
        <p:nvSpPr>
          <p:cNvPr id="29" name="Text Placeholder 28">
            <a:extLst>
              <a:ext uri="{FF2B5EF4-FFF2-40B4-BE49-F238E27FC236}">
                <a16:creationId xmlns:a16="http://schemas.microsoft.com/office/drawing/2014/main" id="{703F81D1-2F49-6EB7-F080-7DB6B6C26C10}"/>
              </a:ext>
            </a:extLst>
          </p:cNvPr>
          <p:cNvSpPr>
            <a:spLocks noGrp="1"/>
          </p:cNvSpPr>
          <p:nvPr>
            <p:ph type="body" sz="quarter" idx="13"/>
          </p:nvPr>
        </p:nvSpPr>
        <p:spPr>
          <a:xfrm>
            <a:off x="650875" y="2936875"/>
            <a:ext cx="5070475" cy="3117850"/>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30" name="Text Placeholder 26">
            <a:extLst>
              <a:ext uri="{FF2B5EF4-FFF2-40B4-BE49-F238E27FC236}">
                <a16:creationId xmlns:a16="http://schemas.microsoft.com/office/drawing/2014/main" id="{B351DB8A-E535-FCE0-3A7D-84DD1B63530D}"/>
              </a:ext>
            </a:extLst>
          </p:cNvPr>
          <p:cNvSpPr>
            <a:spLocks noGrp="1"/>
          </p:cNvSpPr>
          <p:nvPr>
            <p:ph type="body" sz="quarter" idx="14"/>
          </p:nvPr>
        </p:nvSpPr>
        <p:spPr>
          <a:xfrm>
            <a:off x="6358251" y="2355850"/>
            <a:ext cx="5098473" cy="428625"/>
          </a:xfrm>
        </p:spPr>
        <p:txBody>
          <a:bodyPr/>
          <a:lstStyle>
            <a:lvl1pPr>
              <a:buNone/>
              <a:defRPr b="1">
                <a:solidFill>
                  <a:schemeClr val="accent2"/>
                </a:solidFill>
              </a:defRPr>
            </a:lvl1pPr>
          </a:lstStyle>
          <a:p>
            <a:pPr lvl="0"/>
            <a:r>
              <a:rPr lang="en-US"/>
              <a:t>Click to edit Master text styles</a:t>
            </a:r>
          </a:p>
        </p:txBody>
      </p:sp>
      <p:sp>
        <p:nvSpPr>
          <p:cNvPr id="31" name="Text Placeholder 28">
            <a:extLst>
              <a:ext uri="{FF2B5EF4-FFF2-40B4-BE49-F238E27FC236}">
                <a16:creationId xmlns:a16="http://schemas.microsoft.com/office/drawing/2014/main" id="{FE514A68-5FAE-51EF-45AE-D2291A46F2C8}"/>
              </a:ext>
            </a:extLst>
          </p:cNvPr>
          <p:cNvSpPr>
            <a:spLocks noGrp="1"/>
          </p:cNvSpPr>
          <p:nvPr>
            <p:ph type="body" sz="quarter" idx="15"/>
          </p:nvPr>
        </p:nvSpPr>
        <p:spPr>
          <a:xfrm>
            <a:off x="6357266" y="2936875"/>
            <a:ext cx="5070475" cy="3117850"/>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33" name="Text Placeholder 32">
            <a:extLst>
              <a:ext uri="{FF2B5EF4-FFF2-40B4-BE49-F238E27FC236}">
                <a16:creationId xmlns:a16="http://schemas.microsoft.com/office/drawing/2014/main" id="{7E9612A7-5223-FB7A-F083-F09DF5DD6C2A}"/>
              </a:ext>
            </a:extLst>
          </p:cNvPr>
          <p:cNvSpPr>
            <a:spLocks noGrp="1"/>
          </p:cNvSpPr>
          <p:nvPr>
            <p:ph type="body" sz="quarter" idx="16" hasCustomPrompt="1"/>
          </p:nvPr>
        </p:nvSpPr>
        <p:spPr>
          <a:xfrm>
            <a:off x="507868" y="6430592"/>
            <a:ext cx="4965192" cy="365760"/>
          </a:xfrm>
        </p:spPr>
        <p:txBody>
          <a:bodyPr/>
          <a:lstStyle>
            <a:lvl1pPr>
              <a:buNone/>
              <a:defRPr sz="1800"/>
            </a:lvl1pPr>
            <a:lvl2pPr>
              <a:buNone/>
              <a:defRPr sz="1400"/>
            </a:lvl2pPr>
            <a:lvl3pPr>
              <a:buNone/>
              <a:defRPr sz="1400"/>
            </a:lvl3pPr>
            <a:lvl4pPr>
              <a:buNone/>
              <a:defRPr sz="1400"/>
            </a:lvl4pPr>
            <a:lvl5pPr>
              <a:buNone/>
              <a:defRPr sz="1400"/>
            </a:lvl5pPr>
          </a:lstStyle>
          <a:p>
            <a:pPr lvl="0"/>
            <a:r>
              <a:rPr lang="en-US"/>
              <a:t>(Click to insert citation)</a:t>
            </a:r>
          </a:p>
        </p:txBody>
      </p:sp>
      <p:grpSp>
        <p:nvGrpSpPr>
          <p:cNvPr id="2" name="Group 1">
            <a:extLst>
              <a:ext uri="{FF2B5EF4-FFF2-40B4-BE49-F238E27FC236}">
                <a16:creationId xmlns:a16="http://schemas.microsoft.com/office/drawing/2014/main" id="{459E3CDB-3CDA-ACC9-F57C-22D4C1EEA8D7}"/>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3" name="Graphic 2">
              <a:extLst>
                <a:ext uri="{FF2B5EF4-FFF2-40B4-BE49-F238E27FC236}">
                  <a16:creationId xmlns:a16="http://schemas.microsoft.com/office/drawing/2014/main" id="{B217FE2F-61A6-75BF-E81A-05D7BEDC1726}"/>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4" name="Picture 3" descr="Tennessee Tiered Supports Center logo">
              <a:extLst>
                <a:ext uri="{FF2B5EF4-FFF2-40B4-BE49-F238E27FC236}">
                  <a16:creationId xmlns:a16="http://schemas.microsoft.com/office/drawing/2014/main" id="{3BAA4A84-228D-09F4-C19B-039E2C9504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0654155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hree Column with Citation">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9492A094-2E9F-11CE-6ABB-E04F3D41EC5A}"/>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B1DB560D-7DCD-7685-2E28-60750907D005}"/>
              </a:ext>
            </a:extLst>
          </p:cNvPr>
          <p:cNvSpPr>
            <a:spLocks noGrp="1"/>
          </p:cNvSpPr>
          <p:nvPr>
            <p:ph type="body" sz="quarter" idx="15"/>
          </p:nvPr>
        </p:nvSpPr>
        <p:spPr>
          <a:xfrm>
            <a:off x="507665" y="1691079"/>
            <a:ext cx="3566160" cy="790863"/>
          </a:xfrm>
        </p:spPr>
        <p:txBody>
          <a:bodyPr/>
          <a:lstStyle>
            <a:lvl1pPr algn="ctr">
              <a:buNone/>
              <a:defRPr b="1"/>
            </a:lvl1pPr>
            <a:lvl2pPr>
              <a:buNone/>
              <a:defRPr/>
            </a:lvl2pPr>
            <a:lvl3pPr>
              <a:buNone/>
              <a:defRPr/>
            </a:lvl3pPr>
            <a:lvl4pPr>
              <a:buNone/>
              <a:defRPr/>
            </a:lvl4pPr>
            <a:lvl5pPr>
              <a:buNone/>
              <a:defRPr/>
            </a:lvl5pPr>
          </a:lstStyle>
          <a:p>
            <a:pPr lvl="0"/>
            <a:r>
              <a:rPr lang="en-US"/>
              <a:t>Click to edit</a:t>
            </a:r>
          </a:p>
        </p:txBody>
      </p:sp>
      <p:sp>
        <p:nvSpPr>
          <p:cNvPr id="5" name="Footer Placeholder 4">
            <a:extLst>
              <a:ext uri="{FF2B5EF4-FFF2-40B4-BE49-F238E27FC236}">
                <a16:creationId xmlns:a16="http://schemas.microsoft.com/office/drawing/2014/main" id="{3FBFB2E9-099B-4D68-ED5B-E035E774BF41}"/>
              </a:ext>
              <a:ext uri="{C183D7F6-B498-43B3-948B-1728B52AA6E4}">
                <adec:decorative xmlns:adec="http://schemas.microsoft.com/office/drawing/2017/decorative" val="1"/>
              </a:ext>
            </a:extLst>
          </p:cNvPr>
          <p:cNvSpPr>
            <a:spLocks noGrp="1"/>
          </p:cNvSpPr>
          <p:nvPr>
            <p:ph type="ftr" sz="quarter" idx="14"/>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2" name="Group 1">
            <a:extLst>
              <a:ext uri="{FF2B5EF4-FFF2-40B4-BE49-F238E27FC236}">
                <a16:creationId xmlns:a16="http://schemas.microsoft.com/office/drawing/2014/main" id="{F1832A74-8C96-BC53-E8BE-0ECFC059F95C}"/>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3" name="Graphic 2">
              <a:extLst>
                <a:ext uri="{FF2B5EF4-FFF2-40B4-BE49-F238E27FC236}">
                  <a16:creationId xmlns:a16="http://schemas.microsoft.com/office/drawing/2014/main" id="{DC32DAA2-1801-3CF9-F137-5821D9FCB027}"/>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8" name="Picture 7" descr="Tennessee Tiered Supports Center logo">
              <a:extLst>
                <a:ext uri="{FF2B5EF4-FFF2-40B4-BE49-F238E27FC236}">
                  <a16:creationId xmlns:a16="http://schemas.microsoft.com/office/drawing/2014/main" id="{0D56E24F-0C46-DCA5-E952-08B8D89C73D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9" name="Content Placeholder 6">
            <a:extLst>
              <a:ext uri="{FF2B5EF4-FFF2-40B4-BE49-F238E27FC236}">
                <a16:creationId xmlns:a16="http://schemas.microsoft.com/office/drawing/2014/main" id="{0E37EF65-AA40-1C52-90DE-ABBFF25AF6A9}"/>
              </a:ext>
            </a:extLst>
          </p:cNvPr>
          <p:cNvSpPr>
            <a:spLocks noGrp="1"/>
          </p:cNvSpPr>
          <p:nvPr>
            <p:ph sz="quarter" idx="12"/>
          </p:nvPr>
        </p:nvSpPr>
        <p:spPr>
          <a:xfrm>
            <a:off x="557346" y="2938830"/>
            <a:ext cx="3466797" cy="1965825"/>
          </a:xfrm>
        </p:spPr>
        <p:txBody>
          <a:bodyPr/>
          <a:lstStyle>
            <a:lvl1pPr>
              <a:buClr>
                <a:srgbClr val="000000"/>
              </a:buClr>
              <a:buFont typeface="Arial" panose="020B0604020202020204" pitchFamily="34" charset="0"/>
              <a:buChar char="•"/>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10" name="Text Placeholder 3">
            <a:extLst>
              <a:ext uri="{FF2B5EF4-FFF2-40B4-BE49-F238E27FC236}">
                <a16:creationId xmlns:a16="http://schemas.microsoft.com/office/drawing/2014/main" id="{6ADF8DB5-6866-AFA4-7594-F407FDD9C0CB}"/>
              </a:ext>
            </a:extLst>
          </p:cNvPr>
          <p:cNvSpPr>
            <a:spLocks noGrp="1"/>
          </p:cNvSpPr>
          <p:nvPr>
            <p:ph type="body" sz="quarter" idx="16"/>
          </p:nvPr>
        </p:nvSpPr>
        <p:spPr>
          <a:xfrm>
            <a:off x="4311332" y="1691079"/>
            <a:ext cx="3566160" cy="790863"/>
          </a:xfrm>
        </p:spPr>
        <p:txBody>
          <a:bodyPr/>
          <a:lstStyle>
            <a:lvl1pPr algn="ctr">
              <a:buNone/>
              <a:defRPr b="1"/>
            </a:lvl1pPr>
            <a:lvl2pPr>
              <a:buNone/>
              <a:defRPr/>
            </a:lvl2pPr>
            <a:lvl3pPr>
              <a:buNone/>
              <a:defRPr/>
            </a:lvl3pPr>
            <a:lvl4pPr>
              <a:buNone/>
              <a:defRPr/>
            </a:lvl4pPr>
            <a:lvl5pPr>
              <a:buNone/>
              <a:defRPr/>
            </a:lvl5pPr>
          </a:lstStyle>
          <a:p>
            <a:pPr lvl="0"/>
            <a:r>
              <a:rPr lang="en-US"/>
              <a:t>Click to edit</a:t>
            </a:r>
          </a:p>
        </p:txBody>
      </p:sp>
      <p:sp>
        <p:nvSpPr>
          <p:cNvPr id="11" name="Content Placeholder 6">
            <a:extLst>
              <a:ext uri="{FF2B5EF4-FFF2-40B4-BE49-F238E27FC236}">
                <a16:creationId xmlns:a16="http://schemas.microsoft.com/office/drawing/2014/main" id="{A3B895F4-9FD8-518A-AE7C-34B2AE664E30}"/>
              </a:ext>
            </a:extLst>
          </p:cNvPr>
          <p:cNvSpPr>
            <a:spLocks noGrp="1"/>
          </p:cNvSpPr>
          <p:nvPr>
            <p:ph sz="quarter" idx="17"/>
          </p:nvPr>
        </p:nvSpPr>
        <p:spPr>
          <a:xfrm>
            <a:off x="4316134" y="2938830"/>
            <a:ext cx="3466797" cy="1965825"/>
          </a:xfrm>
        </p:spPr>
        <p:txBody>
          <a:bodyPr/>
          <a:lstStyle>
            <a:lvl1pPr>
              <a:buClr>
                <a:srgbClr val="000000"/>
              </a:buClr>
              <a:buFont typeface="Arial" panose="020B0604020202020204" pitchFamily="34" charset="0"/>
              <a:buChar char="•"/>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12" name="Text Placeholder 3">
            <a:extLst>
              <a:ext uri="{FF2B5EF4-FFF2-40B4-BE49-F238E27FC236}">
                <a16:creationId xmlns:a16="http://schemas.microsoft.com/office/drawing/2014/main" id="{7E465F70-6205-01E7-E72E-B6286A3DE9EA}"/>
              </a:ext>
            </a:extLst>
          </p:cNvPr>
          <p:cNvSpPr>
            <a:spLocks noGrp="1"/>
          </p:cNvSpPr>
          <p:nvPr>
            <p:ph type="body" sz="quarter" idx="18"/>
          </p:nvPr>
        </p:nvSpPr>
        <p:spPr>
          <a:xfrm>
            <a:off x="8013224" y="1691079"/>
            <a:ext cx="3566160" cy="790863"/>
          </a:xfrm>
        </p:spPr>
        <p:txBody>
          <a:bodyPr/>
          <a:lstStyle>
            <a:lvl1pPr algn="ctr">
              <a:buNone/>
              <a:defRPr b="1"/>
            </a:lvl1pPr>
            <a:lvl2pPr>
              <a:buNone/>
              <a:defRPr/>
            </a:lvl2pPr>
            <a:lvl3pPr>
              <a:buNone/>
              <a:defRPr/>
            </a:lvl3pPr>
            <a:lvl4pPr>
              <a:buNone/>
              <a:defRPr/>
            </a:lvl4pPr>
            <a:lvl5pPr>
              <a:buNone/>
              <a:defRPr/>
            </a:lvl5pPr>
          </a:lstStyle>
          <a:p>
            <a:pPr lvl="0"/>
            <a:r>
              <a:rPr lang="en-US"/>
              <a:t>Click to edit</a:t>
            </a:r>
          </a:p>
        </p:txBody>
      </p:sp>
      <p:sp>
        <p:nvSpPr>
          <p:cNvPr id="13" name="Content Placeholder 6">
            <a:extLst>
              <a:ext uri="{FF2B5EF4-FFF2-40B4-BE49-F238E27FC236}">
                <a16:creationId xmlns:a16="http://schemas.microsoft.com/office/drawing/2014/main" id="{E8DBF91D-17E9-4097-88E6-8EEDA2BCFB1E}"/>
              </a:ext>
            </a:extLst>
          </p:cNvPr>
          <p:cNvSpPr>
            <a:spLocks noGrp="1"/>
          </p:cNvSpPr>
          <p:nvPr>
            <p:ph sz="quarter" idx="19"/>
          </p:nvPr>
        </p:nvSpPr>
        <p:spPr>
          <a:xfrm>
            <a:off x="8112587" y="2938830"/>
            <a:ext cx="3466797" cy="1965825"/>
          </a:xfrm>
        </p:spPr>
        <p:txBody>
          <a:bodyPr/>
          <a:lstStyle>
            <a:lvl1pPr>
              <a:buClr>
                <a:srgbClr val="000000"/>
              </a:buClr>
              <a:buFont typeface="Arial" panose="020B0604020202020204" pitchFamily="34" charset="0"/>
              <a:buChar char="•"/>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15" name="Text Placeholder 3">
            <a:extLst>
              <a:ext uri="{FF2B5EF4-FFF2-40B4-BE49-F238E27FC236}">
                <a16:creationId xmlns:a16="http://schemas.microsoft.com/office/drawing/2014/main" id="{CDA67EDA-DE8C-A72D-B1FE-2FA878C822B4}"/>
              </a:ext>
            </a:extLst>
          </p:cNvPr>
          <p:cNvSpPr>
            <a:spLocks noGrp="1"/>
          </p:cNvSpPr>
          <p:nvPr>
            <p:ph type="body" sz="quarter" idx="20"/>
          </p:nvPr>
        </p:nvSpPr>
        <p:spPr>
          <a:xfrm>
            <a:off x="3621023" y="5166921"/>
            <a:ext cx="5251671" cy="790863"/>
          </a:xfrm>
        </p:spPr>
        <p:txBody>
          <a:bodyPr/>
          <a:lstStyle>
            <a:lvl1pPr algn="ctr">
              <a:buNone/>
              <a:defRPr b="1"/>
            </a:lvl1pPr>
            <a:lvl2pPr>
              <a:buNone/>
              <a:defRPr/>
            </a:lvl2pPr>
            <a:lvl3pPr>
              <a:buNone/>
              <a:defRPr/>
            </a:lvl3pPr>
            <a:lvl4pPr>
              <a:buNone/>
              <a:defRPr/>
            </a:lvl4pPr>
            <a:lvl5pPr>
              <a:buNone/>
              <a:defRPr/>
            </a:lvl5pPr>
          </a:lstStyle>
          <a:p>
            <a:pPr lvl="0"/>
            <a:r>
              <a:rPr lang="en-US"/>
              <a:t>Click to edit</a:t>
            </a:r>
          </a:p>
        </p:txBody>
      </p:sp>
      <p:sp>
        <p:nvSpPr>
          <p:cNvPr id="17" name="Text Placeholder 26">
            <a:extLst>
              <a:ext uri="{FF2B5EF4-FFF2-40B4-BE49-F238E27FC236}">
                <a16:creationId xmlns:a16="http://schemas.microsoft.com/office/drawing/2014/main" id="{DAE1F75C-BE5E-109D-644D-BC0433DCBA16}"/>
              </a:ext>
            </a:extLst>
          </p:cNvPr>
          <p:cNvSpPr>
            <a:spLocks noGrp="1"/>
          </p:cNvSpPr>
          <p:nvPr>
            <p:ph type="body" sz="quarter" idx="21" hasCustomPrompt="1"/>
          </p:nvPr>
        </p:nvSpPr>
        <p:spPr>
          <a:xfrm>
            <a:off x="507665" y="6434965"/>
            <a:ext cx="4965192" cy="365760"/>
          </a:xfrm>
        </p:spPr>
        <p:txBody>
          <a:bodyPr/>
          <a:lstStyle>
            <a:lvl1pPr>
              <a:buNone/>
              <a:defRPr sz="1800"/>
            </a:lvl1pPr>
            <a:lvl2pPr>
              <a:buNone/>
              <a:defRPr sz="1400"/>
            </a:lvl2pPr>
            <a:lvl3pPr>
              <a:buNone/>
              <a:defRPr sz="1400"/>
            </a:lvl3pPr>
            <a:lvl4pPr>
              <a:buNone/>
              <a:defRPr sz="1400"/>
            </a:lvl4pPr>
            <a:lvl5pPr>
              <a:buNone/>
              <a:defRPr sz="1400"/>
            </a:lvl5pPr>
          </a:lstStyle>
          <a:p>
            <a:pPr lvl="0"/>
            <a:r>
              <a:rPr lang="en-US"/>
              <a:t>(Click to insert citation)</a:t>
            </a:r>
          </a:p>
        </p:txBody>
      </p:sp>
    </p:spTree>
    <p:extLst>
      <p:ext uri="{BB962C8B-B14F-4D97-AF65-F5344CB8AC3E}">
        <p14:creationId xmlns:p14="http://schemas.microsoft.com/office/powerpoint/2010/main" val="2886372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hree Column with Citation">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9492A094-2E9F-11CE-6ABB-E04F3D41EC5A}"/>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B1DB560D-7DCD-7685-2E28-60750907D005}"/>
              </a:ext>
            </a:extLst>
          </p:cNvPr>
          <p:cNvSpPr>
            <a:spLocks noGrp="1"/>
          </p:cNvSpPr>
          <p:nvPr>
            <p:ph type="body" sz="quarter" idx="15"/>
          </p:nvPr>
        </p:nvSpPr>
        <p:spPr>
          <a:xfrm>
            <a:off x="507665" y="1691080"/>
            <a:ext cx="3566160" cy="457200"/>
          </a:xfrm>
        </p:spPr>
        <p:txBody>
          <a:bodyPr/>
          <a:lstStyle>
            <a:lvl1pPr algn="ctr">
              <a:buNone/>
              <a:defRPr b="1"/>
            </a:lvl1pPr>
            <a:lvl2pPr>
              <a:buNone/>
              <a:defRPr/>
            </a:lvl2pPr>
            <a:lvl3pPr>
              <a:buNone/>
              <a:defRPr/>
            </a:lvl3pPr>
            <a:lvl4pPr>
              <a:buNone/>
              <a:defRPr/>
            </a:lvl4pPr>
            <a:lvl5pPr>
              <a:buNone/>
              <a:defRPr/>
            </a:lvl5pPr>
          </a:lstStyle>
          <a:p>
            <a:pPr lvl="0"/>
            <a:r>
              <a:rPr lang="en-US"/>
              <a:t>Click to edit</a:t>
            </a:r>
          </a:p>
        </p:txBody>
      </p:sp>
      <p:sp>
        <p:nvSpPr>
          <p:cNvPr id="14" name="Text Placeholder 13">
            <a:extLst>
              <a:ext uri="{FF2B5EF4-FFF2-40B4-BE49-F238E27FC236}">
                <a16:creationId xmlns:a16="http://schemas.microsoft.com/office/drawing/2014/main" id="{C913F959-A4E3-C54A-FB31-555E182DADF9}"/>
              </a:ext>
            </a:extLst>
          </p:cNvPr>
          <p:cNvSpPr>
            <a:spLocks noGrp="1"/>
          </p:cNvSpPr>
          <p:nvPr>
            <p:ph type="body" sz="quarter" idx="16"/>
          </p:nvPr>
        </p:nvSpPr>
        <p:spPr>
          <a:xfrm>
            <a:off x="508000" y="2402446"/>
            <a:ext cx="3566160" cy="3890404"/>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16" name="Text Placeholder 3">
            <a:extLst>
              <a:ext uri="{FF2B5EF4-FFF2-40B4-BE49-F238E27FC236}">
                <a16:creationId xmlns:a16="http://schemas.microsoft.com/office/drawing/2014/main" id="{7559F49B-24DC-D5CC-9927-8BC59BDEA431}"/>
              </a:ext>
            </a:extLst>
          </p:cNvPr>
          <p:cNvSpPr>
            <a:spLocks noGrp="1"/>
          </p:cNvSpPr>
          <p:nvPr>
            <p:ph type="body" sz="quarter" idx="17"/>
          </p:nvPr>
        </p:nvSpPr>
        <p:spPr>
          <a:xfrm>
            <a:off x="4311332" y="1701128"/>
            <a:ext cx="3566160" cy="457200"/>
          </a:xfrm>
        </p:spPr>
        <p:txBody>
          <a:bodyPr/>
          <a:lstStyle>
            <a:lvl1pPr algn="ctr">
              <a:buNone/>
              <a:defRPr b="1"/>
            </a:lvl1pPr>
            <a:lvl2pPr>
              <a:buNone/>
              <a:defRPr/>
            </a:lvl2pPr>
            <a:lvl3pPr>
              <a:buNone/>
              <a:defRPr/>
            </a:lvl3pPr>
            <a:lvl4pPr>
              <a:buNone/>
              <a:defRPr/>
            </a:lvl4pPr>
            <a:lvl5pPr>
              <a:buNone/>
              <a:defRPr/>
            </a:lvl5pPr>
          </a:lstStyle>
          <a:p>
            <a:pPr lvl="0"/>
            <a:r>
              <a:rPr lang="en-US"/>
              <a:t>Click to edit</a:t>
            </a:r>
          </a:p>
        </p:txBody>
      </p:sp>
      <p:sp>
        <p:nvSpPr>
          <p:cNvPr id="18" name="Text Placeholder 13">
            <a:extLst>
              <a:ext uri="{FF2B5EF4-FFF2-40B4-BE49-F238E27FC236}">
                <a16:creationId xmlns:a16="http://schemas.microsoft.com/office/drawing/2014/main" id="{FAD3C0C8-2ADF-F832-A544-7042E4540FE0}"/>
              </a:ext>
            </a:extLst>
          </p:cNvPr>
          <p:cNvSpPr>
            <a:spLocks noGrp="1"/>
          </p:cNvSpPr>
          <p:nvPr>
            <p:ph type="body" sz="quarter" idx="18"/>
          </p:nvPr>
        </p:nvSpPr>
        <p:spPr>
          <a:xfrm>
            <a:off x="4338697" y="2397852"/>
            <a:ext cx="3566160" cy="3890404"/>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22" name="Text Placeholder 3">
            <a:extLst>
              <a:ext uri="{FF2B5EF4-FFF2-40B4-BE49-F238E27FC236}">
                <a16:creationId xmlns:a16="http://schemas.microsoft.com/office/drawing/2014/main" id="{E11E86B8-7AF4-CA52-36DF-67F034E0743F}"/>
              </a:ext>
            </a:extLst>
          </p:cNvPr>
          <p:cNvSpPr>
            <a:spLocks noGrp="1"/>
          </p:cNvSpPr>
          <p:nvPr>
            <p:ph type="body" sz="quarter" idx="19"/>
          </p:nvPr>
        </p:nvSpPr>
        <p:spPr>
          <a:xfrm>
            <a:off x="8113912" y="1731959"/>
            <a:ext cx="3566160" cy="457200"/>
          </a:xfrm>
        </p:spPr>
        <p:txBody>
          <a:bodyPr/>
          <a:lstStyle>
            <a:lvl1pPr algn="ctr">
              <a:buNone/>
              <a:defRPr b="1"/>
            </a:lvl1pPr>
            <a:lvl2pPr>
              <a:buNone/>
              <a:defRPr/>
            </a:lvl2pPr>
            <a:lvl3pPr>
              <a:buNone/>
              <a:defRPr/>
            </a:lvl3pPr>
            <a:lvl4pPr>
              <a:buNone/>
              <a:defRPr/>
            </a:lvl4pPr>
            <a:lvl5pPr>
              <a:buNone/>
              <a:defRPr/>
            </a:lvl5pPr>
          </a:lstStyle>
          <a:p>
            <a:pPr lvl="0"/>
            <a:r>
              <a:rPr lang="en-US"/>
              <a:t>Click to edit</a:t>
            </a:r>
          </a:p>
        </p:txBody>
      </p:sp>
      <p:sp>
        <p:nvSpPr>
          <p:cNvPr id="25" name="Text Placeholder 13">
            <a:extLst>
              <a:ext uri="{FF2B5EF4-FFF2-40B4-BE49-F238E27FC236}">
                <a16:creationId xmlns:a16="http://schemas.microsoft.com/office/drawing/2014/main" id="{57991621-3DAA-04A4-1D39-28A4D03AD41B}"/>
              </a:ext>
            </a:extLst>
          </p:cNvPr>
          <p:cNvSpPr>
            <a:spLocks noGrp="1"/>
          </p:cNvSpPr>
          <p:nvPr>
            <p:ph type="body" sz="quarter" idx="20"/>
          </p:nvPr>
        </p:nvSpPr>
        <p:spPr>
          <a:xfrm>
            <a:off x="8113912" y="2397852"/>
            <a:ext cx="3566160" cy="3890404"/>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27" name="Text Placeholder 26">
            <a:extLst>
              <a:ext uri="{FF2B5EF4-FFF2-40B4-BE49-F238E27FC236}">
                <a16:creationId xmlns:a16="http://schemas.microsoft.com/office/drawing/2014/main" id="{B99B2DE1-079A-0722-0926-1F06480F6D74}"/>
              </a:ext>
            </a:extLst>
          </p:cNvPr>
          <p:cNvSpPr>
            <a:spLocks noGrp="1"/>
          </p:cNvSpPr>
          <p:nvPr>
            <p:ph type="body" sz="quarter" idx="21" hasCustomPrompt="1"/>
          </p:nvPr>
        </p:nvSpPr>
        <p:spPr>
          <a:xfrm>
            <a:off x="507665" y="6434965"/>
            <a:ext cx="4965192" cy="365760"/>
          </a:xfrm>
        </p:spPr>
        <p:txBody>
          <a:bodyPr/>
          <a:lstStyle>
            <a:lvl1pPr>
              <a:buNone/>
              <a:defRPr sz="1800"/>
            </a:lvl1pPr>
            <a:lvl2pPr>
              <a:buNone/>
              <a:defRPr sz="1400"/>
            </a:lvl2pPr>
            <a:lvl3pPr>
              <a:buNone/>
              <a:defRPr sz="1400"/>
            </a:lvl3pPr>
            <a:lvl4pPr>
              <a:buNone/>
              <a:defRPr sz="1400"/>
            </a:lvl4pPr>
            <a:lvl5pPr>
              <a:buNone/>
              <a:defRPr sz="1400"/>
            </a:lvl5pPr>
          </a:lstStyle>
          <a:p>
            <a:pPr lvl="0"/>
            <a:r>
              <a:rPr lang="en-US"/>
              <a:t>(Click to insert citation)</a:t>
            </a:r>
          </a:p>
        </p:txBody>
      </p:sp>
      <p:sp>
        <p:nvSpPr>
          <p:cNvPr id="5" name="Footer Placeholder 4">
            <a:extLst>
              <a:ext uri="{FF2B5EF4-FFF2-40B4-BE49-F238E27FC236}">
                <a16:creationId xmlns:a16="http://schemas.microsoft.com/office/drawing/2014/main" id="{3FBFB2E9-099B-4D68-ED5B-E035E774BF41}"/>
              </a:ext>
              <a:ext uri="{C183D7F6-B498-43B3-948B-1728B52AA6E4}">
                <adec:decorative xmlns:adec="http://schemas.microsoft.com/office/drawing/2017/decorative" val="1"/>
              </a:ext>
            </a:extLst>
          </p:cNvPr>
          <p:cNvSpPr>
            <a:spLocks noGrp="1"/>
          </p:cNvSpPr>
          <p:nvPr>
            <p:ph type="ftr" sz="quarter" idx="14"/>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2" name="Group 1">
            <a:extLst>
              <a:ext uri="{FF2B5EF4-FFF2-40B4-BE49-F238E27FC236}">
                <a16:creationId xmlns:a16="http://schemas.microsoft.com/office/drawing/2014/main" id="{F1832A74-8C96-BC53-E8BE-0ECFC059F95C}"/>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3" name="Graphic 2">
              <a:extLst>
                <a:ext uri="{FF2B5EF4-FFF2-40B4-BE49-F238E27FC236}">
                  <a16:creationId xmlns:a16="http://schemas.microsoft.com/office/drawing/2014/main" id="{DC32DAA2-1801-3CF9-F137-5821D9FCB027}"/>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8" name="Picture 7" descr="Tennessee Tiered Supports Center logo">
              <a:extLst>
                <a:ext uri="{FF2B5EF4-FFF2-40B4-BE49-F238E27FC236}">
                  <a16:creationId xmlns:a16="http://schemas.microsoft.com/office/drawing/2014/main" id="{0D56E24F-0C46-DCA5-E952-08B8D89C73D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513012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lumn with Citatio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DADD539-2605-AE44-3188-C32D08BAEF9E}"/>
              </a:ext>
              <a:ext uri="{C183D7F6-B498-43B3-948B-1728B52AA6E4}">
                <adec:decorative xmlns:adec="http://schemas.microsoft.com/office/drawing/2017/decorative" val="1"/>
              </a:ext>
            </a:extLst>
          </p:cNvPr>
          <p:cNvSpPr/>
          <p:nvPr userDrawn="1"/>
        </p:nvSpPr>
        <p:spPr>
          <a:xfrm>
            <a:off x="507665" y="1535521"/>
            <a:ext cx="3621642" cy="5741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DC8FD9B7-DB62-DB0B-A6DC-CDC76AAF214D}"/>
              </a:ext>
              <a:ext uri="{C183D7F6-B498-43B3-948B-1728B52AA6E4}">
                <adec:decorative xmlns:adec="http://schemas.microsoft.com/office/drawing/2017/decorative" val="1"/>
              </a:ext>
            </a:extLst>
          </p:cNvPr>
          <p:cNvSpPr/>
          <p:nvPr userDrawn="1"/>
        </p:nvSpPr>
        <p:spPr>
          <a:xfrm>
            <a:off x="4283215" y="1525076"/>
            <a:ext cx="3621642" cy="5741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A1950389-8088-58DE-8870-42D529EB82EA}"/>
              </a:ext>
              <a:ext uri="{C183D7F6-B498-43B3-948B-1728B52AA6E4}">
                <adec:decorative xmlns:adec="http://schemas.microsoft.com/office/drawing/2017/decorative" val="1"/>
              </a:ext>
            </a:extLst>
          </p:cNvPr>
          <p:cNvSpPr/>
          <p:nvPr userDrawn="1"/>
        </p:nvSpPr>
        <p:spPr>
          <a:xfrm>
            <a:off x="8059095" y="1530298"/>
            <a:ext cx="3621642" cy="5741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Title 23">
            <a:extLst>
              <a:ext uri="{FF2B5EF4-FFF2-40B4-BE49-F238E27FC236}">
                <a16:creationId xmlns:a16="http://schemas.microsoft.com/office/drawing/2014/main" id="{9492A094-2E9F-11CE-6ABB-E04F3D41EC5A}"/>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B1DB560D-7DCD-7685-2E28-60750907D005}"/>
              </a:ext>
            </a:extLst>
          </p:cNvPr>
          <p:cNvSpPr>
            <a:spLocks noGrp="1"/>
          </p:cNvSpPr>
          <p:nvPr>
            <p:ph type="body" sz="quarter" idx="15"/>
          </p:nvPr>
        </p:nvSpPr>
        <p:spPr>
          <a:xfrm>
            <a:off x="508000" y="2341563"/>
            <a:ext cx="3566160" cy="457200"/>
          </a:xfrm>
        </p:spPr>
        <p:txBody>
          <a:bodyPr/>
          <a:lstStyle>
            <a:lvl1pPr algn="ctr">
              <a:buNone/>
              <a:defRPr b="1"/>
            </a:lvl1pPr>
            <a:lvl2pPr>
              <a:buNone/>
              <a:defRPr/>
            </a:lvl2pPr>
            <a:lvl3pPr>
              <a:buNone/>
              <a:defRPr/>
            </a:lvl3pPr>
            <a:lvl4pPr>
              <a:buNone/>
              <a:defRPr/>
            </a:lvl4pPr>
            <a:lvl5pPr>
              <a:buNone/>
              <a:defRPr/>
            </a:lvl5pPr>
          </a:lstStyle>
          <a:p>
            <a:pPr lvl="0"/>
            <a:r>
              <a:rPr lang="en-US"/>
              <a:t>Click to edit</a:t>
            </a:r>
          </a:p>
        </p:txBody>
      </p:sp>
      <p:sp>
        <p:nvSpPr>
          <p:cNvPr id="14" name="Text Placeholder 13">
            <a:extLst>
              <a:ext uri="{FF2B5EF4-FFF2-40B4-BE49-F238E27FC236}">
                <a16:creationId xmlns:a16="http://schemas.microsoft.com/office/drawing/2014/main" id="{C913F959-A4E3-C54A-FB31-555E182DADF9}"/>
              </a:ext>
            </a:extLst>
          </p:cNvPr>
          <p:cNvSpPr>
            <a:spLocks noGrp="1"/>
          </p:cNvSpPr>
          <p:nvPr>
            <p:ph type="body" sz="quarter" idx="16"/>
          </p:nvPr>
        </p:nvSpPr>
        <p:spPr>
          <a:xfrm>
            <a:off x="508000" y="2992438"/>
            <a:ext cx="3566160" cy="3300412"/>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16" name="Text Placeholder 3">
            <a:extLst>
              <a:ext uri="{FF2B5EF4-FFF2-40B4-BE49-F238E27FC236}">
                <a16:creationId xmlns:a16="http://schemas.microsoft.com/office/drawing/2014/main" id="{7559F49B-24DC-D5CC-9927-8BC59BDEA431}"/>
              </a:ext>
            </a:extLst>
          </p:cNvPr>
          <p:cNvSpPr>
            <a:spLocks noGrp="1"/>
          </p:cNvSpPr>
          <p:nvPr>
            <p:ph type="body" sz="quarter" idx="17"/>
          </p:nvPr>
        </p:nvSpPr>
        <p:spPr>
          <a:xfrm>
            <a:off x="4310956" y="2341563"/>
            <a:ext cx="3566160" cy="457200"/>
          </a:xfrm>
        </p:spPr>
        <p:txBody>
          <a:bodyPr/>
          <a:lstStyle>
            <a:lvl1pPr algn="ctr">
              <a:buNone/>
              <a:defRPr b="1"/>
            </a:lvl1pPr>
            <a:lvl2pPr>
              <a:buNone/>
              <a:defRPr/>
            </a:lvl2pPr>
            <a:lvl3pPr>
              <a:buNone/>
              <a:defRPr/>
            </a:lvl3pPr>
            <a:lvl4pPr>
              <a:buNone/>
              <a:defRPr/>
            </a:lvl4pPr>
            <a:lvl5pPr>
              <a:buNone/>
              <a:defRPr/>
            </a:lvl5pPr>
          </a:lstStyle>
          <a:p>
            <a:pPr lvl="0"/>
            <a:r>
              <a:rPr lang="en-US"/>
              <a:t>Click to edit</a:t>
            </a:r>
          </a:p>
        </p:txBody>
      </p:sp>
      <p:sp>
        <p:nvSpPr>
          <p:cNvPr id="18" name="Text Placeholder 13">
            <a:extLst>
              <a:ext uri="{FF2B5EF4-FFF2-40B4-BE49-F238E27FC236}">
                <a16:creationId xmlns:a16="http://schemas.microsoft.com/office/drawing/2014/main" id="{FAD3C0C8-2ADF-F832-A544-7042E4540FE0}"/>
              </a:ext>
            </a:extLst>
          </p:cNvPr>
          <p:cNvSpPr>
            <a:spLocks noGrp="1"/>
          </p:cNvSpPr>
          <p:nvPr>
            <p:ph type="body" sz="quarter" idx="18"/>
          </p:nvPr>
        </p:nvSpPr>
        <p:spPr>
          <a:xfrm>
            <a:off x="4338697" y="2987844"/>
            <a:ext cx="3566160" cy="3300412"/>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22" name="Text Placeholder 3">
            <a:extLst>
              <a:ext uri="{FF2B5EF4-FFF2-40B4-BE49-F238E27FC236}">
                <a16:creationId xmlns:a16="http://schemas.microsoft.com/office/drawing/2014/main" id="{E11E86B8-7AF4-CA52-36DF-67F034E0743F}"/>
              </a:ext>
            </a:extLst>
          </p:cNvPr>
          <p:cNvSpPr>
            <a:spLocks noGrp="1"/>
          </p:cNvSpPr>
          <p:nvPr>
            <p:ph type="body" sz="quarter" idx="19"/>
          </p:nvPr>
        </p:nvSpPr>
        <p:spPr>
          <a:xfrm>
            <a:off x="8113912" y="2341563"/>
            <a:ext cx="3566160" cy="457200"/>
          </a:xfrm>
        </p:spPr>
        <p:txBody>
          <a:bodyPr/>
          <a:lstStyle>
            <a:lvl1pPr algn="ctr">
              <a:buNone/>
              <a:defRPr b="1"/>
            </a:lvl1pPr>
            <a:lvl2pPr>
              <a:buNone/>
              <a:defRPr/>
            </a:lvl2pPr>
            <a:lvl3pPr>
              <a:buNone/>
              <a:defRPr/>
            </a:lvl3pPr>
            <a:lvl4pPr>
              <a:buNone/>
              <a:defRPr/>
            </a:lvl4pPr>
            <a:lvl5pPr>
              <a:buNone/>
              <a:defRPr/>
            </a:lvl5pPr>
          </a:lstStyle>
          <a:p>
            <a:pPr lvl="0"/>
            <a:r>
              <a:rPr lang="en-US"/>
              <a:t>Click to edit</a:t>
            </a:r>
          </a:p>
        </p:txBody>
      </p:sp>
      <p:sp>
        <p:nvSpPr>
          <p:cNvPr id="25" name="Text Placeholder 13">
            <a:extLst>
              <a:ext uri="{FF2B5EF4-FFF2-40B4-BE49-F238E27FC236}">
                <a16:creationId xmlns:a16="http://schemas.microsoft.com/office/drawing/2014/main" id="{57991621-3DAA-04A4-1D39-28A4D03AD41B}"/>
              </a:ext>
            </a:extLst>
          </p:cNvPr>
          <p:cNvSpPr>
            <a:spLocks noGrp="1"/>
          </p:cNvSpPr>
          <p:nvPr>
            <p:ph type="body" sz="quarter" idx="20"/>
          </p:nvPr>
        </p:nvSpPr>
        <p:spPr>
          <a:xfrm>
            <a:off x="8113912" y="2987844"/>
            <a:ext cx="3566160" cy="3300412"/>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27" name="Text Placeholder 26">
            <a:extLst>
              <a:ext uri="{FF2B5EF4-FFF2-40B4-BE49-F238E27FC236}">
                <a16:creationId xmlns:a16="http://schemas.microsoft.com/office/drawing/2014/main" id="{B99B2DE1-079A-0722-0926-1F06480F6D74}"/>
              </a:ext>
            </a:extLst>
          </p:cNvPr>
          <p:cNvSpPr>
            <a:spLocks noGrp="1"/>
          </p:cNvSpPr>
          <p:nvPr>
            <p:ph type="body" sz="quarter" idx="21" hasCustomPrompt="1"/>
          </p:nvPr>
        </p:nvSpPr>
        <p:spPr>
          <a:xfrm>
            <a:off x="507665" y="6434965"/>
            <a:ext cx="4965192" cy="365760"/>
          </a:xfrm>
        </p:spPr>
        <p:txBody>
          <a:bodyPr/>
          <a:lstStyle>
            <a:lvl1pPr>
              <a:buNone/>
              <a:defRPr sz="1800"/>
            </a:lvl1pPr>
            <a:lvl2pPr>
              <a:buNone/>
              <a:defRPr sz="1400"/>
            </a:lvl2pPr>
            <a:lvl3pPr>
              <a:buNone/>
              <a:defRPr sz="1400"/>
            </a:lvl3pPr>
            <a:lvl4pPr>
              <a:buNone/>
              <a:defRPr sz="1400"/>
            </a:lvl4pPr>
            <a:lvl5pPr>
              <a:buNone/>
              <a:defRPr sz="1400"/>
            </a:lvl5pPr>
          </a:lstStyle>
          <a:p>
            <a:pPr lvl="0"/>
            <a:r>
              <a:rPr lang="en-US"/>
              <a:t>(Click to insert citation)</a:t>
            </a:r>
          </a:p>
        </p:txBody>
      </p:sp>
      <p:sp>
        <p:nvSpPr>
          <p:cNvPr id="5" name="Footer Placeholder 4">
            <a:extLst>
              <a:ext uri="{FF2B5EF4-FFF2-40B4-BE49-F238E27FC236}">
                <a16:creationId xmlns:a16="http://schemas.microsoft.com/office/drawing/2014/main" id="{3FBFB2E9-099B-4D68-ED5B-E035E774BF41}"/>
              </a:ext>
              <a:ext uri="{C183D7F6-B498-43B3-948B-1728B52AA6E4}">
                <adec:decorative xmlns:adec="http://schemas.microsoft.com/office/drawing/2017/decorative" val="1"/>
              </a:ext>
            </a:extLst>
          </p:cNvPr>
          <p:cNvSpPr>
            <a:spLocks noGrp="1"/>
          </p:cNvSpPr>
          <p:nvPr>
            <p:ph type="ftr" sz="quarter" idx="14"/>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2" name="Group 1">
            <a:extLst>
              <a:ext uri="{FF2B5EF4-FFF2-40B4-BE49-F238E27FC236}">
                <a16:creationId xmlns:a16="http://schemas.microsoft.com/office/drawing/2014/main" id="{F1832A74-8C96-BC53-E8BE-0ECFC059F95C}"/>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3" name="Graphic 2">
              <a:extLst>
                <a:ext uri="{FF2B5EF4-FFF2-40B4-BE49-F238E27FC236}">
                  <a16:creationId xmlns:a16="http://schemas.microsoft.com/office/drawing/2014/main" id="{DC32DAA2-1801-3CF9-F137-5821D9FCB027}"/>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8" name="Picture 7" descr="Tennessee Tiered Supports Center logo">
              <a:extLst>
                <a:ext uri="{FF2B5EF4-FFF2-40B4-BE49-F238E27FC236}">
                  <a16:creationId xmlns:a16="http://schemas.microsoft.com/office/drawing/2014/main" id="{0D56E24F-0C46-DCA5-E952-08B8D89C73D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3627197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Learning Objective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A23FE1-FFBC-DA11-FA54-923890FE9D02}"/>
              </a:ext>
            </a:extLst>
          </p:cNvPr>
          <p:cNvSpPr>
            <a:spLocks noGrp="1"/>
          </p:cNvSpPr>
          <p:nvPr>
            <p:ph type="title" hasCustomPrompt="1"/>
          </p:nvPr>
        </p:nvSpPr>
        <p:spPr>
          <a:xfrm>
            <a:off x="2102330" y="228600"/>
            <a:ext cx="9610246" cy="1208314"/>
          </a:xfrm>
        </p:spPr>
        <p:txBody>
          <a:bodyPr/>
          <a:lstStyle/>
          <a:p>
            <a:r>
              <a:rPr lang="en-US"/>
              <a:t>Learning Objectives</a:t>
            </a:r>
          </a:p>
        </p:txBody>
      </p:sp>
      <p:sp>
        <p:nvSpPr>
          <p:cNvPr id="11" name="Content Placeholder 4">
            <a:extLst>
              <a:ext uri="{FF2B5EF4-FFF2-40B4-BE49-F238E27FC236}">
                <a16:creationId xmlns:a16="http://schemas.microsoft.com/office/drawing/2014/main" id="{5107627E-8D49-1F41-B296-873CA2E250E3}"/>
              </a:ext>
            </a:extLst>
          </p:cNvPr>
          <p:cNvSpPr>
            <a:spLocks noGrp="1"/>
          </p:cNvSpPr>
          <p:nvPr>
            <p:ph sz="quarter" idx="12"/>
          </p:nvPr>
        </p:nvSpPr>
        <p:spPr>
          <a:xfrm>
            <a:off x="2102330" y="1531917"/>
            <a:ext cx="9610246" cy="4335483"/>
          </a:xfrm>
        </p:spPr>
        <p:txBody>
          <a:bodyPr/>
          <a:lstStyle>
            <a:lvl1pPr>
              <a:lnSpc>
                <a:spcPct val="100000"/>
              </a:lnSpc>
              <a:buClr>
                <a:srgbClr val="000000"/>
              </a:buClr>
              <a:buFont typeface="+mj-lt"/>
              <a:buAutoNum type="arabicPeriod"/>
              <a:defRPr/>
            </a:lvl1pPr>
            <a:lvl2pPr>
              <a:lnSpc>
                <a:spcPct val="100000"/>
              </a:lnSpc>
              <a:buClr>
                <a:srgbClr val="000000"/>
              </a:buClr>
              <a:buFontTx/>
              <a:buNone/>
              <a:defRPr/>
            </a:lvl2pPr>
            <a:lvl3pPr>
              <a:lnSpc>
                <a:spcPct val="100000"/>
              </a:lnSpc>
              <a:buClr>
                <a:srgbClr val="000000"/>
              </a:buClr>
              <a:buFontTx/>
              <a:buNone/>
              <a:defRPr/>
            </a:lvl3pPr>
            <a:lvl4pPr marL="1600200" marR="0" indent="-256032" algn="l" defTabSz="914400" rtl="0" eaLnBrk="1" fontAlgn="auto" latinLnBrk="0" hangingPunct="1">
              <a:lnSpc>
                <a:spcPct val="100000"/>
              </a:lnSpc>
              <a:spcBef>
                <a:spcPts val="750"/>
              </a:spcBef>
              <a:spcAft>
                <a:spcPts val="0"/>
              </a:spcAft>
              <a:buClrTx/>
              <a:buSzTx/>
              <a:buFontTx/>
              <a:buNone/>
              <a:tabLst/>
              <a:defRPr kumimoji="0" lang="en-US" sz="2400" b="0" i="0" u="none" strike="noStrike" kern="1200" cap="none" spc="0" normalizeH="0" baseline="0" noProof="0">
                <a:ln>
                  <a:noFill/>
                </a:ln>
                <a:solidFill>
                  <a:srgbClr val="3C3E40"/>
                </a:solidFill>
                <a:effectLst/>
                <a:uLnTx/>
                <a:uFillTx/>
                <a:latin typeface="Arial" panose="020B0604020202020204" pitchFamily="34" charset="0"/>
                <a:cs typeface="Arial" panose="020B0604020202020204" pitchFamily="34" charset="0"/>
              </a:defRPr>
            </a:lvl4pPr>
            <a:lvl5pPr marL="2057400" marR="0" indent="-256032" algn="l" defTabSz="914400" rtl="0" eaLnBrk="1" fontAlgn="auto" latinLnBrk="0" hangingPunct="1">
              <a:lnSpc>
                <a:spcPct val="100000"/>
              </a:lnSpc>
              <a:spcBef>
                <a:spcPts val="750"/>
              </a:spcBef>
              <a:spcAft>
                <a:spcPts val="0"/>
              </a:spcAft>
              <a:buClrTx/>
              <a:buSzTx/>
              <a:buFontTx/>
              <a:buNone/>
              <a:tabLst/>
              <a:defRPr kumimoji="0" lang="en-US" sz="2400" b="0" i="0" u="none" strike="noStrike" kern="1200" cap="none" spc="0" normalizeH="0" baseline="0" noProof="0">
                <a:ln>
                  <a:noFill/>
                </a:ln>
                <a:solidFill>
                  <a:srgbClr val="3C3E40"/>
                </a:solidFill>
                <a:effectLst/>
                <a:uLnTx/>
                <a:uFillTx/>
                <a:latin typeface="Arial" panose="020B0604020202020204" pitchFamily="34" charset="0"/>
                <a:cs typeface="Arial" panose="020B0604020202020204" pitchFamily="34" charset="0"/>
              </a:defRPr>
            </a:lvl5pPr>
          </a:lstStyle>
          <a:p>
            <a:pPr lvl="0"/>
            <a:r>
              <a:rPr lang="en-US"/>
              <a:t>Click to edit Master text styles</a:t>
            </a:r>
          </a:p>
          <a:p>
            <a:pPr lvl="0"/>
            <a:endParaRPr lang="en-US"/>
          </a:p>
        </p:txBody>
      </p:sp>
      <p:grpSp>
        <p:nvGrpSpPr>
          <p:cNvPr id="2" name="Group 1">
            <a:extLst>
              <a:ext uri="{FF2B5EF4-FFF2-40B4-BE49-F238E27FC236}">
                <a16:creationId xmlns:a16="http://schemas.microsoft.com/office/drawing/2014/main" id="{800B34F4-D37B-4FCE-B19E-8AC2D3136F87}"/>
              </a:ext>
              <a:ext uri="{C183D7F6-B498-43B3-948B-1728B52AA6E4}">
                <adec:decorative xmlns:adec="http://schemas.microsoft.com/office/drawing/2017/decorative" val="1"/>
              </a:ext>
            </a:extLst>
          </p:cNvPr>
          <p:cNvGrpSpPr/>
          <p:nvPr userDrawn="1"/>
        </p:nvGrpSpPr>
        <p:grpSpPr>
          <a:xfrm>
            <a:off x="7581014" y="6106159"/>
            <a:ext cx="4157047" cy="198947"/>
            <a:chOff x="6927228" y="7552706"/>
            <a:chExt cx="5016271" cy="227062"/>
          </a:xfrm>
        </p:grpSpPr>
        <p:sp>
          <p:nvSpPr>
            <p:cNvPr id="3" name="Oval 2">
              <a:extLst>
                <a:ext uri="{FF2B5EF4-FFF2-40B4-BE49-F238E27FC236}">
                  <a16:creationId xmlns:a16="http://schemas.microsoft.com/office/drawing/2014/main" id="{3D79D985-522E-4815-9A90-CCB2102481D8}"/>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 name="Oval 3">
              <a:extLst>
                <a:ext uri="{FF2B5EF4-FFF2-40B4-BE49-F238E27FC236}">
                  <a16:creationId xmlns:a16="http://schemas.microsoft.com/office/drawing/2014/main" id="{79991DFE-94E4-19AB-0972-9088099F7E00}"/>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 name="Oval 4">
              <a:extLst>
                <a:ext uri="{FF2B5EF4-FFF2-40B4-BE49-F238E27FC236}">
                  <a16:creationId xmlns:a16="http://schemas.microsoft.com/office/drawing/2014/main" id="{B0A4D449-EF5B-3993-277C-449A2CFF57DF}"/>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44463259-608B-E08B-D5CE-F8DC6BECF6E2}"/>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0" name="Oval 59">
              <a:extLst>
                <a:ext uri="{FF2B5EF4-FFF2-40B4-BE49-F238E27FC236}">
                  <a16:creationId xmlns:a16="http://schemas.microsoft.com/office/drawing/2014/main" id="{DF675E3D-B129-E72A-E03D-2E93027FA320}"/>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25F26DBF-EDAC-20C4-6EC5-9DB9EF743A50}"/>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821616D7-BEEA-38D6-8DE2-533BDE863130}"/>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097235D8-3725-2BF7-1FA7-E0CBCCA96A8D}"/>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F47862A7-7803-A1F4-84E2-AE3E916E4B9F}"/>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91FF9CD8-1A58-E1A7-807B-85DA801F6A6B}"/>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44F93EA7-D6B3-ED8F-0CA5-8A1C2743FE27}"/>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85DAFC5D-831F-7CE6-6969-C5F5FC17EBD7}"/>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FF61CE59-B617-169E-F5F8-D197A929534C}"/>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A79C6CE1-2D95-E701-8511-69F4F10CC640}"/>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98F2DF64-891F-1D9D-AD98-A204C7ECB46B}"/>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DA0404E7-26AB-7047-24B4-F88E21A7C5F9}"/>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24929038-12E0-10F7-317B-CE2DF81AB78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84BD55B9-A153-D481-66A8-BEB251A2B2A5}"/>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292EA9E0-1EF4-60B3-060C-5C40BECBD008}"/>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ECE7DD42-BEEC-2EA7-F803-4ABFE8C038DA}"/>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A60D47DB-51AA-D091-1402-757DA94FD198}"/>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85BA26B2-60A8-3E34-C3F3-254E98C4A9C1}"/>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985FB6BF-A280-B9AA-036C-069B10CCFB70}"/>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76BFA3FB-EB9E-9C53-2E8D-337501C33471}"/>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BE257809-91C9-54B8-974F-9D44D2CAB4D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A5A00912-2EC0-668B-9829-BA72DEFDB3C8}"/>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72ED9DEE-1621-BFB0-629A-36410ECB94AB}"/>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42EAAB73-3433-053F-17F3-572C20CA8460}"/>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75963C91-7D74-2A9B-EAC1-CF50B4E21B7A}"/>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87293302-A164-C136-54A2-7BA6EF412302}"/>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1154296C-7268-08D1-FB83-FEE1198CB90F}"/>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13A7833B-A9B7-6397-0160-7A2A473C46DC}"/>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8209A318-9D33-89C6-CEE5-9B65B5CBC845}"/>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739EB5A9-440D-E966-2A7F-51EFB41EC164}"/>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A4BF16B5-C4D3-9C56-3D42-BA5128EC4D21}"/>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9BCAAF9B-73C3-52B9-A7BB-82217926591B}"/>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8F93CD8F-7644-9ACC-31B8-C493D312FC77}"/>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C9990D3F-44C8-D228-C7EA-CBD7717FBF5E}"/>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1FE225CB-51B9-4E01-EC39-1575092D128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B99E5398-1B3C-FF77-A50B-F5D27F60DDB4}"/>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C842B528-A8EE-E257-827E-733123B701C1}"/>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AECBA0FA-8421-7094-7C24-70C585702CE8}"/>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0D169013-4512-F5F2-066E-D7A2E27C15D2}"/>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4F61AD7B-30F1-CA25-081A-C12DAF007F13}"/>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A4BE33CE-C2CC-FC5F-06D4-6F70D8CC5918}"/>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8279D601-5CF4-2C8C-951B-0BB86C7E553B}"/>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82733E9E-0A64-25A8-960F-DB6409D242B5}"/>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2CB0BD8E-2776-176D-33E5-48A3432A190C}"/>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
        <p:nvSpPr>
          <p:cNvPr id="8" name="Rectangle 7">
            <a:extLst>
              <a:ext uri="{FF2B5EF4-FFF2-40B4-BE49-F238E27FC236}">
                <a16:creationId xmlns:a16="http://schemas.microsoft.com/office/drawing/2014/main" id="{E30DDD92-F8D7-27FF-AD91-CA3E7478236B}"/>
              </a:ext>
              <a:ext uri="{C183D7F6-B498-43B3-948B-1728B52AA6E4}">
                <adec:decorative xmlns:adec="http://schemas.microsoft.com/office/drawing/2017/decorative" val="1"/>
              </a:ext>
            </a:extLst>
          </p:cNvPr>
          <p:cNvSpPr/>
          <p:nvPr userDrawn="1"/>
        </p:nvSpPr>
        <p:spPr>
          <a:xfrm>
            <a:off x="0" y="0"/>
            <a:ext cx="1827213" cy="6858000"/>
          </a:xfrm>
          <a:prstGeom prst="rect">
            <a:avLst/>
          </a:prstGeom>
          <a:solidFill>
            <a:schemeClr val="accent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9" name="Footer Placeholder 8">
            <a:extLst>
              <a:ext uri="{FF2B5EF4-FFF2-40B4-BE49-F238E27FC236}">
                <a16:creationId xmlns:a16="http://schemas.microsoft.com/office/drawing/2014/main" id="{A38D0568-4AFE-F057-BD1D-7203D1EC19D4}"/>
              </a:ext>
              <a:ext uri="{C183D7F6-B498-43B3-948B-1728B52AA6E4}">
                <adec:decorative xmlns:adec="http://schemas.microsoft.com/office/drawing/2017/decorative" val="1"/>
              </a:ext>
            </a:extLst>
          </p:cNvPr>
          <p:cNvSpPr>
            <a:spLocks noGrp="1"/>
          </p:cNvSpPr>
          <p:nvPr>
            <p:ph type="ftr" sz="quarter" idx="13"/>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7" name="Group 6">
            <a:extLst>
              <a:ext uri="{FF2B5EF4-FFF2-40B4-BE49-F238E27FC236}">
                <a16:creationId xmlns:a16="http://schemas.microsoft.com/office/drawing/2014/main" id="{C75948DD-D5B4-6ED4-D7A0-AB34695BBA1E}"/>
              </a:ext>
              <a:ext uri="{C183D7F6-B498-43B3-948B-1728B52AA6E4}">
                <adec:decorative xmlns:adec="http://schemas.microsoft.com/office/drawing/2017/decorative" val="1"/>
              </a:ext>
            </a:extLst>
          </p:cNvPr>
          <p:cNvGrpSpPr/>
          <p:nvPr userDrawn="1"/>
        </p:nvGrpSpPr>
        <p:grpSpPr>
          <a:xfrm>
            <a:off x="7078240" y="6324155"/>
            <a:ext cx="1827213" cy="484632"/>
            <a:chOff x="1827213" y="6320184"/>
            <a:chExt cx="1889065" cy="515107"/>
          </a:xfrm>
        </p:grpSpPr>
        <p:pic>
          <p:nvPicPr>
            <p:cNvPr id="10" name="Graphic 9">
              <a:extLst>
                <a:ext uri="{FF2B5EF4-FFF2-40B4-BE49-F238E27FC236}">
                  <a16:creationId xmlns:a16="http://schemas.microsoft.com/office/drawing/2014/main" id="{58199171-196B-5C19-B200-46A378FEE802}"/>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5" name="Picture 14" descr="Tennessee Tiered Supports Center logo">
              <a:extLst>
                <a:ext uri="{FF2B5EF4-FFF2-40B4-BE49-F238E27FC236}">
                  <a16:creationId xmlns:a16="http://schemas.microsoft.com/office/drawing/2014/main" id="{A9B8DD53-5413-1BCC-EEDB-9327BC30A0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30803372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Column with Separator">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B243B4B-68B9-E58F-A233-039F5F9F4A7B}"/>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50DF8C7D-DA00-F14C-9C2F-62C589055A0E}"/>
              </a:ext>
              <a:ext uri="{C183D7F6-B498-43B3-948B-1728B52AA6E4}">
                <adec:decorative xmlns:adec="http://schemas.microsoft.com/office/drawing/2017/decorative" val="1"/>
              </a:ext>
            </a:extLst>
          </p:cNvPr>
          <p:cNvSpPr/>
          <p:nvPr userDrawn="1"/>
        </p:nvSpPr>
        <p:spPr>
          <a:xfrm>
            <a:off x="0" y="2895600"/>
            <a:ext cx="12188825" cy="9144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4">
            <a:extLst>
              <a:ext uri="{FF2B5EF4-FFF2-40B4-BE49-F238E27FC236}">
                <a16:creationId xmlns:a16="http://schemas.microsoft.com/office/drawing/2014/main" id="{97C31C7F-433A-9644-9390-2B26312E3F33}"/>
              </a:ext>
            </a:extLst>
          </p:cNvPr>
          <p:cNvSpPr>
            <a:spLocks noGrp="1"/>
          </p:cNvSpPr>
          <p:nvPr>
            <p:ph type="body" sz="quarter" idx="10"/>
          </p:nvPr>
        </p:nvSpPr>
        <p:spPr>
          <a:xfrm>
            <a:off x="989012" y="3498014"/>
            <a:ext cx="2157544" cy="2057400"/>
          </a:xfrm>
        </p:spPr>
        <p:txBody>
          <a:bodyPr>
            <a:normAutofit/>
          </a:bodyPr>
          <a:lstStyle>
            <a:lvl1pPr marL="0" indent="0" algn="ctr">
              <a:buNone/>
              <a:defRPr sz="2400"/>
            </a:lvl1pPr>
            <a:lvl2pPr marL="342814" indent="0">
              <a:buNone/>
              <a:defRPr/>
            </a:lvl2pPr>
            <a:lvl3pPr marL="685629" indent="0">
              <a:buNone/>
              <a:defRPr/>
            </a:lvl3pPr>
            <a:lvl4pPr marL="1028443" indent="0">
              <a:buNone/>
              <a:defRPr/>
            </a:lvl4pPr>
            <a:lvl5pPr marL="1371257" indent="0">
              <a:buNone/>
              <a:defRPr/>
            </a:lvl5pPr>
          </a:lstStyle>
          <a:p>
            <a:pPr lvl="0"/>
            <a:r>
              <a:rPr lang="en-US"/>
              <a:t>Click to edit Master text styles</a:t>
            </a:r>
          </a:p>
        </p:txBody>
      </p:sp>
      <p:sp>
        <p:nvSpPr>
          <p:cNvPr id="11" name="Text Placeholder 4">
            <a:extLst>
              <a:ext uri="{FF2B5EF4-FFF2-40B4-BE49-F238E27FC236}">
                <a16:creationId xmlns:a16="http://schemas.microsoft.com/office/drawing/2014/main" id="{7B3818D9-5BD2-2040-9BDF-31E2187C3796}"/>
              </a:ext>
            </a:extLst>
          </p:cNvPr>
          <p:cNvSpPr>
            <a:spLocks noGrp="1"/>
          </p:cNvSpPr>
          <p:nvPr>
            <p:ph type="body" sz="quarter" idx="11"/>
          </p:nvPr>
        </p:nvSpPr>
        <p:spPr>
          <a:xfrm>
            <a:off x="3617276" y="3498014"/>
            <a:ext cx="2157544" cy="2057400"/>
          </a:xfrm>
        </p:spPr>
        <p:txBody>
          <a:bodyPr>
            <a:normAutofit/>
          </a:bodyPr>
          <a:lstStyle>
            <a:lvl1pPr marL="0" indent="0" algn="ctr">
              <a:buNone/>
              <a:defRPr sz="2400"/>
            </a:lvl1pPr>
            <a:lvl2pPr marL="342814" indent="0">
              <a:buNone/>
              <a:defRPr/>
            </a:lvl2pPr>
            <a:lvl3pPr marL="685629" indent="0">
              <a:buNone/>
              <a:defRPr/>
            </a:lvl3pPr>
            <a:lvl4pPr marL="1028443" indent="0">
              <a:buNone/>
              <a:defRPr/>
            </a:lvl4pPr>
            <a:lvl5pPr marL="1371257" indent="0">
              <a:buNone/>
              <a:defRPr/>
            </a:lvl5pPr>
          </a:lstStyle>
          <a:p>
            <a:pPr lvl="0"/>
            <a:r>
              <a:rPr lang="en-US"/>
              <a:t>Click to edit Master text styles</a:t>
            </a:r>
          </a:p>
        </p:txBody>
      </p:sp>
      <p:sp>
        <p:nvSpPr>
          <p:cNvPr id="13" name="Text Placeholder 4">
            <a:extLst>
              <a:ext uri="{FF2B5EF4-FFF2-40B4-BE49-F238E27FC236}">
                <a16:creationId xmlns:a16="http://schemas.microsoft.com/office/drawing/2014/main" id="{8238A674-ECA8-5A49-B8F7-4102627D3496}"/>
              </a:ext>
            </a:extLst>
          </p:cNvPr>
          <p:cNvSpPr>
            <a:spLocks noGrp="1"/>
          </p:cNvSpPr>
          <p:nvPr>
            <p:ph type="body" sz="quarter" idx="12"/>
          </p:nvPr>
        </p:nvSpPr>
        <p:spPr>
          <a:xfrm>
            <a:off x="6245540" y="3498014"/>
            <a:ext cx="2157544" cy="2057400"/>
          </a:xfrm>
        </p:spPr>
        <p:txBody>
          <a:bodyPr>
            <a:normAutofit/>
          </a:bodyPr>
          <a:lstStyle>
            <a:lvl1pPr marL="0" indent="0" algn="ctr">
              <a:buNone/>
              <a:defRPr sz="2400"/>
            </a:lvl1pPr>
            <a:lvl2pPr marL="342814" indent="0">
              <a:buNone/>
              <a:defRPr/>
            </a:lvl2pPr>
            <a:lvl3pPr marL="685629" indent="0">
              <a:buNone/>
              <a:defRPr/>
            </a:lvl3pPr>
            <a:lvl4pPr marL="1028443" indent="0">
              <a:buNone/>
              <a:defRPr/>
            </a:lvl4pPr>
            <a:lvl5pPr marL="1371257" indent="0">
              <a:buNone/>
              <a:defRPr/>
            </a:lvl5pPr>
          </a:lstStyle>
          <a:p>
            <a:pPr lvl="0"/>
            <a:r>
              <a:rPr lang="en-US"/>
              <a:t>Click to edit Master text styles</a:t>
            </a:r>
          </a:p>
        </p:txBody>
      </p:sp>
      <p:sp>
        <p:nvSpPr>
          <p:cNvPr id="15" name="Text Placeholder 4">
            <a:extLst>
              <a:ext uri="{FF2B5EF4-FFF2-40B4-BE49-F238E27FC236}">
                <a16:creationId xmlns:a16="http://schemas.microsoft.com/office/drawing/2014/main" id="{2BC574ED-3995-D24D-A797-4FE6FF9F6B2E}"/>
              </a:ext>
            </a:extLst>
          </p:cNvPr>
          <p:cNvSpPr>
            <a:spLocks noGrp="1"/>
          </p:cNvSpPr>
          <p:nvPr>
            <p:ph type="body" sz="quarter" idx="13"/>
          </p:nvPr>
        </p:nvSpPr>
        <p:spPr>
          <a:xfrm>
            <a:off x="8873804" y="3498014"/>
            <a:ext cx="2157544" cy="2057400"/>
          </a:xfrm>
        </p:spPr>
        <p:txBody>
          <a:bodyPr>
            <a:normAutofit/>
          </a:bodyPr>
          <a:lstStyle>
            <a:lvl1pPr marL="0" indent="0" algn="ctr">
              <a:buNone/>
              <a:defRPr sz="2400"/>
            </a:lvl1pPr>
            <a:lvl2pPr marL="342814" indent="0">
              <a:buNone/>
              <a:defRPr/>
            </a:lvl2pPr>
            <a:lvl3pPr marL="685629" indent="0">
              <a:buNone/>
              <a:defRPr/>
            </a:lvl3pPr>
            <a:lvl4pPr marL="1028443" indent="0">
              <a:buNone/>
              <a:defRPr/>
            </a:lvl4pPr>
            <a:lvl5pPr marL="1371257" indent="0">
              <a:buNone/>
              <a:defRPr/>
            </a:lvl5pPr>
          </a:lstStyle>
          <a:p>
            <a:pPr lvl="0"/>
            <a:r>
              <a:rPr lang="en-US"/>
              <a:t>Click to edit Master text styles</a:t>
            </a:r>
          </a:p>
        </p:txBody>
      </p:sp>
      <p:sp>
        <p:nvSpPr>
          <p:cNvPr id="5" name="Footer Placeholder 4">
            <a:extLst>
              <a:ext uri="{FF2B5EF4-FFF2-40B4-BE49-F238E27FC236}">
                <a16:creationId xmlns:a16="http://schemas.microsoft.com/office/drawing/2014/main" id="{3FBFB2E9-099B-4D68-ED5B-E035E774BF41}"/>
              </a:ext>
              <a:ext uri="{C183D7F6-B498-43B3-948B-1728B52AA6E4}">
                <adec:decorative xmlns:adec="http://schemas.microsoft.com/office/drawing/2017/decorative" val="1"/>
              </a:ext>
            </a:extLst>
          </p:cNvPr>
          <p:cNvSpPr>
            <a:spLocks noGrp="1"/>
          </p:cNvSpPr>
          <p:nvPr>
            <p:ph type="ftr" sz="quarter" idx="14"/>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2" name="Group 1">
            <a:extLst>
              <a:ext uri="{FF2B5EF4-FFF2-40B4-BE49-F238E27FC236}">
                <a16:creationId xmlns:a16="http://schemas.microsoft.com/office/drawing/2014/main" id="{39644406-9BEB-6A1F-FC92-4A37B1BC03DA}"/>
              </a:ext>
              <a:ext uri="{C183D7F6-B498-43B3-948B-1728B52AA6E4}">
                <adec:decorative xmlns:adec="http://schemas.microsoft.com/office/drawing/2017/decorative" val="1"/>
              </a:ext>
            </a:extLst>
          </p:cNvPr>
          <p:cNvGrpSpPr/>
          <p:nvPr userDrawn="1"/>
        </p:nvGrpSpPr>
        <p:grpSpPr>
          <a:xfrm>
            <a:off x="0" y="6309360"/>
            <a:ext cx="1827213" cy="484632"/>
            <a:chOff x="1827213" y="6320184"/>
            <a:chExt cx="1889065" cy="515107"/>
          </a:xfrm>
        </p:grpSpPr>
        <p:pic>
          <p:nvPicPr>
            <p:cNvPr id="3" name="Graphic 2">
              <a:extLst>
                <a:ext uri="{FF2B5EF4-FFF2-40B4-BE49-F238E27FC236}">
                  <a16:creationId xmlns:a16="http://schemas.microsoft.com/office/drawing/2014/main" id="{73D9BB52-FF50-9A87-FC4C-F018F871FB86}"/>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2" name="Picture 11" descr="Tennessee Tiered Supports Center logo">
              <a:extLst>
                <a:ext uri="{FF2B5EF4-FFF2-40B4-BE49-F238E27FC236}">
                  <a16:creationId xmlns:a16="http://schemas.microsoft.com/office/drawing/2014/main" id="{68142AAF-935B-4C4B-394A-A38C2A6A19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22732414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Four Column with headings">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A998B95C-D240-AB91-4BC1-EE22CB6F6543}"/>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50DF8C7D-DA00-F14C-9C2F-62C589055A0E}"/>
              </a:ext>
              <a:ext uri="{C183D7F6-B498-43B3-948B-1728B52AA6E4}">
                <adec:decorative xmlns:adec="http://schemas.microsoft.com/office/drawing/2017/decorative" val="1"/>
              </a:ext>
            </a:extLst>
          </p:cNvPr>
          <p:cNvSpPr/>
          <p:nvPr userDrawn="1"/>
        </p:nvSpPr>
        <p:spPr>
          <a:xfrm>
            <a:off x="0" y="2702004"/>
            <a:ext cx="12188825" cy="9144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3FBFB2E9-099B-4D68-ED5B-E035E774BF41}"/>
              </a:ext>
              <a:ext uri="{C183D7F6-B498-43B3-948B-1728B52AA6E4}">
                <adec:decorative xmlns:adec="http://schemas.microsoft.com/office/drawing/2017/decorative" val="1"/>
              </a:ext>
            </a:extLst>
          </p:cNvPr>
          <p:cNvSpPr>
            <a:spLocks noGrp="1"/>
          </p:cNvSpPr>
          <p:nvPr>
            <p:ph type="ftr" sz="quarter" idx="14"/>
          </p:nvPr>
        </p:nvSpPr>
        <p:spPr/>
        <p:txBody>
          <a:bodyPr/>
          <a:lstStyle>
            <a:lvl1pPr>
              <a:defRPr>
                <a:solidFill>
                  <a:srgbClr val="000000"/>
                </a:solidFill>
              </a:defRPr>
            </a:lvl1pPr>
          </a:lstStyle>
          <a:p>
            <a:r>
              <a:rPr lang="en-US"/>
              <a:t>© Tennessee Department of Education </a:t>
            </a:r>
            <a:endParaRPr lang="id-ID"/>
          </a:p>
          <a:p>
            <a:endParaRPr lang="en-US"/>
          </a:p>
        </p:txBody>
      </p:sp>
      <p:sp>
        <p:nvSpPr>
          <p:cNvPr id="33" name="Text Placeholder 32">
            <a:extLst>
              <a:ext uri="{FF2B5EF4-FFF2-40B4-BE49-F238E27FC236}">
                <a16:creationId xmlns:a16="http://schemas.microsoft.com/office/drawing/2014/main" id="{FA988A7C-C0D1-8EF5-6DC0-DD4B692394E0}"/>
              </a:ext>
            </a:extLst>
          </p:cNvPr>
          <p:cNvSpPr>
            <a:spLocks noGrp="1"/>
          </p:cNvSpPr>
          <p:nvPr>
            <p:ph type="body" sz="quarter" idx="15"/>
          </p:nvPr>
        </p:nvSpPr>
        <p:spPr>
          <a:xfrm>
            <a:off x="620059" y="2083752"/>
            <a:ext cx="2066544" cy="457200"/>
          </a:xfrm>
        </p:spPr>
        <p:txBody>
          <a:bodyPr/>
          <a:lstStyle>
            <a:lvl1pPr algn="ctr">
              <a:buNone/>
              <a:defRPr b="1"/>
            </a:lvl1pPr>
            <a:lvl2pPr algn="ctr">
              <a:buNone/>
              <a:defRPr b="1"/>
            </a:lvl2pPr>
            <a:lvl3pPr algn="ctr">
              <a:buNone/>
              <a:defRPr b="1"/>
            </a:lvl3pPr>
            <a:lvl4pPr algn="ctr">
              <a:buNone/>
              <a:defRPr b="1"/>
            </a:lvl4pPr>
            <a:lvl5pPr algn="ctr">
              <a:buNone/>
              <a:defRPr b="1"/>
            </a:lvl5pPr>
          </a:lstStyle>
          <a:p>
            <a:pPr lvl="0"/>
            <a:r>
              <a:rPr lang="en-US"/>
              <a:t>Click to edit</a:t>
            </a:r>
          </a:p>
        </p:txBody>
      </p:sp>
      <p:sp>
        <p:nvSpPr>
          <p:cNvPr id="35" name="Text Placeholder 34">
            <a:extLst>
              <a:ext uri="{FF2B5EF4-FFF2-40B4-BE49-F238E27FC236}">
                <a16:creationId xmlns:a16="http://schemas.microsoft.com/office/drawing/2014/main" id="{95456DDA-80A1-A4A1-EA8E-051164F93DBD}"/>
              </a:ext>
            </a:extLst>
          </p:cNvPr>
          <p:cNvSpPr>
            <a:spLocks noGrp="1"/>
          </p:cNvSpPr>
          <p:nvPr>
            <p:ph type="body" sz="quarter" idx="16"/>
          </p:nvPr>
        </p:nvSpPr>
        <p:spPr>
          <a:xfrm>
            <a:off x="612775" y="3000375"/>
            <a:ext cx="2066925" cy="1995488"/>
          </a:xfrm>
        </p:spPr>
        <p:txBody>
          <a:bodyPr/>
          <a:lstStyle>
            <a:lvl1pPr algn="ctr">
              <a:buNone/>
              <a:defRPr/>
            </a:lvl1pPr>
            <a:lvl2pPr algn="ctr">
              <a:buNone/>
              <a:defRPr/>
            </a:lvl2pPr>
            <a:lvl3pPr algn="ctr">
              <a:buNone/>
              <a:defRPr/>
            </a:lvl3pPr>
            <a:lvl4pPr algn="ctr">
              <a:buNone/>
              <a:defRPr/>
            </a:lvl4pPr>
            <a:lvl5pPr algn="ctr">
              <a:buNone/>
              <a:defRPr/>
            </a:lvl5pPr>
          </a:lstStyle>
          <a:p>
            <a:pPr lvl="0"/>
            <a:r>
              <a:rPr lang="en-US"/>
              <a:t>Click to edit Master text styles</a:t>
            </a:r>
          </a:p>
        </p:txBody>
      </p:sp>
      <p:sp>
        <p:nvSpPr>
          <p:cNvPr id="36" name="Text Placeholder 32">
            <a:extLst>
              <a:ext uri="{FF2B5EF4-FFF2-40B4-BE49-F238E27FC236}">
                <a16:creationId xmlns:a16="http://schemas.microsoft.com/office/drawing/2014/main" id="{FDC926E6-F49D-7590-89AF-F242ACED5C66}"/>
              </a:ext>
            </a:extLst>
          </p:cNvPr>
          <p:cNvSpPr>
            <a:spLocks noGrp="1"/>
          </p:cNvSpPr>
          <p:nvPr>
            <p:ph type="body" sz="quarter" idx="17"/>
          </p:nvPr>
        </p:nvSpPr>
        <p:spPr>
          <a:xfrm>
            <a:off x="3563848" y="2083752"/>
            <a:ext cx="2066544" cy="457200"/>
          </a:xfrm>
        </p:spPr>
        <p:txBody>
          <a:bodyPr/>
          <a:lstStyle>
            <a:lvl1pPr algn="ctr">
              <a:buNone/>
              <a:defRPr b="1"/>
            </a:lvl1pPr>
            <a:lvl2pPr algn="ctr">
              <a:buNone/>
              <a:defRPr b="1"/>
            </a:lvl2pPr>
            <a:lvl3pPr algn="ctr">
              <a:buNone/>
              <a:defRPr b="1"/>
            </a:lvl3pPr>
            <a:lvl4pPr algn="ctr">
              <a:buNone/>
              <a:defRPr b="1"/>
            </a:lvl4pPr>
            <a:lvl5pPr algn="ctr">
              <a:buNone/>
              <a:defRPr b="1"/>
            </a:lvl5pPr>
          </a:lstStyle>
          <a:p>
            <a:pPr lvl="0"/>
            <a:r>
              <a:rPr lang="en-US"/>
              <a:t>Click to edit</a:t>
            </a:r>
          </a:p>
        </p:txBody>
      </p:sp>
      <p:sp>
        <p:nvSpPr>
          <p:cNvPr id="37" name="Text Placeholder 34">
            <a:extLst>
              <a:ext uri="{FF2B5EF4-FFF2-40B4-BE49-F238E27FC236}">
                <a16:creationId xmlns:a16="http://schemas.microsoft.com/office/drawing/2014/main" id="{5D30F795-4DBE-8DAA-ADDC-F026DFCAC129}"/>
              </a:ext>
            </a:extLst>
          </p:cNvPr>
          <p:cNvSpPr>
            <a:spLocks noGrp="1"/>
          </p:cNvSpPr>
          <p:nvPr>
            <p:ph type="body" sz="quarter" idx="18"/>
          </p:nvPr>
        </p:nvSpPr>
        <p:spPr>
          <a:xfrm>
            <a:off x="3563657" y="3012223"/>
            <a:ext cx="2066925" cy="1995488"/>
          </a:xfrm>
        </p:spPr>
        <p:txBody>
          <a:bodyPr/>
          <a:lstStyle>
            <a:lvl1pPr algn="ctr">
              <a:buNone/>
              <a:defRPr/>
            </a:lvl1pPr>
            <a:lvl2pPr algn="ctr">
              <a:buNone/>
              <a:defRPr/>
            </a:lvl2pPr>
            <a:lvl3pPr algn="ctr">
              <a:buNone/>
              <a:defRPr/>
            </a:lvl3pPr>
            <a:lvl4pPr algn="ctr">
              <a:buNone/>
              <a:defRPr/>
            </a:lvl4pPr>
            <a:lvl5pPr algn="ctr">
              <a:buNone/>
              <a:defRPr/>
            </a:lvl5pPr>
          </a:lstStyle>
          <a:p>
            <a:pPr lvl="0"/>
            <a:r>
              <a:rPr lang="en-US"/>
              <a:t>Click to edit Master text styles</a:t>
            </a:r>
          </a:p>
        </p:txBody>
      </p:sp>
      <p:sp>
        <p:nvSpPr>
          <p:cNvPr id="38" name="Text Placeholder 32">
            <a:extLst>
              <a:ext uri="{FF2B5EF4-FFF2-40B4-BE49-F238E27FC236}">
                <a16:creationId xmlns:a16="http://schemas.microsoft.com/office/drawing/2014/main" id="{FD3C4084-248C-A445-BA6C-4576FDD72D22}"/>
              </a:ext>
            </a:extLst>
          </p:cNvPr>
          <p:cNvSpPr>
            <a:spLocks noGrp="1"/>
          </p:cNvSpPr>
          <p:nvPr>
            <p:ph type="body" sz="quarter" idx="19"/>
          </p:nvPr>
        </p:nvSpPr>
        <p:spPr>
          <a:xfrm>
            <a:off x="6507638" y="2093377"/>
            <a:ext cx="2066544" cy="457200"/>
          </a:xfrm>
        </p:spPr>
        <p:txBody>
          <a:bodyPr/>
          <a:lstStyle>
            <a:lvl1pPr algn="ctr">
              <a:buNone/>
              <a:defRPr b="1"/>
            </a:lvl1pPr>
            <a:lvl2pPr algn="ctr">
              <a:buNone/>
              <a:defRPr b="1"/>
            </a:lvl2pPr>
            <a:lvl3pPr algn="ctr">
              <a:buNone/>
              <a:defRPr b="1"/>
            </a:lvl3pPr>
            <a:lvl4pPr algn="ctr">
              <a:buNone/>
              <a:defRPr b="1"/>
            </a:lvl4pPr>
            <a:lvl5pPr algn="ctr">
              <a:buNone/>
              <a:defRPr b="1"/>
            </a:lvl5pPr>
          </a:lstStyle>
          <a:p>
            <a:pPr lvl="0"/>
            <a:r>
              <a:rPr lang="en-US"/>
              <a:t>Click to edit</a:t>
            </a:r>
          </a:p>
        </p:txBody>
      </p:sp>
      <p:sp>
        <p:nvSpPr>
          <p:cNvPr id="39" name="Text Placeholder 34">
            <a:extLst>
              <a:ext uri="{FF2B5EF4-FFF2-40B4-BE49-F238E27FC236}">
                <a16:creationId xmlns:a16="http://schemas.microsoft.com/office/drawing/2014/main" id="{AC4B9234-3951-52E9-E47B-DB2AF84C3A52}"/>
              </a:ext>
            </a:extLst>
          </p:cNvPr>
          <p:cNvSpPr>
            <a:spLocks noGrp="1"/>
          </p:cNvSpPr>
          <p:nvPr>
            <p:ph type="body" sz="quarter" idx="20"/>
          </p:nvPr>
        </p:nvSpPr>
        <p:spPr>
          <a:xfrm>
            <a:off x="6507638" y="3012223"/>
            <a:ext cx="2066925" cy="1995488"/>
          </a:xfrm>
        </p:spPr>
        <p:txBody>
          <a:bodyPr/>
          <a:lstStyle>
            <a:lvl1pPr algn="ctr">
              <a:buNone/>
              <a:defRPr/>
            </a:lvl1pPr>
            <a:lvl2pPr algn="ctr">
              <a:buNone/>
              <a:defRPr/>
            </a:lvl2pPr>
            <a:lvl3pPr algn="ctr">
              <a:buNone/>
              <a:defRPr/>
            </a:lvl3pPr>
            <a:lvl4pPr algn="ctr">
              <a:buNone/>
              <a:defRPr/>
            </a:lvl4pPr>
            <a:lvl5pPr algn="ctr">
              <a:buNone/>
              <a:defRPr/>
            </a:lvl5pPr>
          </a:lstStyle>
          <a:p>
            <a:pPr lvl="0"/>
            <a:r>
              <a:rPr lang="en-US"/>
              <a:t>Click to edit Master text styles</a:t>
            </a:r>
          </a:p>
        </p:txBody>
      </p:sp>
      <p:sp>
        <p:nvSpPr>
          <p:cNvPr id="40" name="Text Placeholder 32">
            <a:extLst>
              <a:ext uri="{FF2B5EF4-FFF2-40B4-BE49-F238E27FC236}">
                <a16:creationId xmlns:a16="http://schemas.microsoft.com/office/drawing/2014/main" id="{F21B421A-2F41-C271-5B19-0C2285055D9D}"/>
              </a:ext>
            </a:extLst>
          </p:cNvPr>
          <p:cNvSpPr>
            <a:spLocks noGrp="1"/>
          </p:cNvSpPr>
          <p:nvPr>
            <p:ph type="body" sz="quarter" idx="21"/>
          </p:nvPr>
        </p:nvSpPr>
        <p:spPr>
          <a:xfrm>
            <a:off x="9451427" y="2083752"/>
            <a:ext cx="2066544" cy="457200"/>
          </a:xfrm>
        </p:spPr>
        <p:txBody>
          <a:bodyPr/>
          <a:lstStyle>
            <a:lvl1pPr algn="ctr">
              <a:buNone/>
              <a:defRPr b="1"/>
            </a:lvl1pPr>
            <a:lvl2pPr algn="ctr">
              <a:buNone/>
              <a:defRPr b="1"/>
            </a:lvl2pPr>
            <a:lvl3pPr algn="ctr">
              <a:buNone/>
              <a:defRPr b="1"/>
            </a:lvl3pPr>
            <a:lvl4pPr algn="ctr">
              <a:buNone/>
              <a:defRPr b="1"/>
            </a:lvl4pPr>
            <a:lvl5pPr algn="ctr">
              <a:buNone/>
              <a:defRPr b="1"/>
            </a:lvl5pPr>
          </a:lstStyle>
          <a:p>
            <a:pPr lvl="0"/>
            <a:r>
              <a:rPr lang="en-US"/>
              <a:t>Click to edit</a:t>
            </a:r>
          </a:p>
        </p:txBody>
      </p:sp>
      <p:sp>
        <p:nvSpPr>
          <p:cNvPr id="41" name="Text Placeholder 34">
            <a:extLst>
              <a:ext uri="{FF2B5EF4-FFF2-40B4-BE49-F238E27FC236}">
                <a16:creationId xmlns:a16="http://schemas.microsoft.com/office/drawing/2014/main" id="{AE57CFD4-1AC2-A82B-0761-21AD31477089}"/>
              </a:ext>
            </a:extLst>
          </p:cNvPr>
          <p:cNvSpPr>
            <a:spLocks noGrp="1"/>
          </p:cNvSpPr>
          <p:nvPr>
            <p:ph type="body" sz="quarter" idx="22"/>
          </p:nvPr>
        </p:nvSpPr>
        <p:spPr>
          <a:xfrm>
            <a:off x="9451427" y="3012223"/>
            <a:ext cx="2066925" cy="1995488"/>
          </a:xfrm>
        </p:spPr>
        <p:txBody>
          <a:bodyPr/>
          <a:lstStyle>
            <a:lvl1pPr algn="ctr">
              <a:buNone/>
              <a:defRPr/>
            </a:lvl1pPr>
            <a:lvl2pPr algn="ctr">
              <a:buNone/>
              <a:defRPr/>
            </a:lvl2pPr>
            <a:lvl3pPr algn="ctr">
              <a:buNone/>
              <a:defRPr/>
            </a:lvl3pPr>
            <a:lvl4pPr algn="ctr">
              <a:buNone/>
              <a:defRPr/>
            </a:lvl4pPr>
            <a:lvl5pPr algn="ctr">
              <a:buNone/>
              <a:defRPr/>
            </a:lvl5pPr>
          </a:lstStyle>
          <a:p>
            <a:pPr lvl="0"/>
            <a:r>
              <a:rPr lang="en-US"/>
              <a:t>Click to edit Master text styles</a:t>
            </a:r>
          </a:p>
        </p:txBody>
      </p:sp>
      <p:grpSp>
        <p:nvGrpSpPr>
          <p:cNvPr id="2" name="Group 1">
            <a:extLst>
              <a:ext uri="{FF2B5EF4-FFF2-40B4-BE49-F238E27FC236}">
                <a16:creationId xmlns:a16="http://schemas.microsoft.com/office/drawing/2014/main" id="{C164C835-BB11-3C1C-B8D8-2EE1F9511E2B}"/>
              </a:ext>
              <a:ext uri="{C183D7F6-B498-43B3-948B-1728B52AA6E4}">
                <adec:decorative xmlns:adec="http://schemas.microsoft.com/office/drawing/2017/decorative" val="1"/>
              </a:ext>
            </a:extLst>
          </p:cNvPr>
          <p:cNvGrpSpPr/>
          <p:nvPr userDrawn="1"/>
        </p:nvGrpSpPr>
        <p:grpSpPr>
          <a:xfrm>
            <a:off x="0" y="6309360"/>
            <a:ext cx="1827213" cy="484632"/>
            <a:chOff x="1827213" y="6320184"/>
            <a:chExt cx="1889065" cy="515107"/>
          </a:xfrm>
        </p:grpSpPr>
        <p:pic>
          <p:nvPicPr>
            <p:cNvPr id="3" name="Graphic 2">
              <a:extLst>
                <a:ext uri="{FF2B5EF4-FFF2-40B4-BE49-F238E27FC236}">
                  <a16:creationId xmlns:a16="http://schemas.microsoft.com/office/drawing/2014/main" id="{3A4E9A29-AE78-7052-3CDC-923C37AB4EF0}"/>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8" name="Picture 7" descr="Tennessee Tiered Supports Center logo">
              <a:extLst>
                <a:ext uri="{FF2B5EF4-FFF2-40B4-BE49-F238E27FC236}">
                  <a16:creationId xmlns:a16="http://schemas.microsoft.com/office/drawing/2014/main" id="{781AABB8-65EC-5068-F76E-B2ACEAA0EB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26400264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ouble text box">
    <p:spTree>
      <p:nvGrpSpPr>
        <p:cNvPr id="1" name=""/>
        <p:cNvGrpSpPr/>
        <p:nvPr/>
      </p:nvGrpSpPr>
      <p:grpSpPr>
        <a:xfrm>
          <a:off x="0" y="0"/>
          <a:ext cx="0" cy="0"/>
          <a:chOff x="0" y="0"/>
          <a:chExt cx="0" cy="0"/>
        </a:xfrm>
      </p:grpSpPr>
      <p:sp>
        <p:nvSpPr>
          <p:cNvPr id="29" name="Right Triangle 28">
            <a:extLst>
              <a:ext uri="{FF2B5EF4-FFF2-40B4-BE49-F238E27FC236}">
                <a16:creationId xmlns:a16="http://schemas.microsoft.com/office/drawing/2014/main" id="{42CBF4D8-9553-C541-8755-8ED89563E0A3}"/>
              </a:ext>
              <a:ext uri="{C183D7F6-B498-43B3-948B-1728B52AA6E4}">
                <adec:decorative xmlns:adec="http://schemas.microsoft.com/office/drawing/2017/decorative" val="1"/>
              </a:ext>
            </a:extLst>
          </p:cNvPr>
          <p:cNvSpPr/>
          <p:nvPr userDrawn="1"/>
        </p:nvSpPr>
        <p:spPr>
          <a:xfrm flipH="1">
            <a:off x="5278582" y="0"/>
            <a:ext cx="4057793" cy="6858000"/>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94587F7-C138-C246-B8DA-7FD77884A9FA}"/>
              </a:ext>
              <a:ext uri="{C183D7F6-B498-43B3-948B-1728B52AA6E4}">
                <adec:decorative xmlns:adec="http://schemas.microsoft.com/office/drawing/2017/decorative" val="1"/>
              </a:ext>
            </a:extLst>
          </p:cNvPr>
          <p:cNvSpPr/>
          <p:nvPr userDrawn="1"/>
        </p:nvSpPr>
        <p:spPr>
          <a:xfrm>
            <a:off x="9336375" y="0"/>
            <a:ext cx="28524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B009C4F-D912-A804-5EA1-26F7CF435933}"/>
              </a:ext>
            </a:extLst>
          </p:cNvPr>
          <p:cNvSpPr>
            <a:spLocks noGrp="1"/>
          </p:cNvSpPr>
          <p:nvPr>
            <p:ph type="title"/>
          </p:nvPr>
        </p:nvSpPr>
        <p:spPr/>
        <p:txBody>
          <a:bodyPr/>
          <a:lstStyle/>
          <a:p>
            <a:endParaRPr lang="en-US" sz="3600" b="1">
              <a:solidFill>
                <a:schemeClr val="accent2"/>
              </a:solidFill>
              <a:latin typeface="Georgia" panose="02040502050405020303" pitchFamily="18" charset="0"/>
            </a:endParaRPr>
          </a:p>
        </p:txBody>
      </p:sp>
      <p:sp>
        <p:nvSpPr>
          <p:cNvPr id="2" name="Rectangle 1">
            <a:extLst>
              <a:ext uri="{FF2B5EF4-FFF2-40B4-BE49-F238E27FC236}">
                <a16:creationId xmlns:a16="http://schemas.microsoft.com/office/drawing/2014/main" id="{8739E624-5E93-0D40-9F2E-8142DF2F1E99}"/>
              </a:ext>
              <a:ext uri="{C183D7F6-B498-43B3-948B-1728B52AA6E4}">
                <adec:decorative xmlns:adec="http://schemas.microsoft.com/office/drawing/2017/decorative" val="1"/>
              </a:ext>
            </a:extLst>
          </p:cNvPr>
          <p:cNvSpPr/>
          <p:nvPr userDrawn="1"/>
        </p:nvSpPr>
        <p:spPr>
          <a:xfrm>
            <a:off x="6274009" y="1761320"/>
            <a:ext cx="5586544" cy="4596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ectangle 7">
            <a:extLst>
              <a:ext uri="{FF2B5EF4-FFF2-40B4-BE49-F238E27FC236}">
                <a16:creationId xmlns:a16="http://schemas.microsoft.com/office/drawing/2014/main" id="{8D3619AD-F865-1E40-BEC5-4D4005221789}"/>
              </a:ext>
              <a:ext uri="{C183D7F6-B498-43B3-948B-1728B52AA6E4}">
                <adec:decorative xmlns:adec="http://schemas.microsoft.com/office/drawing/2017/decorative" val="1"/>
              </a:ext>
            </a:extLst>
          </p:cNvPr>
          <p:cNvSpPr/>
          <p:nvPr userDrawn="1"/>
        </p:nvSpPr>
        <p:spPr>
          <a:xfrm>
            <a:off x="0" y="0"/>
            <a:ext cx="30491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6">
            <a:extLst>
              <a:ext uri="{FF2B5EF4-FFF2-40B4-BE49-F238E27FC236}">
                <a16:creationId xmlns:a16="http://schemas.microsoft.com/office/drawing/2014/main" id="{F74C15E1-F522-37CB-A073-E55716C92F46}"/>
              </a:ext>
            </a:extLst>
          </p:cNvPr>
          <p:cNvSpPr>
            <a:spLocks noGrp="1"/>
          </p:cNvSpPr>
          <p:nvPr>
            <p:ph type="body" sz="quarter" idx="10"/>
          </p:nvPr>
        </p:nvSpPr>
        <p:spPr>
          <a:xfrm>
            <a:off x="508001" y="1752600"/>
            <a:ext cx="5586412" cy="4876800"/>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31" name="Text Placeholder 30">
            <a:extLst>
              <a:ext uri="{FF2B5EF4-FFF2-40B4-BE49-F238E27FC236}">
                <a16:creationId xmlns:a16="http://schemas.microsoft.com/office/drawing/2014/main" id="{37472CE4-40AA-506E-DE64-1F1C0ABA5C34}"/>
              </a:ext>
            </a:extLst>
          </p:cNvPr>
          <p:cNvSpPr>
            <a:spLocks noGrp="1"/>
          </p:cNvSpPr>
          <p:nvPr>
            <p:ph type="body" sz="quarter" idx="11"/>
          </p:nvPr>
        </p:nvSpPr>
        <p:spPr>
          <a:xfrm>
            <a:off x="6555179" y="2045988"/>
            <a:ext cx="5024205" cy="4096987"/>
          </a:xfrm>
        </p:spPr>
        <p:txBody>
          <a:bodyPr/>
          <a:lstStyle>
            <a:lvl1pPr>
              <a:buNone/>
              <a:defRPr/>
            </a:lvl1pPr>
          </a:lstStyle>
          <a:p>
            <a:pPr lvl="0"/>
            <a:r>
              <a:rPr lang="en-US"/>
              <a:t>Click to edit Master text styles</a:t>
            </a:r>
          </a:p>
        </p:txBody>
      </p:sp>
      <p:sp>
        <p:nvSpPr>
          <p:cNvPr id="3" name="Footer Placeholder 3">
            <a:extLst>
              <a:ext uri="{FF2B5EF4-FFF2-40B4-BE49-F238E27FC236}">
                <a16:creationId xmlns:a16="http://schemas.microsoft.com/office/drawing/2014/main" id="{460BCF09-E978-135C-9AD5-70C2F51D6D98}"/>
              </a:ext>
              <a:ext uri="{C183D7F6-B498-43B3-948B-1728B52AA6E4}">
                <adec:decorative xmlns:adec="http://schemas.microsoft.com/office/drawing/2017/decorative" val="1"/>
              </a:ext>
            </a:extLst>
          </p:cNvPr>
          <p:cNvSpPr>
            <a:spLocks noGrp="1"/>
          </p:cNvSpPr>
          <p:nvPr>
            <p:ph type="ftr" sz="quarter" idx="13"/>
          </p:nvPr>
        </p:nvSpPr>
        <p:spPr>
          <a:xfrm>
            <a:off x="9193495" y="6572956"/>
            <a:ext cx="2995330" cy="342246"/>
          </a:xfrm>
        </p:spPr>
        <p:txBody>
          <a:bodyPr/>
          <a:lstStyle/>
          <a:p>
            <a:r>
              <a:rPr lang="en-US"/>
              <a:t>© Tennessee Department of Education </a:t>
            </a:r>
            <a:endParaRPr lang="id-ID"/>
          </a:p>
          <a:p>
            <a:endParaRPr lang="en-US"/>
          </a:p>
        </p:txBody>
      </p:sp>
      <p:grpSp>
        <p:nvGrpSpPr>
          <p:cNvPr id="9" name="Group 8">
            <a:extLst>
              <a:ext uri="{FF2B5EF4-FFF2-40B4-BE49-F238E27FC236}">
                <a16:creationId xmlns:a16="http://schemas.microsoft.com/office/drawing/2014/main" id="{337EB4E4-8B42-B6A3-1A4E-14F02A2690A7}"/>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10" name="Graphic 9">
              <a:extLst>
                <a:ext uri="{FF2B5EF4-FFF2-40B4-BE49-F238E27FC236}">
                  <a16:creationId xmlns:a16="http://schemas.microsoft.com/office/drawing/2014/main" id="{05EC0FC1-A05C-8F5E-B364-1D8C30E431C5}"/>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1" name="Picture 10" descr="Tennessee Tiered Supports Center logo">
              <a:extLst>
                <a:ext uri="{FF2B5EF4-FFF2-40B4-BE49-F238E27FC236}">
                  <a16:creationId xmlns:a16="http://schemas.microsoft.com/office/drawing/2014/main" id="{E8F29D0E-7D24-5D3B-AC22-42BFC63E66B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8131634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ouble text box 2nd heading only">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009C4F-D912-A804-5EA1-26F7CF435933}"/>
              </a:ext>
            </a:extLst>
          </p:cNvPr>
          <p:cNvSpPr>
            <a:spLocks noGrp="1"/>
          </p:cNvSpPr>
          <p:nvPr>
            <p:ph type="title"/>
          </p:nvPr>
        </p:nvSpPr>
        <p:spPr/>
        <p:txBody>
          <a:bodyPr/>
          <a:lstStyle/>
          <a:p>
            <a:endParaRPr lang="en-US" sz="3600" b="1">
              <a:solidFill>
                <a:schemeClr val="accent2"/>
              </a:solidFill>
              <a:latin typeface="Georgia" panose="02040502050405020303" pitchFamily="18" charset="0"/>
            </a:endParaRPr>
          </a:p>
        </p:txBody>
      </p:sp>
      <p:sp>
        <p:nvSpPr>
          <p:cNvPr id="2" name="Rectangle 1">
            <a:extLst>
              <a:ext uri="{FF2B5EF4-FFF2-40B4-BE49-F238E27FC236}">
                <a16:creationId xmlns:a16="http://schemas.microsoft.com/office/drawing/2014/main" id="{8739E624-5E93-0D40-9F2E-8142DF2F1E99}"/>
              </a:ext>
              <a:ext uri="{C183D7F6-B498-43B3-948B-1728B52AA6E4}">
                <adec:decorative xmlns:adec="http://schemas.microsoft.com/office/drawing/2017/decorative" val="1"/>
              </a:ext>
            </a:extLst>
          </p:cNvPr>
          <p:cNvSpPr/>
          <p:nvPr userDrawn="1"/>
        </p:nvSpPr>
        <p:spPr>
          <a:xfrm>
            <a:off x="6300216" y="1901952"/>
            <a:ext cx="5586544" cy="4596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ectangle 7">
            <a:extLst>
              <a:ext uri="{FF2B5EF4-FFF2-40B4-BE49-F238E27FC236}">
                <a16:creationId xmlns:a16="http://schemas.microsoft.com/office/drawing/2014/main" id="{8D3619AD-F865-1E40-BEC5-4D4005221789}"/>
              </a:ext>
              <a:ext uri="{C183D7F6-B498-43B3-948B-1728B52AA6E4}">
                <adec:decorative xmlns:adec="http://schemas.microsoft.com/office/drawing/2017/decorative" val="1"/>
              </a:ext>
            </a:extLst>
          </p:cNvPr>
          <p:cNvSpPr/>
          <p:nvPr userDrawn="1"/>
        </p:nvSpPr>
        <p:spPr>
          <a:xfrm>
            <a:off x="0" y="0"/>
            <a:ext cx="30491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6">
            <a:extLst>
              <a:ext uri="{FF2B5EF4-FFF2-40B4-BE49-F238E27FC236}">
                <a16:creationId xmlns:a16="http://schemas.microsoft.com/office/drawing/2014/main" id="{F74C15E1-F522-37CB-A073-E55716C92F46}"/>
              </a:ext>
            </a:extLst>
          </p:cNvPr>
          <p:cNvSpPr>
            <a:spLocks noGrp="1"/>
          </p:cNvSpPr>
          <p:nvPr>
            <p:ph type="body" sz="quarter" idx="10"/>
          </p:nvPr>
        </p:nvSpPr>
        <p:spPr>
          <a:xfrm>
            <a:off x="508001" y="1752600"/>
            <a:ext cx="5586412" cy="4876800"/>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10" name="Content Placeholder 9">
            <a:extLst>
              <a:ext uri="{FF2B5EF4-FFF2-40B4-BE49-F238E27FC236}">
                <a16:creationId xmlns:a16="http://schemas.microsoft.com/office/drawing/2014/main" id="{2D435DE7-250E-7C64-7A68-79957444A82E}"/>
              </a:ext>
            </a:extLst>
          </p:cNvPr>
          <p:cNvSpPr>
            <a:spLocks noGrp="1"/>
          </p:cNvSpPr>
          <p:nvPr>
            <p:ph sz="quarter" idx="14"/>
          </p:nvPr>
        </p:nvSpPr>
        <p:spPr>
          <a:xfrm>
            <a:off x="6626225" y="1901825"/>
            <a:ext cx="4953000" cy="4237038"/>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3" name="Footer Placeholder 3">
            <a:extLst>
              <a:ext uri="{FF2B5EF4-FFF2-40B4-BE49-F238E27FC236}">
                <a16:creationId xmlns:a16="http://schemas.microsoft.com/office/drawing/2014/main" id="{DEFA0414-4EBF-CA97-8610-BA83F4A84B37}"/>
              </a:ext>
              <a:ext uri="{C183D7F6-B498-43B3-948B-1728B52AA6E4}">
                <adec:decorative xmlns:adec="http://schemas.microsoft.com/office/drawing/2017/decorative" val="1"/>
              </a:ext>
            </a:extLst>
          </p:cNvPr>
          <p:cNvSpPr>
            <a:spLocks noGrp="1"/>
          </p:cNvSpPr>
          <p:nvPr>
            <p:ph type="ftr" sz="quarter" idx="13"/>
          </p:nvPr>
        </p:nvSpPr>
        <p:spPr>
          <a:xfrm>
            <a:off x="9193495" y="6572956"/>
            <a:ext cx="2995330" cy="342246"/>
          </a:xfrm>
        </p:spPr>
        <p:txBody>
          <a:bodyPr/>
          <a:lstStyle/>
          <a:p>
            <a:r>
              <a:rPr lang="en-US"/>
              <a:t>© Tennessee Department of Education </a:t>
            </a:r>
            <a:endParaRPr lang="id-ID"/>
          </a:p>
          <a:p>
            <a:endParaRPr lang="en-US"/>
          </a:p>
        </p:txBody>
      </p:sp>
      <p:grpSp>
        <p:nvGrpSpPr>
          <p:cNvPr id="9" name="Group 8">
            <a:extLst>
              <a:ext uri="{FF2B5EF4-FFF2-40B4-BE49-F238E27FC236}">
                <a16:creationId xmlns:a16="http://schemas.microsoft.com/office/drawing/2014/main" id="{142994A9-2932-177F-932C-F01E1198287F}"/>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11" name="Graphic 10">
              <a:extLst>
                <a:ext uri="{FF2B5EF4-FFF2-40B4-BE49-F238E27FC236}">
                  <a16:creationId xmlns:a16="http://schemas.microsoft.com/office/drawing/2014/main" id="{6E2BBFF7-AAAA-12D3-F031-A6D990C28F01}"/>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2" name="Picture 11" descr="Tennessee Tiered Supports Center logo">
              <a:extLst>
                <a:ext uri="{FF2B5EF4-FFF2-40B4-BE49-F238E27FC236}">
                  <a16:creationId xmlns:a16="http://schemas.microsoft.com/office/drawing/2014/main" id="{23D59EE3-CF32-2C23-3CBA-03E669899F6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34701195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le 1">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A17CE0F-86B2-4F4A-8062-08DFB4C0BFA0}"/>
              </a:ext>
            </a:extLst>
          </p:cNvPr>
          <p:cNvSpPr>
            <a:spLocks noGrp="1"/>
          </p:cNvSpPr>
          <p:nvPr>
            <p:ph type="title" hasCustomPrompt="1"/>
          </p:nvPr>
        </p:nvSpPr>
        <p:spPr>
          <a:xfrm>
            <a:off x="2102455" y="228600"/>
            <a:ext cx="961024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Table Title</a:t>
            </a:r>
          </a:p>
        </p:txBody>
      </p:sp>
      <p:sp>
        <p:nvSpPr>
          <p:cNvPr id="8" name="Rectangle 7">
            <a:extLst>
              <a:ext uri="{FF2B5EF4-FFF2-40B4-BE49-F238E27FC236}">
                <a16:creationId xmlns:a16="http://schemas.microsoft.com/office/drawing/2014/main" id="{E30DDD92-F8D7-27FF-AD91-CA3E7478236B}"/>
              </a:ext>
              <a:ext uri="{C183D7F6-B498-43B3-948B-1728B52AA6E4}">
                <adec:decorative xmlns:adec="http://schemas.microsoft.com/office/drawing/2017/decorative" val="1"/>
              </a:ext>
            </a:extLst>
          </p:cNvPr>
          <p:cNvSpPr/>
          <p:nvPr userDrawn="1"/>
        </p:nvSpPr>
        <p:spPr>
          <a:xfrm>
            <a:off x="0" y="0"/>
            <a:ext cx="1827213"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10" name="Table Placeholder 9">
            <a:extLst>
              <a:ext uri="{FF2B5EF4-FFF2-40B4-BE49-F238E27FC236}">
                <a16:creationId xmlns:a16="http://schemas.microsoft.com/office/drawing/2014/main" id="{21984209-73D9-0103-E21A-FAF9B4205161}"/>
              </a:ext>
            </a:extLst>
          </p:cNvPr>
          <p:cNvSpPr>
            <a:spLocks noGrp="1"/>
          </p:cNvSpPr>
          <p:nvPr>
            <p:ph type="tbl" sz="quarter" idx="10"/>
          </p:nvPr>
        </p:nvSpPr>
        <p:spPr>
          <a:xfrm>
            <a:off x="2102455" y="1600264"/>
            <a:ext cx="5268501" cy="4694663"/>
          </a:xfrm>
        </p:spPr>
        <p:txBody>
          <a:bodyPr/>
          <a:lstStyle/>
          <a:p>
            <a:endParaRPr lang="en-US"/>
          </a:p>
        </p:txBody>
      </p:sp>
      <p:sp>
        <p:nvSpPr>
          <p:cNvPr id="4" name="Text Placeholder 3">
            <a:extLst>
              <a:ext uri="{FF2B5EF4-FFF2-40B4-BE49-F238E27FC236}">
                <a16:creationId xmlns:a16="http://schemas.microsoft.com/office/drawing/2014/main" id="{6070EF86-FCAA-179E-64B2-5154B57D156E}"/>
              </a:ext>
            </a:extLst>
          </p:cNvPr>
          <p:cNvSpPr>
            <a:spLocks noGrp="1"/>
          </p:cNvSpPr>
          <p:nvPr>
            <p:ph type="body" sz="quarter" idx="12"/>
          </p:nvPr>
        </p:nvSpPr>
        <p:spPr>
          <a:xfrm>
            <a:off x="7694341" y="1605776"/>
            <a:ext cx="4017756" cy="4694663"/>
          </a:xfrm>
        </p:spPr>
        <p:txBody>
          <a:bodyPr/>
          <a:lstStyle>
            <a:lvl1pPr marL="0" indent="0">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2" name="Footer Placeholder 1">
            <a:extLst>
              <a:ext uri="{FF2B5EF4-FFF2-40B4-BE49-F238E27FC236}">
                <a16:creationId xmlns:a16="http://schemas.microsoft.com/office/drawing/2014/main" id="{E106D008-8946-EE5B-471A-B30D793A519E}"/>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defRPr>
            </a:lvl1pPr>
          </a:lstStyle>
          <a:p>
            <a:r>
              <a:rPr lang="en-US"/>
              <a:t>© Tennessee Department of Education </a:t>
            </a:r>
            <a:endParaRPr lang="id-ID"/>
          </a:p>
          <a:p>
            <a:endParaRPr lang="en-US"/>
          </a:p>
        </p:txBody>
      </p:sp>
      <p:sp>
        <p:nvSpPr>
          <p:cNvPr id="6" name="Text Placeholder 5">
            <a:extLst>
              <a:ext uri="{FF2B5EF4-FFF2-40B4-BE49-F238E27FC236}">
                <a16:creationId xmlns:a16="http://schemas.microsoft.com/office/drawing/2014/main" id="{D807ADDC-CE7F-9C51-2ECC-5A7177597CD1}"/>
              </a:ext>
            </a:extLst>
          </p:cNvPr>
          <p:cNvSpPr>
            <a:spLocks noGrp="1"/>
          </p:cNvSpPr>
          <p:nvPr>
            <p:ph type="body" sz="quarter" idx="14" hasCustomPrompt="1"/>
          </p:nvPr>
        </p:nvSpPr>
        <p:spPr>
          <a:xfrm>
            <a:off x="1951480" y="6397537"/>
            <a:ext cx="4956098" cy="365760"/>
          </a:xfrm>
        </p:spPr>
        <p:txBody>
          <a:bodyPr/>
          <a:lstStyle>
            <a:lvl1pPr>
              <a:buNone/>
              <a:defRPr sz="1800"/>
            </a:lvl1pPr>
          </a:lstStyle>
          <a:p>
            <a:pPr lvl="0"/>
            <a:r>
              <a:rPr lang="en-US"/>
              <a:t>Click to edit chart reference</a:t>
            </a:r>
          </a:p>
        </p:txBody>
      </p:sp>
      <p:grpSp>
        <p:nvGrpSpPr>
          <p:cNvPr id="11" name="Group 10">
            <a:extLst>
              <a:ext uri="{FF2B5EF4-FFF2-40B4-BE49-F238E27FC236}">
                <a16:creationId xmlns:a16="http://schemas.microsoft.com/office/drawing/2014/main" id="{F740819E-F86A-9078-F464-87B1FED936E4}"/>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12" name="Graphic 11">
              <a:extLst>
                <a:ext uri="{FF2B5EF4-FFF2-40B4-BE49-F238E27FC236}">
                  <a16:creationId xmlns:a16="http://schemas.microsoft.com/office/drawing/2014/main" id="{B2027777-66C2-12DA-65E1-B04E224769CF}"/>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3" name="Picture 12" descr="Tennessee Tiered Supports Center logo">
              <a:extLst>
                <a:ext uri="{FF2B5EF4-FFF2-40B4-BE49-F238E27FC236}">
                  <a16:creationId xmlns:a16="http://schemas.microsoft.com/office/drawing/2014/main" id="{8AA8DFEA-609E-80A4-70E1-6BC9893E3A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42312442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Example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9CC23F9-032D-C649-8221-A5E85B501A32}"/>
              </a:ext>
            </a:extLst>
          </p:cNvPr>
          <p:cNvSpPr>
            <a:spLocks noGrp="1"/>
          </p:cNvSpPr>
          <p:nvPr>
            <p:ph type="title" hasCustomPrompt="1"/>
          </p:nvPr>
        </p:nvSpPr>
        <p:spPr>
          <a:xfrm>
            <a:off x="507868" y="228600"/>
            <a:ext cx="11071516" cy="1208314"/>
          </a:xfrm>
        </p:spPr>
        <p:txBody>
          <a:bodyPr/>
          <a:lstStyle/>
          <a:p>
            <a:r>
              <a:rPr lang="en-US"/>
              <a:t>Click to edit Chart Title</a:t>
            </a:r>
          </a:p>
        </p:txBody>
      </p:sp>
      <p:sp>
        <p:nvSpPr>
          <p:cNvPr id="12" name="Chart Placeholder 11">
            <a:extLst>
              <a:ext uri="{FF2B5EF4-FFF2-40B4-BE49-F238E27FC236}">
                <a16:creationId xmlns:a16="http://schemas.microsoft.com/office/drawing/2014/main" id="{FF8D50C8-9082-B3FC-A691-BF87039E7825}"/>
              </a:ext>
            </a:extLst>
          </p:cNvPr>
          <p:cNvSpPr>
            <a:spLocks noGrp="1"/>
          </p:cNvSpPr>
          <p:nvPr>
            <p:ph type="chart" sz="quarter" idx="10"/>
          </p:nvPr>
        </p:nvSpPr>
        <p:spPr>
          <a:xfrm>
            <a:off x="507868" y="1579731"/>
            <a:ext cx="6961444" cy="4632155"/>
          </a:xfrm>
        </p:spPr>
        <p:txBody>
          <a:bodyPr/>
          <a:lstStyle/>
          <a:p>
            <a:endParaRPr lang="en-US"/>
          </a:p>
        </p:txBody>
      </p:sp>
      <p:sp>
        <p:nvSpPr>
          <p:cNvPr id="14" name="Chart Placeholder 13">
            <a:extLst>
              <a:ext uri="{FF2B5EF4-FFF2-40B4-BE49-F238E27FC236}">
                <a16:creationId xmlns:a16="http://schemas.microsoft.com/office/drawing/2014/main" id="{72F44D50-551C-1D51-9B73-89626AA6ED1F}"/>
              </a:ext>
            </a:extLst>
          </p:cNvPr>
          <p:cNvSpPr>
            <a:spLocks noGrp="1"/>
          </p:cNvSpPr>
          <p:nvPr>
            <p:ph type="chart" sz="quarter" idx="11"/>
          </p:nvPr>
        </p:nvSpPr>
        <p:spPr>
          <a:xfrm>
            <a:off x="7850852" y="1579731"/>
            <a:ext cx="3710910" cy="2466753"/>
          </a:xfrm>
        </p:spPr>
        <p:txBody>
          <a:bodyPr/>
          <a:lstStyle/>
          <a:p>
            <a:endParaRPr lang="en-US"/>
          </a:p>
        </p:txBody>
      </p:sp>
      <p:sp>
        <p:nvSpPr>
          <p:cNvPr id="16" name="Chart Placeholder 15">
            <a:extLst>
              <a:ext uri="{FF2B5EF4-FFF2-40B4-BE49-F238E27FC236}">
                <a16:creationId xmlns:a16="http://schemas.microsoft.com/office/drawing/2014/main" id="{58AC5688-3FDA-5FD8-8AC5-50DD5AC8EBCA}"/>
              </a:ext>
            </a:extLst>
          </p:cNvPr>
          <p:cNvSpPr>
            <a:spLocks noGrp="1"/>
          </p:cNvSpPr>
          <p:nvPr>
            <p:ph type="chart" sz="quarter" idx="12"/>
          </p:nvPr>
        </p:nvSpPr>
        <p:spPr>
          <a:xfrm>
            <a:off x="7868474" y="4189301"/>
            <a:ext cx="3710910" cy="2022586"/>
          </a:xfrm>
        </p:spPr>
        <p:txBody>
          <a:bodyPr/>
          <a:lstStyle/>
          <a:p>
            <a:endParaRPr lang="en-US"/>
          </a:p>
        </p:txBody>
      </p:sp>
      <p:sp>
        <p:nvSpPr>
          <p:cNvPr id="4" name="Footer Placeholder 3">
            <a:extLst>
              <a:ext uri="{FF2B5EF4-FFF2-40B4-BE49-F238E27FC236}">
                <a16:creationId xmlns:a16="http://schemas.microsoft.com/office/drawing/2014/main" id="{50A52BF0-8662-9B21-FB2E-1A18D5D3BCB3}"/>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a:p>
        </p:txBody>
      </p:sp>
      <p:sp>
        <p:nvSpPr>
          <p:cNvPr id="6" name="Text Placeholder 5">
            <a:extLst>
              <a:ext uri="{FF2B5EF4-FFF2-40B4-BE49-F238E27FC236}">
                <a16:creationId xmlns:a16="http://schemas.microsoft.com/office/drawing/2014/main" id="{34C9D6CD-BC61-38DC-C854-9108EF793891}"/>
              </a:ext>
            </a:extLst>
          </p:cNvPr>
          <p:cNvSpPr>
            <a:spLocks noGrp="1"/>
          </p:cNvSpPr>
          <p:nvPr>
            <p:ph type="body" sz="quarter" idx="14" hasCustomPrompt="1"/>
          </p:nvPr>
        </p:nvSpPr>
        <p:spPr>
          <a:xfrm>
            <a:off x="507996" y="6399112"/>
            <a:ext cx="6679188" cy="390689"/>
          </a:xfrm>
        </p:spPr>
        <p:txBody>
          <a:bodyPr/>
          <a:lstStyle>
            <a:lvl1pPr>
              <a:buNone/>
              <a:defRPr sz="1800"/>
            </a:lvl1pPr>
          </a:lstStyle>
          <a:p>
            <a:pPr lvl="0"/>
            <a:r>
              <a:rPr lang="en-US"/>
              <a:t>Click to edit chart reference</a:t>
            </a:r>
          </a:p>
        </p:txBody>
      </p:sp>
      <p:grpSp>
        <p:nvGrpSpPr>
          <p:cNvPr id="2" name="Group 1">
            <a:extLst>
              <a:ext uri="{FF2B5EF4-FFF2-40B4-BE49-F238E27FC236}">
                <a16:creationId xmlns:a16="http://schemas.microsoft.com/office/drawing/2014/main" id="{DE5A537B-74D9-EE49-8CCD-B5F6481C1F20}"/>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9" name="Graphic 8">
              <a:extLst>
                <a:ext uri="{FF2B5EF4-FFF2-40B4-BE49-F238E27FC236}">
                  <a16:creationId xmlns:a16="http://schemas.microsoft.com/office/drawing/2014/main" id="{9C2EA3C6-8C74-3B81-5F2A-BDAECF1D68D4}"/>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0" name="Picture 9" descr="Tennessee Tiered Supports Center logo">
              <a:extLst>
                <a:ext uri="{FF2B5EF4-FFF2-40B4-BE49-F238E27FC236}">
                  <a16:creationId xmlns:a16="http://schemas.microsoft.com/office/drawing/2014/main" id="{E9A11D15-BB5B-36BC-2808-F61BDF6784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9810801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Example with summar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9CC23F9-032D-C649-8221-A5E85B501A32}"/>
              </a:ext>
            </a:extLst>
          </p:cNvPr>
          <p:cNvSpPr>
            <a:spLocks noGrp="1"/>
          </p:cNvSpPr>
          <p:nvPr>
            <p:ph type="title" hasCustomPrompt="1"/>
          </p:nvPr>
        </p:nvSpPr>
        <p:spPr>
          <a:xfrm>
            <a:off x="507868" y="228600"/>
            <a:ext cx="11071516" cy="1208314"/>
          </a:xfrm>
        </p:spPr>
        <p:txBody>
          <a:bodyPr/>
          <a:lstStyle/>
          <a:p>
            <a:r>
              <a:rPr lang="en-US"/>
              <a:t>Click to edit Chart Title</a:t>
            </a:r>
          </a:p>
        </p:txBody>
      </p:sp>
      <p:sp>
        <p:nvSpPr>
          <p:cNvPr id="12" name="Chart Placeholder 11">
            <a:extLst>
              <a:ext uri="{FF2B5EF4-FFF2-40B4-BE49-F238E27FC236}">
                <a16:creationId xmlns:a16="http://schemas.microsoft.com/office/drawing/2014/main" id="{FF8D50C8-9082-B3FC-A691-BF87039E7825}"/>
              </a:ext>
            </a:extLst>
          </p:cNvPr>
          <p:cNvSpPr>
            <a:spLocks noGrp="1"/>
          </p:cNvSpPr>
          <p:nvPr>
            <p:ph type="chart" sz="quarter" idx="10"/>
          </p:nvPr>
        </p:nvSpPr>
        <p:spPr>
          <a:xfrm>
            <a:off x="507868" y="1579731"/>
            <a:ext cx="6961444" cy="4632155"/>
          </a:xfrm>
        </p:spPr>
        <p:txBody>
          <a:bodyPr/>
          <a:lstStyle/>
          <a:p>
            <a:endParaRPr lang="en-US"/>
          </a:p>
        </p:txBody>
      </p:sp>
      <p:sp>
        <p:nvSpPr>
          <p:cNvPr id="6" name="Text Placeholder 5">
            <a:extLst>
              <a:ext uri="{FF2B5EF4-FFF2-40B4-BE49-F238E27FC236}">
                <a16:creationId xmlns:a16="http://schemas.microsoft.com/office/drawing/2014/main" id="{34C9D6CD-BC61-38DC-C854-9108EF793891}"/>
              </a:ext>
            </a:extLst>
          </p:cNvPr>
          <p:cNvSpPr>
            <a:spLocks noGrp="1"/>
          </p:cNvSpPr>
          <p:nvPr>
            <p:ph type="body" sz="quarter" idx="14" hasCustomPrompt="1"/>
          </p:nvPr>
        </p:nvSpPr>
        <p:spPr>
          <a:xfrm>
            <a:off x="507867" y="6354703"/>
            <a:ext cx="6679317" cy="397603"/>
          </a:xfrm>
        </p:spPr>
        <p:txBody>
          <a:bodyPr anchor="ctr"/>
          <a:lstStyle>
            <a:lvl1pPr marL="0" indent="0">
              <a:buNone/>
              <a:defRPr sz="1800"/>
            </a:lvl1pPr>
          </a:lstStyle>
          <a:p>
            <a:pPr lvl="0"/>
            <a:r>
              <a:rPr lang="en-US"/>
              <a:t>Click to edit chart reference</a:t>
            </a:r>
          </a:p>
        </p:txBody>
      </p:sp>
      <p:sp>
        <p:nvSpPr>
          <p:cNvPr id="7" name="Text Placeholder 6">
            <a:extLst>
              <a:ext uri="{FF2B5EF4-FFF2-40B4-BE49-F238E27FC236}">
                <a16:creationId xmlns:a16="http://schemas.microsoft.com/office/drawing/2014/main" id="{98E25923-06EB-B84E-117E-ADB3507ED9CF}"/>
              </a:ext>
            </a:extLst>
          </p:cNvPr>
          <p:cNvSpPr>
            <a:spLocks noGrp="1"/>
          </p:cNvSpPr>
          <p:nvPr>
            <p:ph type="body" sz="quarter" idx="15" hasCustomPrompt="1"/>
          </p:nvPr>
        </p:nvSpPr>
        <p:spPr>
          <a:xfrm>
            <a:off x="7665285" y="1579730"/>
            <a:ext cx="3914099" cy="4632155"/>
          </a:xfrm>
        </p:spPr>
        <p:txBody>
          <a:bodyPr/>
          <a:lstStyle>
            <a:lvl1pPr marL="0" indent="0">
              <a:buNone/>
              <a:defRPr/>
            </a:lvl1pPr>
          </a:lstStyle>
          <a:p>
            <a:pPr lvl="0"/>
            <a:r>
              <a:rPr lang="en-US"/>
              <a:t>Click to chart summary</a:t>
            </a:r>
          </a:p>
        </p:txBody>
      </p:sp>
      <p:sp>
        <p:nvSpPr>
          <p:cNvPr id="4" name="Footer Placeholder 3">
            <a:extLst>
              <a:ext uri="{FF2B5EF4-FFF2-40B4-BE49-F238E27FC236}">
                <a16:creationId xmlns:a16="http://schemas.microsoft.com/office/drawing/2014/main" id="{50A52BF0-8662-9B21-FB2E-1A18D5D3BCB3}"/>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a:p>
        </p:txBody>
      </p:sp>
      <p:grpSp>
        <p:nvGrpSpPr>
          <p:cNvPr id="2" name="Group 1">
            <a:extLst>
              <a:ext uri="{FF2B5EF4-FFF2-40B4-BE49-F238E27FC236}">
                <a16:creationId xmlns:a16="http://schemas.microsoft.com/office/drawing/2014/main" id="{CDD9326E-8479-6F06-6ECC-E79F82E61E49}"/>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10" name="Graphic 9">
              <a:extLst>
                <a:ext uri="{FF2B5EF4-FFF2-40B4-BE49-F238E27FC236}">
                  <a16:creationId xmlns:a16="http://schemas.microsoft.com/office/drawing/2014/main" id="{5B3317E8-6763-4E91-7996-7997453C9709}"/>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1" name="Picture 10" descr="Tennessee Tiered Supports Center logo">
              <a:extLst>
                <a:ext uri="{FF2B5EF4-FFF2-40B4-BE49-F238E27FC236}">
                  <a16:creationId xmlns:a16="http://schemas.microsoft.com/office/drawing/2014/main" id="{FE71777C-036D-B779-3E71-E84389DE4B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27481605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llag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F8453D-51AE-5C4A-8959-A46D7A017A91}"/>
              </a:ext>
              <a:ext uri="{C183D7F6-B498-43B3-948B-1728B52AA6E4}">
                <adec:decorative xmlns:adec="http://schemas.microsoft.com/office/drawing/2017/decorative" val="1"/>
              </a:ext>
            </a:extLst>
          </p:cNvPr>
          <p:cNvSpPr/>
          <p:nvPr userDrawn="1"/>
        </p:nvSpPr>
        <p:spPr>
          <a:xfrm>
            <a:off x="0" y="0"/>
            <a:ext cx="3017520"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itle Placeholder 1">
            <a:extLst>
              <a:ext uri="{FF2B5EF4-FFF2-40B4-BE49-F238E27FC236}">
                <a16:creationId xmlns:a16="http://schemas.microsoft.com/office/drawing/2014/main" id="{1DDA7C6B-FC07-C44F-B5DA-1C063D92C947}"/>
              </a:ext>
            </a:extLst>
          </p:cNvPr>
          <p:cNvSpPr>
            <a:spLocks noGrp="1"/>
          </p:cNvSpPr>
          <p:nvPr>
            <p:ph type="title"/>
          </p:nvPr>
        </p:nvSpPr>
        <p:spPr>
          <a:xfrm>
            <a:off x="507868" y="357187"/>
            <a:ext cx="2233744" cy="1208314"/>
          </a:xfrm>
          <a:prstGeom prst="rect">
            <a:avLst/>
          </a:prstGeom>
        </p:spPr>
        <p:txBody>
          <a:bodyPr vert="horz" lIns="91440" tIns="45720" rIns="91440" bIns="45720" rtlCol="0" anchor="ctr">
            <a:noAutofit/>
          </a:bodyPr>
          <a:lstStyle>
            <a:lvl1pPr>
              <a:defRPr sz="2800">
                <a:solidFill>
                  <a:schemeClr val="bg1"/>
                </a:solidFill>
              </a:defRPr>
            </a:lvl1pPr>
          </a:lstStyle>
          <a:p>
            <a:r>
              <a:rPr lang="en-US"/>
              <a:t>Click to edit Master title style</a:t>
            </a:r>
          </a:p>
        </p:txBody>
      </p:sp>
      <p:sp>
        <p:nvSpPr>
          <p:cNvPr id="14" name="Text Placeholder 2">
            <a:extLst>
              <a:ext uri="{FF2B5EF4-FFF2-40B4-BE49-F238E27FC236}">
                <a16:creationId xmlns:a16="http://schemas.microsoft.com/office/drawing/2014/main" id="{2B85B437-6871-A748-A3BF-5B62265C6775}"/>
              </a:ext>
            </a:extLst>
          </p:cNvPr>
          <p:cNvSpPr>
            <a:spLocks noGrp="1"/>
          </p:cNvSpPr>
          <p:nvPr>
            <p:ph idx="1" hasCustomPrompt="1"/>
          </p:nvPr>
        </p:nvSpPr>
        <p:spPr>
          <a:xfrm>
            <a:off x="507868" y="1752600"/>
            <a:ext cx="2233744" cy="3815447"/>
          </a:xfrm>
          <a:prstGeom prst="rect">
            <a:avLst/>
          </a:prstGeom>
        </p:spPr>
        <p:txBody>
          <a:bodyPr vert="horz" lIns="91440" tIns="45720" rIns="91440" bIns="45720" rtlCol="0">
            <a:normAutofit/>
          </a:bodyPr>
          <a:lstStyle>
            <a:lvl1pPr marL="0" indent="0">
              <a:spcBef>
                <a:spcPts val="0"/>
              </a:spcBef>
              <a:spcAft>
                <a:spcPts val="1200"/>
              </a:spcAft>
              <a:buNone/>
              <a:defRPr sz="1800">
                <a:solidFill>
                  <a:schemeClr val="bg1"/>
                </a:solidFill>
              </a:defRPr>
            </a:lvl1pPr>
            <a:lvl2pPr marL="342814" indent="0">
              <a:buNone/>
              <a:defRPr>
                <a:solidFill>
                  <a:schemeClr val="bg1"/>
                </a:solidFill>
              </a:defRPr>
            </a:lvl2pPr>
            <a:lvl3pPr marL="685629" indent="0">
              <a:buNone/>
              <a:defRPr>
                <a:solidFill>
                  <a:schemeClr val="bg1"/>
                </a:solidFill>
              </a:defRPr>
            </a:lvl3pPr>
            <a:lvl4pPr marL="1028443" indent="0">
              <a:buNone/>
              <a:defRPr>
                <a:solidFill>
                  <a:schemeClr val="bg1"/>
                </a:solidFill>
              </a:defRPr>
            </a:lvl4pPr>
            <a:lvl5pPr marL="1371257" indent="0">
              <a:buNone/>
              <a:defRPr>
                <a:solidFill>
                  <a:schemeClr val="bg1"/>
                </a:solidFill>
              </a:defRPr>
            </a:lvl5pPr>
          </a:lstStyle>
          <a:p>
            <a:pPr lvl="0"/>
            <a:r>
              <a:rPr lang="en-US"/>
              <a:t>Click to edit Master text styles</a:t>
            </a:r>
          </a:p>
        </p:txBody>
      </p:sp>
      <p:sp>
        <p:nvSpPr>
          <p:cNvPr id="2" name="Text Placeholder 11">
            <a:extLst>
              <a:ext uri="{FF2B5EF4-FFF2-40B4-BE49-F238E27FC236}">
                <a16:creationId xmlns:a16="http://schemas.microsoft.com/office/drawing/2014/main" id="{1964B0A5-FAE1-1B66-48D3-6E8D2A077277}"/>
              </a:ext>
              <a:ext uri="{C183D7F6-B498-43B3-948B-1728B52AA6E4}">
                <adec:decorative xmlns:adec="http://schemas.microsoft.com/office/drawing/2017/decorative" val="1"/>
              </a:ext>
            </a:extLst>
          </p:cNvPr>
          <p:cNvSpPr txBox="1">
            <a:spLocks/>
          </p:cNvSpPr>
          <p:nvPr userDrawn="1"/>
        </p:nvSpPr>
        <p:spPr>
          <a:xfrm>
            <a:off x="7032343" y="6515754"/>
            <a:ext cx="5105401" cy="236981"/>
          </a:xfrm>
          <a:prstGeom prst="rect">
            <a:avLst/>
          </a:prstGeom>
        </p:spPr>
        <p:txBody>
          <a:bodyPr>
            <a:normAutofit lnSpcReduction="10000"/>
          </a:bodyPr>
          <a:lstStyle>
            <a:lvl1pPr marL="0" marR="0" indent="0" algn="r" defTabSz="685629" rtl="0" eaLnBrk="1" fontAlgn="auto" latinLnBrk="0" hangingPunct="1">
              <a:lnSpc>
                <a:spcPct val="100000"/>
              </a:lnSpc>
              <a:spcBef>
                <a:spcPct val="20000"/>
              </a:spcBef>
              <a:spcAft>
                <a:spcPts val="0"/>
              </a:spcAft>
              <a:buClr>
                <a:schemeClr val="tx1"/>
              </a:buClr>
              <a:buSzTx/>
              <a:buFont typeface="Wingdings" panose="05000000000000000000" pitchFamily="2" charset="2"/>
              <a:buNone/>
              <a:tabLst/>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57074" indent="-214260" algn="l" defTabSz="685629" rtl="0" eaLnBrk="1" latinLnBrk="0" hangingPunct="1">
              <a:spcBef>
                <a:spcPct val="20000"/>
              </a:spcBef>
              <a:buClr>
                <a:schemeClr val="tx1"/>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036" indent="-171407" algn="l" defTabSz="685629" rtl="0" eaLnBrk="1" latinLnBrk="0" hangingPunct="1">
              <a:spcBef>
                <a:spcPct val="20000"/>
              </a:spcBef>
              <a:buClr>
                <a:schemeClr val="tx1"/>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199850" indent="-171407" algn="l" defTabSz="685629" rtl="0" eaLnBrk="1" latinLnBrk="0" hangingPunct="1">
              <a:spcBef>
                <a:spcPct val="20000"/>
              </a:spcBef>
              <a:buClr>
                <a:schemeClr val="tx1"/>
              </a:buClr>
              <a:buFont typeface="Courier New" panose="02070309020205020404" pitchFamily="49" charset="0"/>
              <a:buChar char="o"/>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2664" indent="-171407" algn="l" defTabSz="685629" rtl="0" eaLnBrk="1" latinLnBrk="0" hangingPunct="1">
              <a:spcBef>
                <a:spcPct val="20000"/>
              </a:spcBef>
              <a:buClr>
                <a:schemeClr val="tx1"/>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479"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293"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107"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3922"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defRPr/>
            </a:pPr>
            <a:r>
              <a:rPr lang="en-US">
                <a:solidFill>
                  <a:schemeClr val="tx1"/>
                </a:solidFill>
              </a:rPr>
              <a:t>© Tennessee Department of Education </a:t>
            </a:r>
            <a:endParaRPr lang="id-ID">
              <a:solidFill>
                <a:schemeClr val="tx1"/>
              </a:solidFill>
            </a:endParaRPr>
          </a:p>
        </p:txBody>
      </p:sp>
      <p:sp>
        <p:nvSpPr>
          <p:cNvPr id="4" name="Rectangle 3">
            <a:extLst>
              <a:ext uri="{FF2B5EF4-FFF2-40B4-BE49-F238E27FC236}">
                <a16:creationId xmlns:a16="http://schemas.microsoft.com/office/drawing/2014/main" id="{B64B1787-BABE-CE4D-9DEB-0528B582C49E}"/>
              </a:ext>
              <a:ext uri="{C183D7F6-B498-43B3-948B-1728B52AA6E4}">
                <adec:decorative xmlns:adec="http://schemas.microsoft.com/office/drawing/2017/decorative" val="1"/>
              </a:ext>
            </a:extLst>
          </p:cNvPr>
          <p:cNvSpPr/>
          <p:nvPr userDrawn="1"/>
        </p:nvSpPr>
        <p:spPr>
          <a:xfrm>
            <a:off x="9171305" y="6096000"/>
            <a:ext cx="3017520" cy="762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a:extLst>
              <a:ext uri="{FF2B5EF4-FFF2-40B4-BE49-F238E27FC236}">
                <a16:creationId xmlns:a16="http://schemas.microsoft.com/office/drawing/2014/main" id="{57F99DD9-D346-234E-A484-DC6BB9699C38}"/>
              </a:ext>
              <a:ext uri="{C183D7F6-B498-43B3-948B-1728B52AA6E4}">
                <adec:decorative xmlns:adec="http://schemas.microsoft.com/office/drawing/2017/decorative" val="1"/>
              </a:ext>
            </a:extLst>
          </p:cNvPr>
          <p:cNvSpPr/>
          <p:nvPr userDrawn="1"/>
        </p:nvSpPr>
        <p:spPr>
          <a:xfrm>
            <a:off x="6114204" y="2092779"/>
            <a:ext cx="3017520" cy="762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Rectangle 5">
            <a:extLst>
              <a:ext uri="{FF2B5EF4-FFF2-40B4-BE49-F238E27FC236}">
                <a16:creationId xmlns:a16="http://schemas.microsoft.com/office/drawing/2014/main" id="{D76DFE9A-BDB2-8645-8BC3-FA01EBD7BB8D}"/>
              </a:ext>
              <a:ext uri="{C183D7F6-B498-43B3-948B-1728B52AA6E4}">
                <adec:decorative xmlns:adec="http://schemas.microsoft.com/office/drawing/2017/decorative" val="1"/>
              </a:ext>
            </a:extLst>
          </p:cNvPr>
          <p:cNvSpPr/>
          <p:nvPr userDrawn="1"/>
        </p:nvSpPr>
        <p:spPr>
          <a:xfrm>
            <a:off x="3057102" y="0"/>
            <a:ext cx="3017520" cy="762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Picture Placeholder 7">
            <a:extLst>
              <a:ext uri="{FF2B5EF4-FFF2-40B4-BE49-F238E27FC236}">
                <a16:creationId xmlns:a16="http://schemas.microsoft.com/office/drawing/2014/main" id="{80EC279B-9D0A-664D-BC1F-CF07F588A7F8}"/>
              </a:ext>
            </a:extLst>
          </p:cNvPr>
          <p:cNvSpPr>
            <a:spLocks noGrp="1"/>
          </p:cNvSpPr>
          <p:nvPr>
            <p:ph type="pic" sz="quarter" idx="10"/>
          </p:nvPr>
        </p:nvSpPr>
        <p:spPr>
          <a:xfrm>
            <a:off x="3057102" y="802822"/>
            <a:ext cx="3017520" cy="3962400"/>
          </a:xfrm>
        </p:spPr>
        <p:txBody>
          <a:bodyPr/>
          <a:lstStyle>
            <a:lvl1pPr>
              <a:buNone/>
              <a:defRPr/>
            </a:lvl1pPr>
          </a:lstStyle>
          <a:p>
            <a:endParaRPr lang="en-US"/>
          </a:p>
        </p:txBody>
      </p:sp>
      <p:sp>
        <p:nvSpPr>
          <p:cNvPr id="13" name="Picture Placeholder 7">
            <a:extLst>
              <a:ext uri="{FF2B5EF4-FFF2-40B4-BE49-F238E27FC236}">
                <a16:creationId xmlns:a16="http://schemas.microsoft.com/office/drawing/2014/main" id="{160D6265-3645-544F-B94D-887DECCE7CCF}"/>
              </a:ext>
            </a:extLst>
          </p:cNvPr>
          <p:cNvSpPr>
            <a:spLocks noGrp="1"/>
          </p:cNvSpPr>
          <p:nvPr>
            <p:ph type="pic" sz="quarter" idx="15"/>
          </p:nvPr>
        </p:nvSpPr>
        <p:spPr>
          <a:xfrm>
            <a:off x="3057102" y="4806043"/>
            <a:ext cx="3017520" cy="2051957"/>
          </a:xfrm>
        </p:spPr>
        <p:txBody>
          <a:bodyPr/>
          <a:lstStyle>
            <a:lvl1pPr>
              <a:buNone/>
              <a:defRPr/>
            </a:lvl1pPr>
          </a:lstStyle>
          <a:p>
            <a:endParaRPr lang="en-US"/>
          </a:p>
        </p:txBody>
      </p:sp>
      <p:sp>
        <p:nvSpPr>
          <p:cNvPr id="12" name="Picture Placeholder 7">
            <a:extLst>
              <a:ext uri="{FF2B5EF4-FFF2-40B4-BE49-F238E27FC236}">
                <a16:creationId xmlns:a16="http://schemas.microsoft.com/office/drawing/2014/main" id="{7BA3ED9C-28A0-F544-BA32-BF1DAFE52262}"/>
              </a:ext>
            </a:extLst>
          </p:cNvPr>
          <p:cNvSpPr>
            <a:spLocks noGrp="1"/>
          </p:cNvSpPr>
          <p:nvPr>
            <p:ph type="pic" sz="quarter" idx="14"/>
          </p:nvPr>
        </p:nvSpPr>
        <p:spPr>
          <a:xfrm>
            <a:off x="6114204" y="0"/>
            <a:ext cx="3017520" cy="2051957"/>
          </a:xfrm>
        </p:spPr>
        <p:txBody>
          <a:bodyPr/>
          <a:lstStyle>
            <a:lvl1pPr>
              <a:buNone/>
              <a:defRPr/>
            </a:lvl1pPr>
          </a:lstStyle>
          <a:p>
            <a:endParaRPr lang="en-US"/>
          </a:p>
        </p:txBody>
      </p:sp>
      <p:sp>
        <p:nvSpPr>
          <p:cNvPr id="9" name="Picture Placeholder 7">
            <a:extLst>
              <a:ext uri="{FF2B5EF4-FFF2-40B4-BE49-F238E27FC236}">
                <a16:creationId xmlns:a16="http://schemas.microsoft.com/office/drawing/2014/main" id="{9ADF8585-3DCE-0A4A-B135-FE9BB13404A0}"/>
              </a:ext>
            </a:extLst>
          </p:cNvPr>
          <p:cNvSpPr>
            <a:spLocks noGrp="1"/>
          </p:cNvSpPr>
          <p:nvPr>
            <p:ph type="pic" sz="quarter" idx="11"/>
          </p:nvPr>
        </p:nvSpPr>
        <p:spPr>
          <a:xfrm>
            <a:off x="6114204" y="2895600"/>
            <a:ext cx="3017520" cy="3962400"/>
          </a:xfrm>
        </p:spPr>
        <p:txBody>
          <a:bodyPr/>
          <a:lstStyle>
            <a:lvl1pPr>
              <a:buNone/>
              <a:defRPr/>
            </a:lvl1pPr>
          </a:lstStyle>
          <a:p>
            <a:endParaRPr lang="en-US"/>
          </a:p>
        </p:txBody>
      </p:sp>
      <p:sp>
        <p:nvSpPr>
          <p:cNvPr id="10" name="Picture Placeholder 7">
            <a:extLst>
              <a:ext uri="{FF2B5EF4-FFF2-40B4-BE49-F238E27FC236}">
                <a16:creationId xmlns:a16="http://schemas.microsoft.com/office/drawing/2014/main" id="{3AEDF44C-7426-A447-9EE5-59E987FE7DF6}"/>
              </a:ext>
            </a:extLst>
          </p:cNvPr>
          <p:cNvSpPr>
            <a:spLocks noGrp="1"/>
          </p:cNvSpPr>
          <p:nvPr>
            <p:ph type="pic" sz="quarter" idx="12"/>
          </p:nvPr>
        </p:nvSpPr>
        <p:spPr>
          <a:xfrm>
            <a:off x="9171305" y="0"/>
            <a:ext cx="3017520" cy="3962400"/>
          </a:xfrm>
        </p:spPr>
        <p:txBody>
          <a:bodyPr/>
          <a:lstStyle>
            <a:lvl1pPr>
              <a:buNone/>
              <a:defRPr/>
            </a:lvl1pPr>
          </a:lstStyle>
          <a:p>
            <a:endParaRPr lang="en-US"/>
          </a:p>
        </p:txBody>
      </p:sp>
      <p:sp>
        <p:nvSpPr>
          <p:cNvPr id="11" name="Picture Placeholder 7">
            <a:extLst>
              <a:ext uri="{FF2B5EF4-FFF2-40B4-BE49-F238E27FC236}">
                <a16:creationId xmlns:a16="http://schemas.microsoft.com/office/drawing/2014/main" id="{DF2D314D-748F-7D4C-B29E-9A76E359919E}"/>
              </a:ext>
            </a:extLst>
          </p:cNvPr>
          <p:cNvSpPr>
            <a:spLocks noGrp="1"/>
          </p:cNvSpPr>
          <p:nvPr>
            <p:ph type="pic" sz="quarter" idx="13"/>
          </p:nvPr>
        </p:nvSpPr>
        <p:spPr>
          <a:xfrm>
            <a:off x="9171305" y="3976845"/>
            <a:ext cx="3017520" cy="2051957"/>
          </a:xfrm>
        </p:spPr>
        <p:txBody>
          <a:bodyPr/>
          <a:lstStyle>
            <a:lvl1pPr>
              <a:buNone/>
              <a:defRPr/>
            </a:lvl1pPr>
          </a:lstStyle>
          <a:p>
            <a:endParaRPr lang="en-US"/>
          </a:p>
        </p:txBody>
      </p:sp>
      <p:sp>
        <p:nvSpPr>
          <p:cNvPr id="16" name="Footer Placeholder 15">
            <a:extLst>
              <a:ext uri="{FF2B5EF4-FFF2-40B4-BE49-F238E27FC236}">
                <a16:creationId xmlns:a16="http://schemas.microsoft.com/office/drawing/2014/main" id="{60662AFE-5C01-1F73-2A03-F4D6B61087EF}"/>
              </a:ext>
              <a:ext uri="{C183D7F6-B498-43B3-948B-1728B52AA6E4}">
                <adec:decorative xmlns:adec="http://schemas.microsoft.com/office/drawing/2017/decorative" val="1"/>
              </a:ext>
            </a:extLst>
          </p:cNvPr>
          <p:cNvSpPr>
            <a:spLocks noGrp="1"/>
          </p:cNvSpPr>
          <p:nvPr>
            <p:ph type="ftr" sz="quarter" idx="16"/>
          </p:nvPr>
        </p:nvSpPr>
        <p:spPr>
          <a:xfrm>
            <a:off x="9193495" y="6618569"/>
            <a:ext cx="2995330" cy="342246"/>
          </a:xfrm>
        </p:spPr>
        <p:txBody>
          <a:bodyPr/>
          <a:lstStyle>
            <a:lvl1pPr>
              <a:defRPr>
                <a:solidFill>
                  <a:srgbClr val="000000"/>
                </a:solidFill>
              </a:defRPr>
            </a:lvl1pPr>
          </a:lstStyle>
          <a:p>
            <a:r>
              <a:rPr lang="en-US"/>
              <a:t>© Tennessee Department of Education </a:t>
            </a:r>
            <a:endParaRPr lang="id-ID"/>
          </a:p>
          <a:p>
            <a:endParaRPr lang="en-US"/>
          </a:p>
        </p:txBody>
      </p:sp>
      <p:grpSp>
        <p:nvGrpSpPr>
          <p:cNvPr id="7" name="Group 6">
            <a:extLst>
              <a:ext uri="{FF2B5EF4-FFF2-40B4-BE49-F238E27FC236}">
                <a16:creationId xmlns:a16="http://schemas.microsoft.com/office/drawing/2014/main" id="{0C428CCE-BE28-93D9-C936-D2F36D33E3E3}"/>
              </a:ext>
              <a:ext uri="{C183D7F6-B498-43B3-948B-1728B52AA6E4}">
                <adec:decorative xmlns:adec="http://schemas.microsoft.com/office/drawing/2017/decorative" val="1"/>
              </a:ext>
            </a:extLst>
          </p:cNvPr>
          <p:cNvGrpSpPr/>
          <p:nvPr userDrawn="1"/>
        </p:nvGrpSpPr>
        <p:grpSpPr>
          <a:xfrm>
            <a:off x="10259343" y="6036137"/>
            <a:ext cx="1827213" cy="484632"/>
            <a:chOff x="1827213" y="6320184"/>
            <a:chExt cx="1889065" cy="515107"/>
          </a:xfrm>
        </p:grpSpPr>
        <p:pic>
          <p:nvPicPr>
            <p:cNvPr id="17" name="Graphic 16">
              <a:extLst>
                <a:ext uri="{FF2B5EF4-FFF2-40B4-BE49-F238E27FC236}">
                  <a16:creationId xmlns:a16="http://schemas.microsoft.com/office/drawing/2014/main" id="{133A4364-2049-51E7-46FA-6C3C1248CA85}"/>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8" name="Picture 17" descr="Tennessee Tiered Supports Center logo">
              <a:extLst>
                <a:ext uri="{FF2B5EF4-FFF2-40B4-BE49-F238E27FC236}">
                  <a16:creationId xmlns:a16="http://schemas.microsoft.com/office/drawing/2014/main" id="{4D7DD848-5C61-27C2-663D-06BC06555E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7090307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97A5AE92-EC6D-4543-8230-AAB67ED5F743}"/>
              </a:ext>
              <a:ext uri="{C183D7F6-B498-43B3-948B-1728B52AA6E4}">
                <adec:decorative xmlns:adec="http://schemas.microsoft.com/office/drawing/2017/decorative" val="1"/>
              </a:ext>
            </a:extLst>
          </p:cNvPr>
          <p:cNvSpPr/>
          <p:nvPr userDrawn="1"/>
        </p:nvSpPr>
        <p:spPr>
          <a:xfrm>
            <a:off x="2" y="0"/>
            <a:ext cx="12188825" cy="4323205"/>
          </a:xfrm>
          <a:custGeom>
            <a:avLst/>
            <a:gdLst>
              <a:gd name="connsiteX0" fmla="*/ 0 w 12188825"/>
              <a:gd name="connsiteY0" fmla="*/ 0 h 4323205"/>
              <a:gd name="connsiteX1" fmla="*/ 12188825 w 12188825"/>
              <a:gd name="connsiteY1" fmla="*/ 0 h 4323205"/>
              <a:gd name="connsiteX2" fmla="*/ 12188825 w 12188825"/>
              <a:gd name="connsiteY2" fmla="*/ 2675705 h 4323205"/>
              <a:gd name="connsiteX3" fmla="*/ 12140429 w 12188825"/>
              <a:gd name="connsiteY3" fmla="*/ 2675705 h 4323205"/>
              <a:gd name="connsiteX4" fmla="*/ 0 w 12188825"/>
              <a:gd name="connsiteY4" fmla="*/ 4323205 h 4323205"/>
              <a:gd name="connsiteX5" fmla="*/ 0 w 12188825"/>
              <a:gd name="connsiteY5" fmla="*/ 2675705 h 4323205"/>
              <a:gd name="connsiteX6" fmla="*/ 0 w 12188825"/>
              <a:gd name="connsiteY6" fmla="*/ 2669551 h 4323205"/>
              <a:gd name="connsiteX7" fmla="*/ 0 w 12188825"/>
              <a:gd name="connsiteY7" fmla="*/ 0 h 432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825" h="4323205">
                <a:moveTo>
                  <a:pt x="0" y="0"/>
                </a:moveTo>
                <a:lnTo>
                  <a:pt x="12188825" y="0"/>
                </a:lnTo>
                <a:lnTo>
                  <a:pt x="12188825" y="2675705"/>
                </a:lnTo>
                <a:lnTo>
                  <a:pt x="12140429" y="2675705"/>
                </a:lnTo>
                <a:lnTo>
                  <a:pt x="0" y="4323205"/>
                </a:lnTo>
                <a:lnTo>
                  <a:pt x="0" y="2675705"/>
                </a:lnTo>
                <a:lnTo>
                  <a:pt x="0" y="2669551"/>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8">
            <a:extLst>
              <a:ext uri="{FF2B5EF4-FFF2-40B4-BE49-F238E27FC236}">
                <a16:creationId xmlns:a16="http://schemas.microsoft.com/office/drawing/2014/main" id="{FD6B18D6-8D55-5343-AD74-20AA063806D4}"/>
              </a:ext>
              <a:ext uri="{C183D7F6-B498-43B3-948B-1728B52AA6E4}">
                <adec:decorative xmlns:adec="http://schemas.microsoft.com/office/drawing/2017/decorative" val="1"/>
              </a:ext>
            </a:extLst>
          </p:cNvPr>
          <p:cNvSpPr>
            <a:spLocks noGrp="1"/>
          </p:cNvSpPr>
          <p:nvPr>
            <p:ph type="pic" sz="quarter" idx="14"/>
          </p:nvPr>
        </p:nvSpPr>
        <p:spPr>
          <a:xfrm>
            <a:off x="1" y="0"/>
            <a:ext cx="12203340" cy="4292711"/>
          </a:xfrm>
          <a:custGeom>
            <a:avLst/>
            <a:gdLst>
              <a:gd name="connsiteX0" fmla="*/ 0 w 12203340"/>
              <a:gd name="connsiteY0" fmla="*/ 0 h 4292711"/>
              <a:gd name="connsiteX1" fmla="*/ 12188825 w 12203340"/>
              <a:gd name="connsiteY1" fmla="*/ 0 h 4292711"/>
              <a:gd name="connsiteX2" fmla="*/ 12203340 w 12203340"/>
              <a:gd name="connsiteY2" fmla="*/ 1767225 h 4292711"/>
              <a:gd name="connsiteX3" fmla="*/ 3015229 w 12203340"/>
              <a:gd name="connsiteY3" fmla="*/ 3668708 h 4292711"/>
              <a:gd name="connsiteX4" fmla="*/ 2996561 w 12203340"/>
              <a:gd name="connsiteY4" fmla="*/ 3643744 h 4292711"/>
              <a:gd name="connsiteX5" fmla="*/ 2055610 w 12203340"/>
              <a:gd name="connsiteY5" fmla="*/ 3199995 h 4292711"/>
              <a:gd name="connsiteX6" fmla="*/ 932034 w 12203340"/>
              <a:gd name="connsiteY6" fmla="*/ 3944751 h 4292711"/>
              <a:gd name="connsiteX7" fmla="*/ 880591 w 12203340"/>
              <a:gd name="connsiteY7" fmla="*/ 4110472 h 4292711"/>
              <a:gd name="connsiteX8" fmla="*/ 0 w 12203340"/>
              <a:gd name="connsiteY8" fmla="*/ 4292711 h 429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3340" h="4292711">
                <a:moveTo>
                  <a:pt x="0" y="0"/>
                </a:moveTo>
                <a:lnTo>
                  <a:pt x="12188825" y="0"/>
                </a:lnTo>
                <a:lnTo>
                  <a:pt x="12203340" y="1767225"/>
                </a:lnTo>
                <a:lnTo>
                  <a:pt x="3015229" y="3668708"/>
                </a:lnTo>
                <a:lnTo>
                  <a:pt x="2996561" y="3643744"/>
                </a:lnTo>
                <a:cubicBezTo>
                  <a:pt x="2772905" y="3372736"/>
                  <a:pt x="2434430" y="3199995"/>
                  <a:pt x="2055610" y="3199995"/>
                </a:cubicBezTo>
                <a:cubicBezTo>
                  <a:pt x="1550517" y="3199995"/>
                  <a:pt x="1117149" y="3507089"/>
                  <a:pt x="932034" y="3944751"/>
                </a:cubicBezTo>
                <a:lnTo>
                  <a:pt x="880591" y="4110472"/>
                </a:lnTo>
                <a:lnTo>
                  <a:pt x="0" y="4292711"/>
                </a:lnTo>
                <a:close/>
              </a:path>
            </a:pathLst>
          </a:custGeom>
          <a:pattFill prst="pct5">
            <a:fgClr>
              <a:schemeClr val="tx2"/>
            </a:fgClr>
            <a:bgClr>
              <a:schemeClr val="bg2"/>
            </a:bgClr>
          </a:pattFill>
          <a:effectLst>
            <a:outerShdw blurRad="50800" dist="38100" dir="5400000" algn="t" rotWithShape="0">
              <a:prstClr val="black">
                <a:alpha val="40000"/>
              </a:prstClr>
            </a:outerShdw>
          </a:effectLst>
        </p:spPr>
        <p:txBody>
          <a:bodyPr wrap="square">
            <a:noAutofit/>
          </a:bodyPr>
          <a:lstStyle>
            <a:lvl1pPr indent="0">
              <a:buNone/>
              <a:defRPr>
                <a:solidFill>
                  <a:schemeClr val="tx1">
                    <a:lumMod val="50000"/>
                  </a:schemeClr>
                </a:solidFill>
              </a:defRPr>
            </a:lvl1pPr>
          </a:lstStyle>
          <a:p>
            <a:endParaRPr lang="en-US"/>
          </a:p>
          <a:p>
            <a:endParaRPr lang="en-US"/>
          </a:p>
          <a:p>
            <a:endParaRPr lang="en-US"/>
          </a:p>
          <a:p>
            <a:r>
              <a:rPr lang="en-US"/>
              <a:t>Enter text here. Ensure title reads first. Check color contrast and alt text.</a:t>
            </a:r>
          </a:p>
        </p:txBody>
      </p:sp>
      <p:sp>
        <p:nvSpPr>
          <p:cNvPr id="4" name="Title 3">
            <a:extLst>
              <a:ext uri="{FF2B5EF4-FFF2-40B4-BE49-F238E27FC236}">
                <a16:creationId xmlns:a16="http://schemas.microsoft.com/office/drawing/2014/main" id="{61703139-0868-6071-235B-650A2F84D5E0}"/>
              </a:ext>
            </a:extLst>
          </p:cNvPr>
          <p:cNvSpPr>
            <a:spLocks noGrp="1"/>
          </p:cNvSpPr>
          <p:nvPr>
            <p:ph type="title"/>
          </p:nvPr>
        </p:nvSpPr>
        <p:spPr>
          <a:xfrm>
            <a:off x="53684" y="37146"/>
            <a:ext cx="11071516" cy="1208314"/>
          </a:xfrm>
        </p:spPr>
        <p:txBody>
          <a:bodyPr/>
          <a:lstStyle/>
          <a:p>
            <a:r>
              <a:rPr lang="en-US"/>
              <a:t>Click to edit Master title style</a:t>
            </a:r>
          </a:p>
        </p:txBody>
      </p:sp>
      <p:sp>
        <p:nvSpPr>
          <p:cNvPr id="13" name="Oval 12">
            <a:extLst>
              <a:ext uri="{FF2B5EF4-FFF2-40B4-BE49-F238E27FC236}">
                <a16:creationId xmlns:a16="http://schemas.microsoft.com/office/drawing/2014/main" id="{49E1C433-2BC4-3443-A53B-F3059BD179E8}"/>
              </a:ext>
              <a:ext uri="{C183D7F6-B498-43B3-948B-1728B52AA6E4}">
                <adec:decorative xmlns:adec="http://schemas.microsoft.com/office/drawing/2017/decorative" val="1"/>
              </a:ext>
            </a:extLst>
          </p:cNvPr>
          <p:cNvSpPr>
            <a:spLocks noChangeAspect="1"/>
          </p:cNvSpPr>
          <p:nvPr userDrawn="1"/>
        </p:nvSpPr>
        <p:spPr>
          <a:xfrm>
            <a:off x="833565" y="3199995"/>
            <a:ext cx="2441448" cy="24414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Picture Placeholder 23">
            <a:extLst>
              <a:ext uri="{FF2B5EF4-FFF2-40B4-BE49-F238E27FC236}">
                <a16:creationId xmlns:a16="http://schemas.microsoft.com/office/drawing/2014/main" id="{26E92B36-942C-3A4B-A91C-A961EE87ED19}"/>
              </a:ext>
            </a:extLst>
          </p:cNvPr>
          <p:cNvSpPr>
            <a:spLocks noGrp="1" noChangeAspect="1"/>
          </p:cNvSpPr>
          <p:nvPr>
            <p:ph type="pic" sz="quarter" idx="13"/>
          </p:nvPr>
        </p:nvSpPr>
        <p:spPr>
          <a:xfrm>
            <a:off x="912610" y="3276397"/>
            <a:ext cx="2286000" cy="2286000"/>
          </a:xfrm>
          <a:prstGeom prst="ellipse">
            <a:avLst/>
          </a:prstGeom>
          <a:solidFill>
            <a:schemeClr val="bg1"/>
          </a:solidFill>
        </p:spPr>
        <p:txBody>
          <a:bodyPr/>
          <a:lstStyle>
            <a:lvl1pPr>
              <a:buNone/>
              <a:defRPr/>
            </a:lvl1pPr>
          </a:lstStyle>
          <a:p>
            <a:endParaRPr lang="en-US"/>
          </a:p>
        </p:txBody>
      </p:sp>
      <p:sp>
        <p:nvSpPr>
          <p:cNvPr id="22" name="TextBox 21" descr="Intro quotation marks">
            <a:extLst>
              <a:ext uri="{FF2B5EF4-FFF2-40B4-BE49-F238E27FC236}">
                <a16:creationId xmlns:a16="http://schemas.microsoft.com/office/drawing/2014/main" id="{C92FA52E-1996-EC40-A51A-9A4FE260C35F}"/>
              </a:ext>
              <a:ext uri="{C183D7F6-B498-43B3-948B-1728B52AA6E4}">
                <adec:decorative xmlns:adec="http://schemas.microsoft.com/office/drawing/2017/decorative" val="0"/>
              </a:ext>
            </a:extLst>
          </p:cNvPr>
          <p:cNvSpPr txBox="1"/>
          <p:nvPr userDrawn="1"/>
        </p:nvSpPr>
        <p:spPr>
          <a:xfrm>
            <a:off x="3297385" y="3316426"/>
            <a:ext cx="1371601" cy="3170099"/>
          </a:xfrm>
          <a:prstGeom prst="rect">
            <a:avLst/>
          </a:prstGeom>
          <a:noFill/>
        </p:spPr>
        <p:txBody>
          <a:bodyPr wrap="square" rtlCol="0">
            <a:spAutoFit/>
          </a:bodyPr>
          <a:lstStyle/>
          <a:p>
            <a:r>
              <a:rPr lang="en-US" sz="20000">
                <a:solidFill>
                  <a:schemeClr val="tx2"/>
                </a:solidFill>
                <a:latin typeface="Georgia" panose="02040502050405020303" pitchFamily="18" charset="0"/>
              </a:rPr>
              <a:t>“</a:t>
            </a:r>
          </a:p>
        </p:txBody>
      </p:sp>
      <p:sp>
        <p:nvSpPr>
          <p:cNvPr id="21" name="Text Placeholder 20">
            <a:extLst>
              <a:ext uri="{FF2B5EF4-FFF2-40B4-BE49-F238E27FC236}">
                <a16:creationId xmlns:a16="http://schemas.microsoft.com/office/drawing/2014/main" id="{8372284A-1807-2E4B-BB2C-450C06DF4CA3}"/>
              </a:ext>
            </a:extLst>
          </p:cNvPr>
          <p:cNvSpPr>
            <a:spLocks noGrp="1"/>
          </p:cNvSpPr>
          <p:nvPr>
            <p:ph type="body" sz="quarter" idx="12" hasCustomPrompt="1"/>
          </p:nvPr>
        </p:nvSpPr>
        <p:spPr>
          <a:xfrm>
            <a:off x="4433455" y="4038600"/>
            <a:ext cx="6691745" cy="2306782"/>
          </a:xfrm>
        </p:spPr>
        <p:txBody>
          <a:bodyPr/>
          <a:lstStyle>
            <a:lvl1pPr marL="0" indent="0">
              <a:buNone/>
              <a:defRPr i="1">
                <a:solidFill>
                  <a:srgbClr val="000000"/>
                </a:solidFill>
              </a:defRPr>
            </a:lvl1pPr>
            <a:lvl2pPr marL="342814" indent="0">
              <a:buNone/>
              <a:defRPr/>
            </a:lvl2pPr>
            <a:lvl3pPr marL="685629" indent="0">
              <a:buNone/>
              <a:defRPr/>
            </a:lvl3pPr>
            <a:lvl4pPr marL="1028443" indent="0">
              <a:buNone/>
              <a:defRPr/>
            </a:lvl4pPr>
            <a:lvl5pPr marL="1371257" indent="0">
              <a:buNone/>
              <a:defRPr/>
            </a:lvl5pPr>
          </a:lstStyle>
          <a:p>
            <a:pPr lvl="0"/>
            <a:r>
              <a:rPr lang="en-US"/>
              <a:t>Insert Quote</a:t>
            </a:r>
          </a:p>
        </p:txBody>
      </p:sp>
      <p:sp>
        <p:nvSpPr>
          <p:cNvPr id="3" name="TextBox 2" descr="Ending quotation marks">
            <a:extLst>
              <a:ext uri="{FF2B5EF4-FFF2-40B4-BE49-F238E27FC236}">
                <a16:creationId xmlns:a16="http://schemas.microsoft.com/office/drawing/2014/main" id="{A02616A7-012A-C070-BD90-5D5C7E58CCD7}"/>
              </a:ext>
            </a:extLst>
          </p:cNvPr>
          <p:cNvSpPr txBox="1"/>
          <p:nvPr userDrawn="1"/>
        </p:nvSpPr>
        <p:spPr>
          <a:xfrm>
            <a:off x="11042073" y="5191706"/>
            <a:ext cx="1371601" cy="3170099"/>
          </a:xfrm>
          <a:prstGeom prst="rect">
            <a:avLst/>
          </a:prstGeom>
          <a:noFill/>
        </p:spPr>
        <p:txBody>
          <a:bodyPr wrap="square" rtlCol="0">
            <a:spAutoFit/>
          </a:bodyPr>
          <a:lstStyle/>
          <a:p>
            <a:r>
              <a:rPr lang="en-US" sz="20000">
                <a:solidFill>
                  <a:schemeClr val="tx2"/>
                </a:solidFill>
                <a:latin typeface="Georgia" panose="02040502050405020303" pitchFamily="18" charset="0"/>
              </a:rPr>
              <a:t>”</a:t>
            </a:r>
          </a:p>
        </p:txBody>
      </p:sp>
      <p:sp>
        <p:nvSpPr>
          <p:cNvPr id="5" name="Footer Placeholder 4">
            <a:extLst>
              <a:ext uri="{FF2B5EF4-FFF2-40B4-BE49-F238E27FC236}">
                <a16:creationId xmlns:a16="http://schemas.microsoft.com/office/drawing/2014/main" id="{5724EE45-44BD-F76F-73D5-7AF454179D6F}"/>
              </a:ext>
              <a:ext uri="{C183D7F6-B498-43B3-948B-1728B52AA6E4}">
                <adec:decorative xmlns:adec="http://schemas.microsoft.com/office/drawing/2017/decorative" val="1"/>
              </a:ext>
            </a:extLst>
          </p:cNvPr>
          <p:cNvSpPr>
            <a:spLocks noGrp="1"/>
          </p:cNvSpPr>
          <p:nvPr>
            <p:ph type="ftr" sz="quarter" idx="15"/>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2" name="Group 1">
            <a:extLst>
              <a:ext uri="{FF2B5EF4-FFF2-40B4-BE49-F238E27FC236}">
                <a16:creationId xmlns:a16="http://schemas.microsoft.com/office/drawing/2014/main" id="{25BA1730-1975-E4B5-5EF5-5E23BE3C94C7}"/>
              </a:ext>
              <a:ext uri="{C183D7F6-B498-43B3-948B-1728B52AA6E4}">
                <adec:decorative xmlns:adec="http://schemas.microsoft.com/office/drawing/2017/decorative" val="1"/>
              </a:ext>
            </a:extLst>
          </p:cNvPr>
          <p:cNvGrpSpPr/>
          <p:nvPr userDrawn="1"/>
        </p:nvGrpSpPr>
        <p:grpSpPr>
          <a:xfrm>
            <a:off x="0" y="6309360"/>
            <a:ext cx="1827213" cy="484632"/>
            <a:chOff x="1827213" y="6320184"/>
            <a:chExt cx="1889065" cy="515107"/>
          </a:xfrm>
        </p:grpSpPr>
        <p:pic>
          <p:nvPicPr>
            <p:cNvPr id="10" name="Graphic 9">
              <a:extLst>
                <a:ext uri="{FF2B5EF4-FFF2-40B4-BE49-F238E27FC236}">
                  <a16:creationId xmlns:a16="http://schemas.microsoft.com/office/drawing/2014/main" id="{FF7B9E25-1AEA-2977-854A-DAE3C6984F2B}"/>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1" name="Picture 10" descr="Tennessee Tiered Supports Center logo">
              <a:extLst>
                <a:ext uri="{FF2B5EF4-FFF2-40B4-BE49-F238E27FC236}">
                  <a16:creationId xmlns:a16="http://schemas.microsoft.com/office/drawing/2014/main" id="{99A7FD80-4ADC-F3AE-A858-F68BA77DB59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24449489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Multiple content placeholder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0BBCA-54EE-8E60-AF90-91048E54F365}"/>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B881F7A8-B179-916D-258A-DB1E1507C50F}"/>
              </a:ext>
            </a:extLst>
          </p:cNvPr>
          <p:cNvSpPr>
            <a:spLocks noGrp="1"/>
          </p:cNvSpPr>
          <p:nvPr>
            <p:ph sz="quarter" idx="11"/>
          </p:nvPr>
        </p:nvSpPr>
        <p:spPr>
          <a:xfrm>
            <a:off x="3178747" y="1775075"/>
            <a:ext cx="5835650" cy="1961609"/>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7" name="Content Placeholder 6">
            <a:extLst>
              <a:ext uri="{FF2B5EF4-FFF2-40B4-BE49-F238E27FC236}">
                <a16:creationId xmlns:a16="http://schemas.microsoft.com/office/drawing/2014/main" id="{6613833B-5E42-AF4E-79BA-5AF27E091FA2}"/>
              </a:ext>
            </a:extLst>
          </p:cNvPr>
          <p:cNvSpPr>
            <a:spLocks noGrp="1"/>
          </p:cNvSpPr>
          <p:nvPr>
            <p:ph sz="quarter" idx="12"/>
          </p:nvPr>
        </p:nvSpPr>
        <p:spPr>
          <a:xfrm>
            <a:off x="1436633" y="4074845"/>
            <a:ext cx="4740275" cy="2114550"/>
          </a:xfrm>
        </p:spPr>
        <p:txBody>
          <a:bodyPr/>
          <a:lstStyle>
            <a:lvl1pPr>
              <a:buClr>
                <a:srgbClr val="000000"/>
              </a:buClr>
              <a:buFont typeface="Arial" panose="020B0604020202020204" pitchFamily="34" charset="0"/>
              <a:buChar char="•"/>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11" name="Content Placeholder 10">
            <a:extLst>
              <a:ext uri="{FF2B5EF4-FFF2-40B4-BE49-F238E27FC236}">
                <a16:creationId xmlns:a16="http://schemas.microsoft.com/office/drawing/2014/main" id="{1D6ADB0C-EF02-CF3A-D73E-A46748D0DC21}"/>
              </a:ext>
            </a:extLst>
          </p:cNvPr>
          <p:cNvSpPr>
            <a:spLocks noGrp="1"/>
          </p:cNvSpPr>
          <p:nvPr>
            <p:ph sz="quarter" idx="13"/>
          </p:nvPr>
        </p:nvSpPr>
        <p:spPr>
          <a:xfrm>
            <a:off x="6858000" y="4074845"/>
            <a:ext cx="4822825" cy="2114550"/>
          </a:xfrm>
        </p:spPr>
        <p:txBody>
          <a:bodyPr/>
          <a:lstStyle>
            <a:lvl1pPr>
              <a:buClr>
                <a:srgbClr val="000000"/>
              </a:buClr>
              <a:buFont typeface="Arial" panose="020B0604020202020204" pitchFamily="34" charset="0"/>
              <a:buChar char="•"/>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AE41C311-6F52-1049-570E-D4B4288E02B0}"/>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Tennessee Department of Education </a:t>
            </a:r>
            <a:endParaRPr lang="id-ID"/>
          </a:p>
          <a:p>
            <a:endParaRPr lang="en-US"/>
          </a:p>
        </p:txBody>
      </p:sp>
      <p:grpSp>
        <p:nvGrpSpPr>
          <p:cNvPr id="9" name="Group 8">
            <a:extLst>
              <a:ext uri="{FF2B5EF4-FFF2-40B4-BE49-F238E27FC236}">
                <a16:creationId xmlns:a16="http://schemas.microsoft.com/office/drawing/2014/main" id="{36F9366C-397A-85D0-EAA4-8D15EB73429D}"/>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10" name="Graphic 9">
              <a:extLst>
                <a:ext uri="{FF2B5EF4-FFF2-40B4-BE49-F238E27FC236}">
                  <a16:creationId xmlns:a16="http://schemas.microsoft.com/office/drawing/2014/main" id="{9A472504-A868-58AB-B96D-7C1FFEDD89E2}"/>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2" name="Picture 11" descr="Tennessee Tiered Supports Center logo">
              <a:extLst>
                <a:ext uri="{FF2B5EF4-FFF2-40B4-BE49-F238E27FC236}">
                  <a16:creationId xmlns:a16="http://schemas.microsoft.com/office/drawing/2014/main" id="{7AC43A9D-AC84-5CF1-17B5-B0CC797CD52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4" name="Text Placeholder 21">
            <a:extLst>
              <a:ext uri="{FF2B5EF4-FFF2-40B4-BE49-F238E27FC236}">
                <a16:creationId xmlns:a16="http://schemas.microsoft.com/office/drawing/2014/main" id="{0F1CC456-76A2-0009-7FA7-856C681BF9E2}"/>
              </a:ext>
            </a:extLst>
          </p:cNvPr>
          <p:cNvSpPr>
            <a:spLocks noGrp="1"/>
          </p:cNvSpPr>
          <p:nvPr>
            <p:ph type="body" sz="quarter" idx="14" hasCustomPrompt="1"/>
          </p:nvPr>
        </p:nvSpPr>
        <p:spPr>
          <a:xfrm>
            <a:off x="347219" y="6406571"/>
            <a:ext cx="3224212" cy="376238"/>
          </a:xfrm>
        </p:spPr>
        <p:txBody>
          <a:bodyPr/>
          <a:lstStyle>
            <a:lvl1pPr>
              <a:buNone/>
              <a:defRPr sz="1800"/>
            </a:lvl1pPr>
          </a:lstStyle>
          <a:p>
            <a:pPr lvl="0"/>
            <a:r>
              <a:rPr lang="en-US"/>
              <a:t>(Click to add citation)</a:t>
            </a:r>
          </a:p>
        </p:txBody>
      </p:sp>
    </p:spTree>
    <p:extLst>
      <p:ext uri="{BB962C8B-B14F-4D97-AF65-F5344CB8AC3E}">
        <p14:creationId xmlns:p14="http://schemas.microsoft.com/office/powerpoint/2010/main" val="4052364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11" name="Content Placeholder 4">
            <a:extLst>
              <a:ext uri="{FF2B5EF4-FFF2-40B4-BE49-F238E27FC236}">
                <a16:creationId xmlns:a16="http://schemas.microsoft.com/office/drawing/2014/main" id="{5107627E-8D49-1F41-B296-873CA2E250E3}"/>
              </a:ext>
            </a:extLst>
          </p:cNvPr>
          <p:cNvSpPr>
            <a:spLocks noGrp="1"/>
          </p:cNvSpPr>
          <p:nvPr>
            <p:ph sz="quarter" idx="12"/>
          </p:nvPr>
        </p:nvSpPr>
        <p:spPr>
          <a:xfrm>
            <a:off x="2102330" y="1531917"/>
            <a:ext cx="9610246" cy="4335483"/>
          </a:xfrm>
        </p:spPr>
        <p:txBody>
          <a:bodyPr/>
          <a:lstStyle>
            <a:lvl1pPr>
              <a:lnSpc>
                <a:spcPct val="100000"/>
              </a:lnSpc>
              <a:buClr>
                <a:srgbClr val="000000"/>
              </a:buClr>
              <a:buFont typeface="Arial" panose="020B0604020202020204" pitchFamily="34" charset="0"/>
              <a:buChar char="•"/>
              <a:defRPr/>
            </a:lvl1pPr>
            <a:lvl2pPr>
              <a:lnSpc>
                <a:spcPct val="100000"/>
              </a:lnSpc>
              <a:buClr>
                <a:srgbClr val="000000"/>
              </a:buClr>
              <a:buFont typeface="Courier New" panose="02070309020205020404" pitchFamily="49" charset="0"/>
              <a:buChar char="o"/>
              <a:defRPr/>
            </a:lvl2pPr>
            <a:lvl3pPr>
              <a:lnSpc>
                <a:spcPct val="100000"/>
              </a:lnSpc>
              <a:buClr>
                <a:srgbClr val="000000"/>
              </a:buClr>
              <a:buFont typeface="Wingdings" pitchFamily="2" charset="2"/>
              <a:buChar char="§"/>
              <a:defRPr/>
            </a:lvl3pPr>
            <a:lvl4pPr marL="1600200" marR="0" indent="-256032" algn="l" defTabSz="914400" rtl="0" eaLnBrk="1" fontAlgn="auto" latinLnBrk="0" hangingPunct="1">
              <a:lnSpc>
                <a:spcPct val="100000"/>
              </a:lnSpc>
              <a:spcBef>
                <a:spcPts val="750"/>
              </a:spcBef>
              <a:spcAft>
                <a:spcPts val="0"/>
              </a:spcAft>
              <a:buClrTx/>
              <a:buSzTx/>
              <a:buFont typeface="Courier New" panose="02070309020205020404" pitchFamily="49" charset="0"/>
              <a:buChar char="o"/>
              <a:tabLst/>
              <a:defRPr kumimoji="0" lang="en-US" sz="2400" b="0" i="0" u="none" strike="noStrike" kern="1200" cap="none" spc="0" normalizeH="0" baseline="0" noProof="0">
                <a:ln>
                  <a:noFill/>
                </a:ln>
                <a:solidFill>
                  <a:srgbClr val="3C3E40"/>
                </a:solidFill>
                <a:effectLst/>
                <a:uLnTx/>
                <a:uFillTx/>
                <a:latin typeface="Arial" panose="020B0604020202020204" pitchFamily="34" charset="0"/>
                <a:cs typeface="Arial" panose="020B0604020202020204" pitchFamily="34" charset="0"/>
              </a:defRPr>
            </a:lvl4pPr>
            <a:lvl5pPr marL="2057400" marR="0" indent="-256032" algn="l" defTabSz="914400" rtl="0" eaLnBrk="1" fontAlgn="auto" latinLnBrk="0" hangingPunct="1">
              <a:lnSpc>
                <a:spcPct val="100000"/>
              </a:lnSpc>
              <a:spcBef>
                <a:spcPts val="750"/>
              </a:spcBef>
              <a:spcAft>
                <a:spcPts val="0"/>
              </a:spcAft>
              <a:buClrTx/>
              <a:buSzTx/>
              <a:buFont typeface="Wingdings" pitchFamily="2" charset="2"/>
              <a:buChar char="q"/>
              <a:tabLst/>
              <a:defRPr kumimoji="0" lang="en-US" sz="2400" b="0" i="0" u="none" strike="noStrike" kern="1200" cap="none" spc="0" normalizeH="0" baseline="0" noProof="0">
                <a:ln>
                  <a:noFill/>
                </a:ln>
                <a:solidFill>
                  <a:srgbClr val="3C3E40"/>
                </a:solidFill>
                <a:effectLst/>
                <a:uLnTx/>
                <a:uFillTx/>
                <a:latin typeface="Arial" panose="020B0604020202020204" pitchFamily="34" charset="0"/>
                <a:cs typeface="Arial" panose="020B0604020202020204" pitchFamily="34" charset="0"/>
              </a:defRPr>
            </a:lvl5pPr>
          </a:lstStyle>
          <a:p>
            <a:pPr marL="257111" marR="0" lvl="0" indent="-257111" algn="l" defTabSz="685629" rtl="0" eaLnBrk="1" fontAlgn="auto" latinLnBrk="0" hangingPunct="1">
              <a:lnSpc>
                <a:spcPct val="100000"/>
              </a:lnSpc>
              <a:spcBef>
                <a:spcPct val="20000"/>
              </a:spcBef>
              <a:spcAft>
                <a:spcPts val="0"/>
              </a:spcAft>
              <a:buClr>
                <a:srgbClr val="3C3E4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Click to edit Master text styles</a:t>
            </a:r>
          </a:p>
          <a:p>
            <a:pPr marL="557074" marR="0" lvl="1" indent="-214260" algn="l" defTabSz="685629" rtl="0" eaLnBrk="1" fontAlgn="auto" latinLnBrk="0" hangingPunct="1">
              <a:lnSpc>
                <a:spcPct val="100000"/>
              </a:lnSpc>
              <a:spcBef>
                <a:spcPct val="20000"/>
              </a:spcBef>
              <a:spcAft>
                <a:spcPts val="0"/>
              </a:spcAft>
              <a:buClr>
                <a:srgbClr val="3C3E40"/>
              </a:buClr>
              <a:buSzTx/>
              <a:buFont typeface="Courier New" panose="02070309020205020404" pitchFamily="49" charset="0"/>
              <a:buChar char="o"/>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Second level</a:t>
            </a:r>
          </a:p>
          <a:p>
            <a:pPr marL="857036" marR="0" lvl="2" indent="-171407" algn="l" defTabSz="685629" rtl="0" eaLnBrk="1" fontAlgn="auto" latinLnBrk="0" hangingPunct="1">
              <a:lnSpc>
                <a:spcPct val="100000"/>
              </a:lnSpc>
              <a:spcBef>
                <a:spcPct val="20000"/>
              </a:spcBef>
              <a:spcAft>
                <a:spcPts val="0"/>
              </a:spcAft>
              <a:buClr>
                <a:srgbClr val="3C3E40"/>
              </a:buClr>
              <a:buSzTx/>
              <a:buFont typeface="Wingdings" pitchFamily="2" charset="2"/>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Third level</a:t>
            </a:r>
          </a:p>
        </p:txBody>
      </p:sp>
      <p:grpSp>
        <p:nvGrpSpPr>
          <p:cNvPr id="2" name="Group 1">
            <a:extLst>
              <a:ext uri="{FF2B5EF4-FFF2-40B4-BE49-F238E27FC236}">
                <a16:creationId xmlns:a16="http://schemas.microsoft.com/office/drawing/2014/main" id="{800B34F4-D37B-4FCE-B19E-8AC2D3136F87}"/>
              </a:ext>
              <a:ext uri="{C183D7F6-B498-43B3-948B-1728B52AA6E4}">
                <adec:decorative xmlns:adec="http://schemas.microsoft.com/office/drawing/2017/decorative" val="1"/>
              </a:ext>
            </a:extLst>
          </p:cNvPr>
          <p:cNvGrpSpPr/>
          <p:nvPr userDrawn="1"/>
        </p:nvGrpSpPr>
        <p:grpSpPr>
          <a:xfrm>
            <a:off x="7581014" y="6106159"/>
            <a:ext cx="4157047" cy="198947"/>
            <a:chOff x="6927228" y="7552706"/>
            <a:chExt cx="5016271" cy="227062"/>
          </a:xfrm>
        </p:grpSpPr>
        <p:sp>
          <p:nvSpPr>
            <p:cNvPr id="3" name="Oval 2">
              <a:extLst>
                <a:ext uri="{FF2B5EF4-FFF2-40B4-BE49-F238E27FC236}">
                  <a16:creationId xmlns:a16="http://schemas.microsoft.com/office/drawing/2014/main" id="{3D79D985-522E-4815-9A90-CCB2102481D8}"/>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 name="Oval 3">
              <a:extLst>
                <a:ext uri="{FF2B5EF4-FFF2-40B4-BE49-F238E27FC236}">
                  <a16:creationId xmlns:a16="http://schemas.microsoft.com/office/drawing/2014/main" id="{79991DFE-94E4-19AB-0972-9088099F7E00}"/>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 name="Oval 4">
              <a:extLst>
                <a:ext uri="{FF2B5EF4-FFF2-40B4-BE49-F238E27FC236}">
                  <a16:creationId xmlns:a16="http://schemas.microsoft.com/office/drawing/2014/main" id="{B0A4D449-EF5B-3993-277C-449A2CFF57DF}"/>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44463259-608B-E08B-D5CE-F8DC6BECF6E2}"/>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0" name="Oval 59">
              <a:extLst>
                <a:ext uri="{FF2B5EF4-FFF2-40B4-BE49-F238E27FC236}">
                  <a16:creationId xmlns:a16="http://schemas.microsoft.com/office/drawing/2014/main" id="{DF675E3D-B129-E72A-E03D-2E93027FA320}"/>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25F26DBF-EDAC-20C4-6EC5-9DB9EF743A50}"/>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821616D7-BEEA-38D6-8DE2-533BDE863130}"/>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097235D8-3725-2BF7-1FA7-E0CBCCA96A8D}"/>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F47862A7-7803-A1F4-84E2-AE3E916E4B9F}"/>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91FF9CD8-1A58-E1A7-807B-85DA801F6A6B}"/>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44F93EA7-D6B3-ED8F-0CA5-8A1C2743FE27}"/>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85DAFC5D-831F-7CE6-6969-C5F5FC17EBD7}"/>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FF61CE59-B617-169E-F5F8-D197A929534C}"/>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A79C6CE1-2D95-E701-8511-69F4F10CC640}"/>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98F2DF64-891F-1D9D-AD98-A204C7ECB46B}"/>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DA0404E7-26AB-7047-24B4-F88E21A7C5F9}"/>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24929038-12E0-10F7-317B-CE2DF81AB78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84BD55B9-A153-D481-66A8-BEB251A2B2A5}"/>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292EA9E0-1EF4-60B3-060C-5C40BECBD008}"/>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ECE7DD42-BEEC-2EA7-F803-4ABFE8C038DA}"/>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A60D47DB-51AA-D091-1402-757DA94FD198}"/>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85BA26B2-60A8-3E34-C3F3-254E98C4A9C1}"/>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985FB6BF-A280-B9AA-036C-069B10CCFB70}"/>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76BFA3FB-EB9E-9C53-2E8D-337501C33471}"/>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BE257809-91C9-54B8-974F-9D44D2CAB4D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A5A00912-2EC0-668B-9829-BA72DEFDB3C8}"/>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72ED9DEE-1621-BFB0-629A-36410ECB94AB}"/>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42EAAB73-3433-053F-17F3-572C20CA8460}"/>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75963C91-7D74-2A9B-EAC1-CF50B4E21B7A}"/>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87293302-A164-C136-54A2-7BA6EF412302}"/>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1154296C-7268-08D1-FB83-FEE1198CB90F}"/>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13A7833B-A9B7-6397-0160-7A2A473C46DC}"/>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8209A318-9D33-89C6-CEE5-9B65B5CBC845}"/>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739EB5A9-440D-E966-2A7F-51EFB41EC164}"/>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A4BF16B5-C4D3-9C56-3D42-BA5128EC4D21}"/>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9BCAAF9B-73C3-52B9-A7BB-82217926591B}"/>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8F93CD8F-7644-9ACC-31B8-C493D312FC77}"/>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C9990D3F-44C8-D228-C7EA-CBD7717FBF5E}"/>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1FE225CB-51B9-4E01-EC39-1575092D128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B99E5398-1B3C-FF77-A50B-F5D27F60DDB4}"/>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C842B528-A8EE-E257-827E-733123B701C1}"/>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AECBA0FA-8421-7094-7C24-70C585702CE8}"/>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0D169013-4512-F5F2-066E-D7A2E27C15D2}"/>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4F61AD7B-30F1-CA25-081A-C12DAF007F13}"/>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A4BE33CE-C2CC-FC5F-06D4-6F70D8CC5918}"/>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8279D601-5CF4-2C8C-951B-0BB86C7E553B}"/>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82733E9E-0A64-25A8-960F-DB6409D242B5}"/>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2CB0BD8E-2776-176D-33E5-48A3432A190C}"/>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
        <p:nvSpPr>
          <p:cNvPr id="8" name="Rectangle 7">
            <a:extLst>
              <a:ext uri="{FF2B5EF4-FFF2-40B4-BE49-F238E27FC236}">
                <a16:creationId xmlns:a16="http://schemas.microsoft.com/office/drawing/2014/main" id="{E30DDD92-F8D7-27FF-AD91-CA3E7478236B}"/>
              </a:ext>
              <a:ext uri="{C183D7F6-B498-43B3-948B-1728B52AA6E4}">
                <adec:decorative xmlns:adec="http://schemas.microsoft.com/office/drawing/2017/decorative" val="1"/>
              </a:ext>
            </a:extLst>
          </p:cNvPr>
          <p:cNvSpPr/>
          <p:nvPr userDrawn="1"/>
        </p:nvSpPr>
        <p:spPr>
          <a:xfrm>
            <a:off x="0" y="0"/>
            <a:ext cx="1827213" cy="6858000"/>
          </a:xfrm>
          <a:prstGeom prst="rect">
            <a:avLst/>
          </a:prstGeom>
          <a:solidFill>
            <a:schemeClr val="accent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grpSp>
        <p:nvGrpSpPr>
          <p:cNvPr id="12" name="Group 11">
            <a:extLst>
              <a:ext uri="{FF2B5EF4-FFF2-40B4-BE49-F238E27FC236}">
                <a16:creationId xmlns:a16="http://schemas.microsoft.com/office/drawing/2014/main" id="{0D342FFE-B191-7217-CD26-49857DA2C7FA}"/>
              </a:ext>
              <a:ext uri="{C183D7F6-B498-43B3-948B-1728B52AA6E4}">
                <adec:decorative xmlns:adec="http://schemas.microsoft.com/office/drawing/2017/decorative" val="1"/>
              </a:ext>
            </a:extLst>
          </p:cNvPr>
          <p:cNvGrpSpPr/>
          <p:nvPr userDrawn="1"/>
        </p:nvGrpSpPr>
        <p:grpSpPr>
          <a:xfrm>
            <a:off x="7078240" y="6324155"/>
            <a:ext cx="1827213" cy="484632"/>
            <a:chOff x="1827213" y="6320184"/>
            <a:chExt cx="1889065" cy="515107"/>
          </a:xfrm>
        </p:grpSpPr>
        <p:pic>
          <p:nvPicPr>
            <p:cNvPr id="13" name="Graphic 12">
              <a:extLst>
                <a:ext uri="{FF2B5EF4-FFF2-40B4-BE49-F238E27FC236}">
                  <a16:creationId xmlns:a16="http://schemas.microsoft.com/office/drawing/2014/main" id="{296151BE-BB28-FC89-3B29-40EC5103ADF5}"/>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4" name="Picture 13" descr="Tennessee Tiered Supports Center logo">
              <a:extLst>
                <a:ext uri="{FF2B5EF4-FFF2-40B4-BE49-F238E27FC236}">
                  <a16:creationId xmlns:a16="http://schemas.microsoft.com/office/drawing/2014/main" id="{AABC9776-32CC-BEEE-61E7-F865A06ADC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9" name="Footer Placeholder 8">
            <a:extLst>
              <a:ext uri="{FF2B5EF4-FFF2-40B4-BE49-F238E27FC236}">
                <a16:creationId xmlns:a16="http://schemas.microsoft.com/office/drawing/2014/main" id="{A38D0568-4AFE-F057-BD1D-7203D1EC19D4}"/>
              </a:ext>
              <a:ext uri="{C183D7F6-B498-43B3-948B-1728B52AA6E4}">
                <adec:decorative xmlns:adec="http://schemas.microsoft.com/office/drawing/2017/decorative" val="1"/>
              </a:ext>
            </a:extLst>
          </p:cNvPr>
          <p:cNvSpPr>
            <a:spLocks noGrp="1"/>
          </p:cNvSpPr>
          <p:nvPr>
            <p:ph type="ftr" sz="quarter" idx="13"/>
          </p:nvPr>
        </p:nvSpPr>
        <p:spPr/>
        <p:txBody>
          <a:bodyPr/>
          <a:lstStyle>
            <a:lvl1pPr>
              <a:defRPr>
                <a:solidFill>
                  <a:srgbClr val="000000"/>
                </a:solidFill>
              </a:defRPr>
            </a:lvl1pPr>
          </a:lstStyle>
          <a:p>
            <a:r>
              <a:rPr lang="en-US"/>
              <a:t>© Tennessee Department of Education </a:t>
            </a:r>
            <a:endParaRPr lang="id-ID"/>
          </a:p>
          <a:p>
            <a:endParaRPr lang="en-US"/>
          </a:p>
        </p:txBody>
      </p:sp>
      <p:sp>
        <p:nvSpPr>
          <p:cNvPr id="6" name="Title 5">
            <a:extLst>
              <a:ext uri="{FF2B5EF4-FFF2-40B4-BE49-F238E27FC236}">
                <a16:creationId xmlns:a16="http://schemas.microsoft.com/office/drawing/2014/main" id="{E7A23FE1-FFBC-DA11-FA54-923890FE9D02}"/>
              </a:ext>
            </a:extLst>
          </p:cNvPr>
          <p:cNvSpPr>
            <a:spLocks noGrp="1"/>
          </p:cNvSpPr>
          <p:nvPr>
            <p:ph type="title"/>
          </p:nvPr>
        </p:nvSpPr>
        <p:spPr>
          <a:xfrm>
            <a:off x="2102330" y="228600"/>
            <a:ext cx="9610246" cy="1208314"/>
          </a:xfrm>
        </p:spPr>
        <p:txBody>
          <a:bodyPr/>
          <a:lstStyle/>
          <a:p>
            <a:r>
              <a:rPr lang="en-US"/>
              <a:t>Click to edit Master title style</a:t>
            </a:r>
          </a:p>
        </p:txBody>
      </p:sp>
    </p:spTree>
    <p:extLst>
      <p:ext uri="{BB962C8B-B14F-4D97-AF65-F5344CB8AC3E}">
        <p14:creationId xmlns:p14="http://schemas.microsoft.com/office/powerpoint/2010/main" val="36867474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Multiple content placeholder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0BBCA-54EE-8E60-AF90-91048E54F365}"/>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B881F7A8-B179-916D-258A-DB1E1507C50F}"/>
              </a:ext>
            </a:extLst>
          </p:cNvPr>
          <p:cNvSpPr>
            <a:spLocks noGrp="1"/>
          </p:cNvSpPr>
          <p:nvPr>
            <p:ph sz="quarter" idx="11"/>
          </p:nvPr>
        </p:nvSpPr>
        <p:spPr>
          <a:xfrm>
            <a:off x="3178747" y="1775075"/>
            <a:ext cx="5835650" cy="2133600"/>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7" name="Content Placeholder 6">
            <a:extLst>
              <a:ext uri="{FF2B5EF4-FFF2-40B4-BE49-F238E27FC236}">
                <a16:creationId xmlns:a16="http://schemas.microsoft.com/office/drawing/2014/main" id="{6613833B-5E42-AF4E-79BA-5AF27E091FA2}"/>
              </a:ext>
            </a:extLst>
          </p:cNvPr>
          <p:cNvSpPr>
            <a:spLocks noGrp="1"/>
          </p:cNvSpPr>
          <p:nvPr>
            <p:ph sz="quarter" idx="12"/>
          </p:nvPr>
        </p:nvSpPr>
        <p:spPr>
          <a:xfrm>
            <a:off x="1447143" y="4163786"/>
            <a:ext cx="4740275" cy="2114550"/>
          </a:xfrm>
        </p:spPr>
        <p:txBody>
          <a:bodyPr/>
          <a:lstStyle>
            <a:lvl1pPr>
              <a:buClr>
                <a:srgbClr val="000000"/>
              </a:buClr>
              <a:buFont typeface="Arial" panose="020B0604020202020204" pitchFamily="34" charset="0"/>
              <a:buChar char="•"/>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11" name="Content Placeholder 10">
            <a:extLst>
              <a:ext uri="{FF2B5EF4-FFF2-40B4-BE49-F238E27FC236}">
                <a16:creationId xmlns:a16="http://schemas.microsoft.com/office/drawing/2014/main" id="{1D6ADB0C-EF02-CF3A-D73E-A46748D0DC21}"/>
              </a:ext>
            </a:extLst>
          </p:cNvPr>
          <p:cNvSpPr>
            <a:spLocks noGrp="1"/>
          </p:cNvSpPr>
          <p:nvPr>
            <p:ph sz="quarter" idx="13"/>
          </p:nvPr>
        </p:nvSpPr>
        <p:spPr>
          <a:xfrm>
            <a:off x="6858000" y="4248150"/>
            <a:ext cx="4822825" cy="2114550"/>
          </a:xfrm>
        </p:spPr>
        <p:txBody>
          <a:bodyPr/>
          <a:lstStyle>
            <a:lvl1pPr>
              <a:buClr>
                <a:srgbClr val="000000"/>
              </a:buClr>
              <a:buFont typeface="Arial" panose="020B0604020202020204" pitchFamily="34" charset="0"/>
              <a:buChar char="•"/>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AE41C311-6F52-1049-570E-D4B4288E02B0}"/>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Tennessee Department of Education </a:t>
            </a:r>
            <a:endParaRPr lang="id-ID"/>
          </a:p>
          <a:p>
            <a:endParaRPr lang="en-US"/>
          </a:p>
        </p:txBody>
      </p:sp>
      <p:grpSp>
        <p:nvGrpSpPr>
          <p:cNvPr id="9" name="Group 8">
            <a:extLst>
              <a:ext uri="{FF2B5EF4-FFF2-40B4-BE49-F238E27FC236}">
                <a16:creationId xmlns:a16="http://schemas.microsoft.com/office/drawing/2014/main" id="{36F9366C-397A-85D0-EAA4-8D15EB73429D}"/>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10" name="Graphic 9">
              <a:extLst>
                <a:ext uri="{FF2B5EF4-FFF2-40B4-BE49-F238E27FC236}">
                  <a16:creationId xmlns:a16="http://schemas.microsoft.com/office/drawing/2014/main" id="{9A472504-A868-58AB-B96D-7C1FFEDD89E2}"/>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2" name="Picture 11" descr="Tennessee Tiered Supports Center logo">
              <a:extLst>
                <a:ext uri="{FF2B5EF4-FFF2-40B4-BE49-F238E27FC236}">
                  <a16:creationId xmlns:a16="http://schemas.microsoft.com/office/drawing/2014/main" id="{7AC43A9D-AC84-5CF1-17B5-B0CC797CD52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7445420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ultiple content placeholder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0BBCA-54EE-8E60-AF90-91048E54F365}"/>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B881F7A8-B179-916D-258A-DB1E1507C50F}"/>
              </a:ext>
            </a:extLst>
          </p:cNvPr>
          <p:cNvSpPr>
            <a:spLocks noGrp="1"/>
          </p:cNvSpPr>
          <p:nvPr>
            <p:ph sz="quarter" idx="11"/>
          </p:nvPr>
        </p:nvSpPr>
        <p:spPr>
          <a:xfrm>
            <a:off x="508000" y="1733550"/>
            <a:ext cx="5835650" cy="4838700"/>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7" name="Content Placeholder 6">
            <a:extLst>
              <a:ext uri="{FF2B5EF4-FFF2-40B4-BE49-F238E27FC236}">
                <a16:creationId xmlns:a16="http://schemas.microsoft.com/office/drawing/2014/main" id="{6613833B-5E42-AF4E-79BA-5AF27E091FA2}"/>
              </a:ext>
            </a:extLst>
          </p:cNvPr>
          <p:cNvSpPr>
            <a:spLocks noGrp="1"/>
          </p:cNvSpPr>
          <p:nvPr>
            <p:ph sz="quarter" idx="12"/>
          </p:nvPr>
        </p:nvSpPr>
        <p:spPr>
          <a:xfrm>
            <a:off x="6838950" y="1752600"/>
            <a:ext cx="4740275" cy="2114550"/>
          </a:xfrm>
        </p:spPr>
        <p:txBody>
          <a:bodyPr/>
          <a:lstStyle>
            <a:lvl1pPr>
              <a:buClr>
                <a:srgbClr val="000000"/>
              </a:buClr>
              <a:buFont typeface="Arial" panose="020B0604020202020204" pitchFamily="34" charset="0"/>
              <a:buChar char="•"/>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11" name="Content Placeholder 10">
            <a:extLst>
              <a:ext uri="{FF2B5EF4-FFF2-40B4-BE49-F238E27FC236}">
                <a16:creationId xmlns:a16="http://schemas.microsoft.com/office/drawing/2014/main" id="{1D6ADB0C-EF02-CF3A-D73E-A46748D0DC21}"/>
              </a:ext>
            </a:extLst>
          </p:cNvPr>
          <p:cNvSpPr>
            <a:spLocks noGrp="1"/>
          </p:cNvSpPr>
          <p:nvPr>
            <p:ph sz="quarter" idx="13"/>
          </p:nvPr>
        </p:nvSpPr>
        <p:spPr>
          <a:xfrm>
            <a:off x="6858000" y="4248150"/>
            <a:ext cx="4822825" cy="2114550"/>
          </a:xfrm>
        </p:spPr>
        <p:txBody>
          <a:bodyPr/>
          <a:lstStyle>
            <a:lvl1pPr>
              <a:buClr>
                <a:srgbClr val="000000"/>
              </a:buClr>
              <a:buFont typeface="Arial" panose="020B0604020202020204" pitchFamily="34" charset="0"/>
              <a:buChar char="•"/>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AE41C311-6F52-1049-570E-D4B4288E02B0}"/>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Tennessee Department of Education </a:t>
            </a:r>
            <a:endParaRPr lang="id-ID"/>
          </a:p>
          <a:p>
            <a:endParaRPr lang="en-US"/>
          </a:p>
        </p:txBody>
      </p:sp>
      <p:grpSp>
        <p:nvGrpSpPr>
          <p:cNvPr id="9" name="Group 8">
            <a:extLst>
              <a:ext uri="{FF2B5EF4-FFF2-40B4-BE49-F238E27FC236}">
                <a16:creationId xmlns:a16="http://schemas.microsoft.com/office/drawing/2014/main" id="{36F9366C-397A-85D0-EAA4-8D15EB73429D}"/>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10" name="Graphic 9">
              <a:extLst>
                <a:ext uri="{FF2B5EF4-FFF2-40B4-BE49-F238E27FC236}">
                  <a16:creationId xmlns:a16="http://schemas.microsoft.com/office/drawing/2014/main" id="{9A472504-A868-58AB-B96D-7C1FFEDD89E2}"/>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2" name="Picture 11" descr="Tennessee Tiered Supports Center logo">
              <a:extLst>
                <a:ext uri="{FF2B5EF4-FFF2-40B4-BE49-F238E27FC236}">
                  <a16:creationId xmlns:a16="http://schemas.microsoft.com/office/drawing/2014/main" id="{7AC43A9D-AC84-5CF1-17B5-B0CC797CD52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9001630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ayout Three Sections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0BBCA-54EE-8E60-AF90-91048E54F365}"/>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AE41C311-6F52-1049-570E-D4B4288E02B0}"/>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Tennessee Department of Education </a:t>
            </a:r>
            <a:endParaRPr lang="id-ID"/>
          </a:p>
          <a:p>
            <a:endParaRPr lang="en-US"/>
          </a:p>
        </p:txBody>
      </p:sp>
      <p:sp>
        <p:nvSpPr>
          <p:cNvPr id="5" name="Content Placeholder 4">
            <a:extLst>
              <a:ext uri="{FF2B5EF4-FFF2-40B4-BE49-F238E27FC236}">
                <a16:creationId xmlns:a16="http://schemas.microsoft.com/office/drawing/2014/main" id="{B881F7A8-B179-916D-258A-DB1E1507C50F}"/>
              </a:ext>
            </a:extLst>
          </p:cNvPr>
          <p:cNvSpPr>
            <a:spLocks noGrp="1"/>
          </p:cNvSpPr>
          <p:nvPr>
            <p:ph sz="quarter" idx="11"/>
          </p:nvPr>
        </p:nvSpPr>
        <p:spPr>
          <a:xfrm>
            <a:off x="508000" y="1733550"/>
            <a:ext cx="5835650" cy="4572000"/>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stStyle>
          <a:p>
            <a:pPr lvl="0"/>
            <a:r>
              <a:rPr lang="en-US"/>
              <a:t>Click to edit Master text styles</a:t>
            </a:r>
          </a:p>
          <a:p>
            <a:pPr lvl="1"/>
            <a:r>
              <a:rPr lang="en-US"/>
              <a:t>Second level</a:t>
            </a:r>
          </a:p>
          <a:p>
            <a:pPr lvl="2"/>
            <a:r>
              <a:rPr lang="en-US"/>
              <a:t>Third level</a:t>
            </a:r>
          </a:p>
        </p:txBody>
      </p:sp>
      <p:sp>
        <p:nvSpPr>
          <p:cNvPr id="7" name="Content Placeholder 6">
            <a:extLst>
              <a:ext uri="{FF2B5EF4-FFF2-40B4-BE49-F238E27FC236}">
                <a16:creationId xmlns:a16="http://schemas.microsoft.com/office/drawing/2014/main" id="{6613833B-5E42-AF4E-79BA-5AF27E091FA2}"/>
              </a:ext>
            </a:extLst>
          </p:cNvPr>
          <p:cNvSpPr>
            <a:spLocks noGrp="1"/>
          </p:cNvSpPr>
          <p:nvPr>
            <p:ph sz="quarter" idx="12"/>
          </p:nvPr>
        </p:nvSpPr>
        <p:spPr>
          <a:xfrm>
            <a:off x="6823357" y="1552574"/>
            <a:ext cx="4781549" cy="2133599"/>
          </a:xfrm>
        </p:spPr>
        <p:txBody>
          <a:bodyPr/>
          <a:lstStyle>
            <a:lvl1pPr>
              <a:buClr>
                <a:srgbClr val="000000"/>
              </a:buClr>
              <a:buFont typeface="Arial" panose="020B0604020202020204" pitchFamily="34" charset="0"/>
              <a:buChar char="•"/>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11" name="Content Placeholder 10">
            <a:extLst>
              <a:ext uri="{FF2B5EF4-FFF2-40B4-BE49-F238E27FC236}">
                <a16:creationId xmlns:a16="http://schemas.microsoft.com/office/drawing/2014/main" id="{1D6ADB0C-EF02-CF3A-D73E-A46748D0DC21}"/>
              </a:ext>
            </a:extLst>
          </p:cNvPr>
          <p:cNvSpPr>
            <a:spLocks noGrp="1"/>
          </p:cNvSpPr>
          <p:nvPr>
            <p:ph sz="quarter" idx="13"/>
          </p:nvPr>
        </p:nvSpPr>
        <p:spPr>
          <a:xfrm>
            <a:off x="6823357" y="3801835"/>
            <a:ext cx="4781549" cy="2133599"/>
          </a:xfrm>
        </p:spPr>
        <p:txBody>
          <a:bodyPr/>
          <a:lstStyle>
            <a:lvl1pPr>
              <a:buClr>
                <a:srgbClr val="000000"/>
              </a:buClr>
              <a:buFont typeface="Arial" panose="020B0604020202020204" pitchFamily="34" charset="0"/>
              <a:buChar char="•"/>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4" name="Content Placeholder 6">
            <a:extLst>
              <a:ext uri="{FF2B5EF4-FFF2-40B4-BE49-F238E27FC236}">
                <a16:creationId xmlns:a16="http://schemas.microsoft.com/office/drawing/2014/main" id="{384AD0E1-AEFF-391E-5C27-3F37CBE6E36B}"/>
              </a:ext>
            </a:extLst>
          </p:cNvPr>
          <p:cNvSpPr>
            <a:spLocks noGrp="1"/>
          </p:cNvSpPr>
          <p:nvPr>
            <p:ph sz="quarter" idx="14"/>
          </p:nvPr>
        </p:nvSpPr>
        <p:spPr>
          <a:xfrm>
            <a:off x="6823357" y="6032047"/>
            <a:ext cx="4781549" cy="540203"/>
          </a:xfrm>
        </p:spPr>
        <p:txBody>
          <a:bodyPr/>
          <a:lstStyle>
            <a:lvl1pPr>
              <a:buNone/>
              <a:defRPr>
                <a:solidFill>
                  <a:schemeClr val="tx1"/>
                </a:solidFill>
              </a:defRPr>
            </a:lvl1pPr>
            <a:lvl2pPr>
              <a:defRPr>
                <a:solidFill>
                  <a:schemeClr val="tx1"/>
                </a:solidFill>
              </a:defRPr>
            </a:lvl2pPr>
            <a:lvl3pPr>
              <a:defRPr>
                <a:solidFill>
                  <a:schemeClr val="tx1"/>
                </a:solidFill>
              </a:defRPr>
            </a:lvl3pPr>
          </a:lstStyle>
          <a:p>
            <a:pPr lvl="0"/>
            <a:r>
              <a:rPr lang="en-US"/>
              <a:t>Click to edit Master text styles</a:t>
            </a:r>
          </a:p>
        </p:txBody>
      </p:sp>
      <p:grpSp>
        <p:nvGrpSpPr>
          <p:cNvPr id="10" name="Group 9">
            <a:extLst>
              <a:ext uri="{FF2B5EF4-FFF2-40B4-BE49-F238E27FC236}">
                <a16:creationId xmlns:a16="http://schemas.microsoft.com/office/drawing/2014/main" id="{3A26F694-467D-95B5-58F2-DF44A7F29F4A}"/>
              </a:ext>
              <a:ext uri="{C183D7F6-B498-43B3-948B-1728B52AA6E4}">
                <adec:decorative xmlns:adec="http://schemas.microsoft.com/office/drawing/2017/decorative" val="1"/>
              </a:ext>
            </a:extLst>
          </p:cNvPr>
          <p:cNvGrpSpPr/>
          <p:nvPr userDrawn="1"/>
        </p:nvGrpSpPr>
        <p:grpSpPr>
          <a:xfrm>
            <a:off x="0" y="6309360"/>
            <a:ext cx="1827213" cy="484632"/>
            <a:chOff x="1827213" y="6320184"/>
            <a:chExt cx="1889065" cy="515107"/>
          </a:xfrm>
        </p:grpSpPr>
        <p:pic>
          <p:nvPicPr>
            <p:cNvPr id="12" name="Graphic 11">
              <a:extLst>
                <a:ext uri="{FF2B5EF4-FFF2-40B4-BE49-F238E27FC236}">
                  <a16:creationId xmlns:a16="http://schemas.microsoft.com/office/drawing/2014/main" id="{06CA6B68-376E-1651-7CCA-103E7CF431E3}"/>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3" name="Picture 12" descr="Tennessee Tiered Supports Center logo">
              <a:extLst>
                <a:ext uri="{FF2B5EF4-FFF2-40B4-BE49-F238E27FC236}">
                  <a16:creationId xmlns:a16="http://schemas.microsoft.com/office/drawing/2014/main" id="{7D226CDE-47B2-D140-136F-0DDEAC4F56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25482918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ntent Right Border Pictur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88F303-BD04-1949-8375-D52BF73748A8}"/>
              </a:ext>
              <a:ext uri="{C183D7F6-B498-43B3-948B-1728B52AA6E4}">
                <adec:decorative xmlns:adec="http://schemas.microsoft.com/office/drawing/2017/decorative" val="1"/>
              </a:ext>
            </a:extLst>
          </p:cNvPr>
          <p:cNvSpPr/>
          <p:nvPr userDrawn="1"/>
        </p:nvSpPr>
        <p:spPr>
          <a:xfrm>
            <a:off x="0" y="0"/>
            <a:ext cx="1827213" cy="6858000"/>
          </a:xfrm>
          <a:prstGeom prst="rect">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12" name="Title 11">
            <a:extLst>
              <a:ext uri="{FF2B5EF4-FFF2-40B4-BE49-F238E27FC236}">
                <a16:creationId xmlns:a16="http://schemas.microsoft.com/office/drawing/2014/main" id="{61BB9ED0-2D7E-55D0-C347-EEFE464FF9CA}"/>
              </a:ext>
            </a:extLst>
          </p:cNvPr>
          <p:cNvSpPr>
            <a:spLocks noGrp="1"/>
          </p:cNvSpPr>
          <p:nvPr>
            <p:ph type="title"/>
          </p:nvPr>
        </p:nvSpPr>
        <p:spPr>
          <a:xfrm>
            <a:off x="2120900" y="228600"/>
            <a:ext cx="9604664" cy="1208314"/>
          </a:xfrm>
        </p:spPr>
        <p:txBody>
          <a:bodyPr/>
          <a:lstStyle/>
          <a:p>
            <a:r>
              <a:rPr lang="en-US"/>
              <a:t>Click to edit Master title style</a:t>
            </a:r>
          </a:p>
        </p:txBody>
      </p:sp>
      <p:sp>
        <p:nvSpPr>
          <p:cNvPr id="10" name="Picture Placeholder 3">
            <a:extLst>
              <a:ext uri="{FF2B5EF4-FFF2-40B4-BE49-F238E27FC236}">
                <a16:creationId xmlns:a16="http://schemas.microsoft.com/office/drawing/2014/main" id="{1FFA5001-507A-524A-BED7-A5FD450C470D}"/>
              </a:ext>
            </a:extLst>
          </p:cNvPr>
          <p:cNvSpPr>
            <a:spLocks noGrp="1"/>
          </p:cNvSpPr>
          <p:nvPr>
            <p:ph type="pic" sz="quarter" idx="11"/>
          </p:nvPr>
        </p:nvSpPr>
        <p:spPr>
          <a:xfrm>
            <a:off x="0" y="0"/>
            <a:ext cx="1674813" cy="6858000"/>
          </a:xfrm>
          <a:pattFill prst="pct5">
            <a:fgClr>
              <a:schemeClr val="tx2"/>
            </a:fgClr>
            <a:bgClr>
              <a:schemeClr val="accent2"/>
            </a:bgClr>
          </a:pattFill>
        </p:spPr>
        <p:txBody>
          <a:bodyPr/>
          <a:lstStyle>
            <a:lvl1pPr marL="0" indent="0">
              <a:buNone/>
              <a:defRPr>
                <a:solidFill>
                  <a:schemeClr val="bg1"/>
                </a:solidFill>
              </a:defRPr>
            </a:lvl1pPr>
          </a:lstStyle>
          <a:p>
            <a:r>
              <a:rPr lang="en-US"/>
              <a:t>Click icon to add picture</a:t>
            </a:r>
          </a:p>
        </p:txBody>
      </p:sp>
      <p:sp>
        <p:nvSpPr>
          <p:cNvPr id="8" name="Text Placeholder 4">
            <a:extLst>
              <a:ext uri="{FF2B5EF4-FFF2-40B4-BE49-F238E27FC236}">
                <a16:creationId xmlns:a16="http://schemas.microsoft.com/office/drawing/2014/main" id="{84660F89-3C72-2B46-B3F5-11717829B5F7}"/>
              </a:ext>
            </a:extLst>
          </p:cNvPr>
          <p:cNvSpPr>
            <a:spLocks noGrp="1"/>
          </p:cNvSpPr>
          <p:nvPr>
            <p:ph type="body" sz="quarter" idx="10"/>
          </p:nvPr>
        </p:nvSpPr>
        <p:spPr>
          <a:xfrm>
            <a:off x="2133468" y="1531917"/>
            <a:ext cx="9592096" cy="4308813"/>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grpSp>
        <p:nvGrpSpPr>
          <p:cNvPr id="7" name="Group 6">
            <a:extLst>
              <a:ext uri="{FF2B5EF4-FFF2-40B4-BE49-F238E27FC236}">
                <a16:creationId xmlns:a16="http://schemas.microsoft.com/office/drawing/2014/main" id="{9E3EC3A5-8DCE-854F-BBDA-489A49DBA4BB}"/>
              </a:ext>
              <a:ext uri="{C183D7F6-B498-43B3-948B-1728B52AA6E4}">
                <adec:decorative xmlns:adec="http://schemas.microsoft.com/office/drawing/2017/decorative" val="1"/>
              </a:ext>
            </a:extLst>
          </p:cNvPr>
          <p:cNvGrpSpPr/>
          <p:nvPr userDrawn="1"/>
        </p:nvGrpSpPr>
        <p:grpSpPr>
          <a:xfrm>
            <a:off x="0" y="5953038"/>
            <a:ext cx="12188825" cy="458586"/>
            <a:chOff x="0" y="6170814"/>
            <a:chExt cx="12188825" cy="458586"/>
          </a:xfrm>
        </p:grpSpPr>
        <p:sp>
          <p:nvSpPr>
            <p:cNvPr id="4" name="Rectangle 3">
              <a:extLst>
                <a:ext uri="{FF2B5EF4-FFF2-40B4-BE49-F238E27FC236}">
                  <a16:creationId xmlns:a16="http://schemas.microsoft.com/office/drawing/2014/main" id="{AF2FE6E9-E9DF-AB40-9AE7-7D62BD427FF7}"/>
                </a:ext>
              </a:extLst>
            </p:cNvPr>
            <p:cNvSpPr/>
            <p:nvPr userDrawn="1"/>
          </p:nvSpPr>
          <p:spPr>
            <a:xfrm>
              <a:off x="0" y="6170814"/>
              <a:ext cx="12188825"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D1E78ED1-F414-6C40-90F3-F5AFF60C4045}"/>
                </a:ext>
              </a:extLst>
            </p:cNvPr>
            <p:cNvSpPr/>
            <p:nvPr userDrawn="1"/>
          </p:nvSpPr>
          <p:spPr>
            <a:xfrm>
              <a:off x="0" y="6354387"/>
              <a:ext cx="12188825" cy="914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2DCB7BFD-68C1-FC4D-823C-BBFB370FA89C}"/>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3" name="Footer Placeholder 2">
            <a:extLst>
              <a:ext uri="{FF2B5EF4-FFF2-40B4-BE49-F238E27FC236}">
                <a16:creationId xmlns:a16="http://schemas.microsoft.com/office/drawing/2014/main" id="{3C5485D3-6D60-EDAD-88F4-8B6673F84616}"/>
              </a:ext>
              <a:ext uri="{C183D7F6-B498-43B3-948B-1728B52AA6E4}">
                <adec:decorative xmlns:adec="http://schemas.microsoft.com/office/drawing/2017/decorative" val="1"/>
              </a:ext>
            </a:extLst>
          </p:cNvPr>
          <p:cNvSpPr>
            <a:spLocks noGrp="1"/>
          </p:cNvSpPr>
          <p:nvPr>
            <p:ph type="ftr" sz="quarter" idx="12"/>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5" name="Group 4">
            <a:extLst>
              <a:ext uri="{FF2B5EF4-FFF2-40B4-BE49-F238E27FC236}">
                <a16:creationId xmlns:a16="http://schemas.microsoft.com/office/drawing/2014/main" id="{905210BC-C849-0167-D911-B028C06C898B}"/>
              </a:ext>
              <a:ext uri="{C183D7F6-B498-43B3-948B-1728B52AA6E4}">
                <adec:decorative xmlns:adec="http://schemas.microsoft.com/office/drawing/2017/decorative" val="1"/>
              </a:ext>
            </a:extLst>
          </p:cNvPr>
          <p:cNvGrpSpPr/>
          <p:nvPr userDrawn="1"/>
        </p:nvGrpSpPr>
        <p:grpSpPr>
          <a:xfrm>
            <a:off x="2011680" y="6342018"/>
            <a:ext cx="1827213" cy="484632"/>
            <a:chOff x="1827213" y="6320184"/>
            <a:chExt cx="1889065" cy="515107"/>
          </a:xfrm>
        </p:grpSpPr>
        <p:pic>
          <p:nvPicPr>
            <p:cNvPr id="13" name="Graphic 12">
              <a:extLst>
                <a:ext uri="{FF2B5EF4-FFF2-40B4-BE49-F238E27FC236}">
                  <a16:creationId xmlns:a16="http://schemas.microsoft.com/office/drawing/2014/main" id="{1367E374-8B5C-785C-A041-135298529BF2}"/>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4" name="Picture 13" descr="Tennessee Tiered Supports Center logo">
              <a:extLst>
                <a:ext uri="{FF2B5EF4-FFF2-40B4-BE49-F238E27FC236}">
                  <a16:creationId xmlns:a16="http://schemas.microsoft.com/office/drawing/2014/main" id="{F5FF24F4-0DDF-909C-6889-9BF147F6D5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40148911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ontent Right Border Pictur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88F303-BD04-1949-8375-D52BF73748A8}"/>
              </a:ext>
              <a:ext uri="{C183D7F6-B498-43B3-948B-1728B52AA6E4}">
                <adec:decorative xmlns:adec="http://schemas.microsoft.com/office/drawing/2017/decorative" val="1"/>
              </a:ext>
            </a:extLst>
          </p:cNvPr>
          <p:cNvSpPr/>
          <p:nvPr userDrawn="1"/>
        </p:nvSpPr>
        <p:spPr>
          <a:xfrm>
            <a:off x="0" y="0"/>
            <a:ext cx="1827213" cy="6858000"/>
          </a:xfrm>
          <a:prstGeom prst="rect">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10" name="Picture Placeholder 3">
            <a:extLst>
              <a:ext uri="{FF2B5EF4-FFF2-40B4-BE49-F238E27FC236}">
                <a16:creationId xmlns:a16="http://schemas.microsoft.com/office/drawing/2014/main" id="{1FFA5001-507A-524A-BED7-A5FD450C470D}"/>
              </a:ext>
            </a:extLst>
          </p:cNvPr>
          <p:cNvSpPr>
            <a:spLocks noGrp="1"/>
          </p:cNvSpPr>
          <p:nvPr>
            <p:ph type="pic" sz="quarter" idx="11"/>
          </p:nvPr>
        </p:nvSpPr>
        <p:spPr>
          <a:xfrm>
            <a:off x="0" y="0"/>
            <a:ext cx="1674813" cy="6858000"/>
          </a:xfrm>
          <a:pattFill prst="pct5">
            <a:fgClr>
              <a:schemeClr val="tx2"/>
            </a:fgClr>
            <a:bgClr>
              <a:schemeClr val="accent2"/>
            </a:bgClr>
          </a:pattFill>
        </p:spPr>
        <p:txBody>
          <a:bodyPr/>
          <a:lstStyle>
            <a:lvl1pPr marL="0" indent="0">
              <a:buNone/>
              <a:defRPr>
                <a:solidFill>
                  <a:schemeClr val="bg1"/>
                </a:solidFill>
              </a:defRPr>
            </a:lvl1pPr>
          </a:lstStyle>
          <a:p>
            <a:r>
              <a:rPr lang="en-US"/>
              <a:t>Click icon to add picture</a:t>
            </a:r>
          </a:p>
        </p:txBody>
      </p:sp>
      <p:sp>
        <p:nvSpPr>
          <p:cNvPr id="12" name="Title 11">
            <a:extLst>
              <a:ext uri="{FF2B5EF4-FFF2-40B4-BE49-F238E27FC236}">
                <a16:creationId xmlns:a16="http://schemas.microsoft.com/office/drawing/2014/main" id="{61BB9ED0-2D7E-55D0-C347-EEFE464FF9CA}"/>
              </a:ext>
            </a:extLst>
          </p:cNvPr>
          <p:cNvSpPr>
            <a:spLocks noGrp="1"/>
          </p:cNvSpPr>
          <p:nvPr>
            <p:ph type="title"/>
          </p:nvPr>
        </p:nvSpPr>
        <p:spPr>
          <a:xfrm>
            <a:off x="2120900" y="228600"/>
            <a:ext cx="9604664" cy="1208314"/>
          </a:xfrm>
        </p:spPr>
        <p:txBody>
          <a:bodyPr/>
          <a:lstStyle/>
          <a:p>
            <a:r>
              <a:rPr lang="en-US"/>
              <a:t>Click to edit Master title style</a:t>
            </a:r>
          </a:p>
        </p:txBody>
      </p:sp>
      <p:sp>
        <p:nvSpPr>
          <p:cNvPr id="8" name="Text Placeholder 4">
            <a:extLst>
              <a:ext uri="{FF2B5EF4-FFF2-40B4-BE49-F238E27FC236}">
                <a16:creationId xmlns:a16="http://schemas.microsoft.com/office/drawing/2014/main" id="{84660F89-3C72-2B46-B3F5-11717829B5F7}"/>
              </a:ext>
            </a:extLst>
          </p:cNvPr>
          <p:cNvSpPr>
            <a:spLocks noGrp="1"/>
          </p:cNvSpPr>
          <p:nvPr>
            <p:ph type="body" sz="quarter" idx="10"/>
          </p:nvPr>
        </p:nvSpPr>
        <p:spPr>
          <a:xfrm>
            <a:off x="2133468" y="1531917"/>
            <a:ext cx="9592096" cy="4308813"/>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grpSp>
        <p:nvGrpSpPr>
          <p:cNvPr id="7" name="Group 6">
            <a:extLst>
              <a:ext uri="{FF2B5EF4-FFF2-40B4-BE49-F238E27FC236}">
                <a16:creationId xmlns:a16="http://schemas.microsoft.com/office/drawing/2014/main" id="{9E3EC3A5-8DCE-854F-BBDA-489A49DBA4BB}"/>
              </a:ext>
              <a:ext uri="{C183D7F6-B498-43B3-948B-1728B52AA6E4}">
                <adec:decorative xmlns:adec="http://schemas.microsoft.com/office/drawing/2017/decorative" val="1"/>
              </a:ext>
            </a:extLst>
          </p:cNvPr>
          <p:cNvGrpSpPr/>
          <p:nvPr userDrawn="1"/>
        </p:nvGrpSpPr>
        <p:grpSpPr>
          <a:xfrm>
            <a:off x="0" y="5953038"/>
            <a:ext cx="12188825" cy="458586"/>
            <a:chOff x="0" y="6170814"/>
            <a:chExt cx="12188825" cy="458586"/>
          </a:xfrm>
        </p:grpSpPr>
        <p:sp>
          <p:nvSpPr>
            <p:cNvPr id="4" name="Rectangle 3">
              <a:extLst>
                <a:ext uri="{FF2B5EF4-FFF2-40B4-BE49-F238E27FC236}">
                  <a16:creationId xmlns:a16="http://schemas.microsoft.com/office/drawing/2014/main" id="{AF2FE6E9-E9DF-AB40-9AE7-7D62BD427FF7}"/>
                </a:ext>
              </a:extLst>
            </p:cNvPr>
            <p:cNvSpPr/>
            <p:nvPr userDrawn="1"/>
          </p:nvSpPr>
          <p:spPr>
            <a:xfrm>
              <a:off x="0" y="6170814"/>
              <a:ext cx="12188825"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D1E78ED1-F414-6C40-90F3-F5AFF60C4045}"/>
                </a:ext>
              </a:extLst>
            </p:cNvPr>
            <p:cNvSpPr/>
            <p:nvPr userDrawn="1"/>
          </p:nvSpPr>
          <p:spPr>
            <a:xfrm>
              <a:off x="0" y="6354387"/>
              <a:ext cx="12188825" cy="914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2DCB7BFD-68C1-FC4D-823C-BBFB370FA89C}"/>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E46AEB0A-22CD-F206-1AAD-EE70FF966060}"/>
              </a:ext>
              <a:ext uri="{C183D7F6-B498-43B3-948B-1728B52AA6E4}">
                <adec:decorative xmlns:adec="http://schemas.microsoft.com/office/drawing/2017/decorative" val="1"/>
              </a:ext>
            </a:extLst>
          </p:cNvPr>
          <p:cNvGrpSpPr/>
          <p:nvPr userDrawn="1"/>
        </p:nvGrpSpPr>
        <p:grpSpPr>
          <a:xfrm>
            <a:off x="1827213" y="6345936"/>
            <a:ext cx="1889065" cy="515107"/>
            <a:chOff x="1827213" y="6320184"/>
            <a:chExt cx="1889065" cy="515107"/>
          </a:xfrm>
        </p:grpSpPr>
        <p:pic>
          <p:nvPicPr>
            <p:cNvPr id="2" name="Graphic 1">
              <a:extLst>
                <a:ext uri="{FF2B5EF4-FFF2-40B4-BE49-F238E27FC236}">
                  <a16:creationId xmlns:a16="http://schemas.microsoft.com/office/drawing/2014/main" id="{A169D2EE-4CDF-12F6-88A8-655C631E9A6B}"/>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6" name="Picture 5" descr="Tennessee Tiered Supports Center logo">
              <a:extLst>
                <a:ext uri="{FF2B5EF4-FFF2-40B4-BE49-F238E27FC236}">
                  <a16:creationId xmlns:a16="http://schemas.microsoft.com/office/drawing/2014/main" id="{17908DED-FF2D-4D47-D555-79B258561B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3" name="Footer Placeholder 2">
            <a:extLst>
              <a:ext uri="{FF2B5EF4-FFF2-40B4-BE49-F238E27FC236}">
                <a16:creationId xmlns:a16="http://schemas.microsoft.com/office/drawing/2014/main" id="{3C5485D3-6D60-EDAD-88F4-8B6673F84616}"/>
              </a:ext>
              <a:ext uri="{C183D7F6-B498-43B3-948B-1728B52AA6E4}">
                <adec:decorative xmlns:adec="http://schemas.microsoft.com/office/drawing/2017/decorative" val="1"/>
              </a:ext>
            </a:extLst>
          </p:cNvPr>
          <p:cNvSpPr>
            <a:spLocks noGrp="1"/>
          </p:cNvSpPr>
          <p:nvPr>
            <p:ph type="ftr" sz="quarter" idx="12"/>
          </p:nvPr>
        </p:nvSpPr>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14812474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2/Right Pic Bottom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88F303-BD04-1949-8375-D52BF73748A8}"/>
              </a:ext>
              <a:ext uri="{C183D7F6-B498-43B3-948B-1728B52AA6E4}">
                <adec:decorative xmlns:adec="http://schemas.microsoft.com/office/drawing/2017/decorative" val="1"/>
              </a:ext>
            </a:extLst>
          </p:cNvPr>
          <p:cNvSpPr/>
          <p:nvPr userDrawn="1"/>
        </p:nvSpPr>
        <p:spPr>
          <a:xfrm>
            <a:off x="0" y="0"/>
            <a:ext cx="1827213" cy="6858000"/>
          </a:xfrm>
          <a:prstGeom prst="rect">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14" name="Title 13">
            <a:extLst>
              <a:ext uri="{FF2B5EF4-FFF2-40B4-BE49-F238E27FC236}">
                <a16:creationId xmlns:a16="http://schemas.microsoft.com/office/drawing/2014/main" id="{689ADCCF-15BB-AAEC-78B1-8646D7E6FBA9}"/>
              </a:ext>
            </a:extLst>
          </p:cNvPr>
          <p:cNvSpPr>
            <a:spLocks noGrp="1"/>
          </p:cNvSpPr>
          <p:nvPr>
            <p:ph type="title"/>
          </p:nvPr>
        </p:nvSpPr>
        <p:spPr>
          <a:xfrm>
            <a:off x="2133177" y="242937"/>
            <a:ext cx="9592097" cy="1208314"/>
          </a:xfrm>
        </p:spPr>
        <p:txBody>
          <a:bodyPr/>
          <a:lstStyle/>
          <a:p>
            <a:r>
              <a:rPr lang="en-US"/>
              <a:t>Click to edit Master title style</a:t>
            </a:r>
          </a:p>
        </p:txBody>
      </p:sp>
      <p:sp>
        <p:nvSpPr>
          <p:cNvPr id="10" name="Picture Placeholder 3">
            <a:extLst>
              <a:ext uri="{FF2B5EF4-FFF2-40B4-BE49-F238E27FC236}">
                <a16:creationId xmlns:a16="http://schemas.microsoft.com/office/drawing/2014/main" id="{1FFA5001-507A-524A-BED7-A5FD450C470D}"/>
              </a:ext>
            </a:extLst>
          </p:cNvPr>
          <p:cNvSpPr>
            <a:spLocks noGrp="1"/>
          </p:cNvSpPr>
          <p:nvPr>
            <p:ph type="pic" sz="quarter" idx="11"/>
          </p:nvPr>
        </p:nvSpPr>
        <p:spPr>
          <a:xfrm>
            <a:off x="0" y="0"/>
            <a:ext cx="1674813" cy="6858000"/>
          </a:xfrm>
          <a:pattFill prst="pct5">
            <a:fgClr>
              <a:schemeClr val="tx2"/>
            </a:fgClr>
            <a:bgClr>
              <a:schemeClr val="accent2"/>
            </a:bgClr>
          </a:pattFill>
        </p:spPr>
        <p:txBody>
          <a:bodyPr/>
          <a:lstStyle>
            <a:lvl1pPr marL="0" indent="0">
              <a:buNone/>
              <a:defRPr>
                <a:solidFill>
                  <a:schemeClr val="bg1"/>
                </a:solidFill>
              </a:defRPr>
            </a:lvl1pPr>
          </a:lstStyle>
          <a:p>
            <a:r>
              <a:rPr lang="en-US"/>
              <a:t>Click icon to add picture</a:t>
            </a:r>
          </a:p>
        </p:txBody>
      </p:sp>
      <p:sp>
        <p:nvSpPr>
          <p:cNvPr id="8" name="Text Placeholder 4">
            <a:extLst>
              <a:ext uri="{FF2B5EF4-FFF2-40B4-BE49-F238E27FC236}">
                <a16:creationId xmlns:a16="http://schemas.microsoft.com/office/drawing/2014/main" id="{84660F89-3C72-2B46-B3F5-11717829B5F7}"/>
              </a:ext>
            </a:extLst>
          </p:cNvPr>
          <p:cNvSpPr>
            <a:spLocks noGrp="1"/>
          </p:cNvSpPr>
          <p:nvPr>
            <p:ph type="body" sz="quarter" idx="10"/>
          </p:nvPr>
        </p:nvSpPr>
        <p:spPr>
          <a:xfrm>
            <a:off x="2133468" y="1531917"/>
            <a:ext cx="9592096" cy="3566857"/>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grpSp>
        <p:nvGrpSpPr>
          <p:cNvPr id="7" name="Group 6">
            <a:extLst>
              <a:ext uri="{FF2B5EF4-FFF2-40B4-BE49-F238E27FC236}">
                <a16:creationId xmlns:a16="http://schemas.microsoft.com/office/drawing/2014/main" id="{9E3EC3A5-8DCE-854F-BBDA-489A49DBA4BB}"/>
              </a:ext>
              <a:ext uri="{C183D7F6-B498-43B3-948B-1728B52AA6E4}">
                <adec:decorative xmlns:adec="http://schemas.microsoft.com/office/drawing/2017/decorative" val="1"/>
              </a:ext>
            </a:extLst>
          </p:cNvPr>
          <p:cNvGrpSpPr/>
          <p:nvPr userDrawn="1"/>
        </p:nvGrpSpPr>
        <p:grpSpPr>
          <a:xfrm>
            <a:off x="0" y="5953038"/>
            <a:ext cx="12188825" cy="458586"/>
            <a:chOff x="0" y="6170814"/>
            <a:chExt cx="12188825" cy="458586"/>
          </a:xfrm>
        </p:grpSpPr>
        <p:sp>
          <p:nvSpPr>
            <p:cNvPr id="4" name="Rectangle 3">
              <a:extLst>
                <a:ext uri="{FF2B5EF4-FFF2-40B4-BE49-F238E27FC236}">
                  <a16:creationId xmlns:a16="http://schemas.microsoft.com/office/drawing/2014/main" id="{AF2FE6E9-E9DF-AB40-9AE7-7D62BD427FF7}"/>
                </a:ext>
              </a:extLst>
            </p:cNvPr>
            <p:cNvSpPr/>
            <p:nvPr userDrawn="1"/>
          </p:nvSpPr>
          <p:spPr>
            <a:xfrm>
              <a:off x="0" y="6170814"/>
              <a:ext cx="12188825"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D1E78ED1-F414-6C40-90F3-F5AFF60C4045}"/>
                </a:ext>
              </a:extLst>
            </p:cNvPr>
            <p:cNvSpPr/>
            <p:nvPr userDrawn="1"/>
          </p:nvSpPr>
          <p:spPr>
            <a:xfrm>
              <a:off x="0" y="6354387"/>
              <a:ext cx="12188825" cy="914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2DCB7BFD-68C1-FC4D-823C-BBFB370FA89C}"/>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11" name="Text Placeholder 10">
            <a:extLst>
              <a:ext uri="{FF2B5EF4-FFF2-40B4-BE49-F238E27FC236}">
                <a16:creationId xmlns:a16="http://schemas.microsoft.com/office/drawing/2014/main" id="{B11B57E4-F285-712F-31F2-35D6E005C6BA}"/>
              </a:ext>
            </a:extLst>
          </p:cNvPr>
          <p:cNvSpPr>
            <a:spLocks noGrp="1"/>
          </p:cNvSpPr>
          <p:nvPr>
            <p:ph type="body" sz="quarter" idx="13"/>
          </p:nvPr>
        </p:nvSpPr>
        <p:spPr>
          <a:xfrm>
            <a:off x="2133600" y="5178425"/>
            <a:ext cx="9591675" cy="747713"/>
          </a:xfrm>
        </p:spPr>
        <p:txBody>
          <a:bodyPr/>
          <a:lstStyle>
            <a:lvl1pPr marL="0" indent="0">
              <a:buNone/>
              <a:defRPr sz="1800"/>
            </a:lvl1pPr>
            <a:lvl2pPr>
              <a:buNone/>
              <a:defRPr/>
            </a:lvl2pPr>
          </a:lstStyle>
          <a:p>
            <a:pPr lvl="0"/>
            <a:r>
              <a:rPr lang="en-US"/>
              <a:t>Click to edit Master text styles</a:t>
            </a:r>
          </a:p>
        </p:txBody>
      </p:sp>
      <p:sp>
        <p:nvSpPr>
          <p:cNvPr id="3" name="Footer Placeholder 2">
            <a:extLst>
              <a:ext uri="{FF2B5EF4-FFF2-40B4-BE49-F238E27FC236}">
                <a16:creationId xmlns:a16="http://schemas.microsoft.com/office/drawing/2014/main" id="{3C5485D3-6D60-EDAD-88F4-8B6673F84616}"/>
              </a:ext>
              <a:ext uri="{C183D7F6-B498-43B3-948B-1728B52AA6E4}">
                <adec:decorative xmlns:adec="http://schemas.microsoft.com/office/drawing/2017/decorative" val="1"/>
              </a:ext>
            </a:extLst>
          </p:cNvPr>
          <p:cNvSpPr>
            <a:spLocks noGrp="1"/>
          </p:cNvSpPr>
          <p:nvPr>
            <p:ph type="ftr" sz="quarter" idx="12"/>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19" name="Group 18">
            <a:extLst>
              <a:ext uri="{FF2B5EF4-FFF2-40B4-BE49-F238E27FC236}">
                <a16:creationId xmlns:a16="http://schemas.microsoft.com/office/drawing/2014/main" id="{964D54E2-137B-C53A-FEE7-6816EF73AC15}"/>
              </a:ext>
              <a:ext uri="{C183D7F6-B498-43B3-948B-1728B52AA6E4}">
                <adec:decorative xmlns:adec="http://schemas.microsoft.com/office/drawing/2017/decorative" val="1"/>
              </a:ext>
            </a:extLst>
          </p:cNvPr>
          <p:cNvGrpSpPr/>
          <p:nvPr userDrawn="1"/>
        </p:nvGrpSpPr>
        <p:grpSpPr>
          <a:xfrm>
            <a:off x="1828800" y="6345936"/>
            <a:ext cx="1892807" cy="512064"/>
            <a:chOff x="1827213" y="6320184"/>
            <a:chExt cx="1889065" cy="515107"/>
          </a:xfrm>
        </p:grpSpPr>
        <p:pic>
          <p:nvPicPr>
            <p:cNvPr id="20" name="Graphic 19">
              <a:extLst>
                <a:ext uri="{FF2B5EF4-FFF2-40B4-BE49-F238E27FC236}">
                  <a16:creationId xmlns:a16="http://schemas.microsoft.com/office/drawing/2014/main" id="{60C1B09E-E563-5B79-73BA-1F3CC5D655FD}"/>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21" name="Picture 20" descr="Tennessee Tiered Supports Center logo">
              <a:extLst>
                <a:ext uri="{FF2B5EF4-FFF2-40B4-BE49-F238E27FC236}">
                  <a16:creationId xmlns:a16="http://schemas.microsoft.com/office/drawing/2014/main" id="{49CA60CA-BDAE-7F4D-6422-DED461083B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443357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eft Picture with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7673E2B-F1DE-D946-A7C2-90F78908CE53}"/>
              </a:ext>
              <a:ext uri="{C183D7F6-B498-43B3-948B-1728B52AA6E4}">
                <adec:decorative xmlns:adec="http://schemas.microsoft.com/office/drawing/2017/decorative" val="1"/>
              </a:ext>
            </a:extLst>
          </p:cNvPr>
          <p:cNvGrpSpPr/>
          <p:nvPr userDrawn="1"/>
        </p:nvGrpSpPr>
        <p:grpSpPr>
          <a:xfrm rot="16200000">
            <a:off x="860684" y="3199707"/>
            <a:ext cx="6858000" cy="458586"/>
            <a:chOff x="0" y="6170814"/>
            <a:chExt cx="12188825" cy="458586"/>
          </a:xfrm>
        </p:grpSpPr>
        <p:sp>
          <p:nvSpPr>
            <p:cNvPr id="9" name="Rectangle 8">
              <a:extLst>
                <a:ext uri="{FF2B5EF4-FFF2-40B4-BE49-F238E27FC236}">
                  <a16:creationId xmlns:a16="http://schemas.microsoft.com/office/drawing/2014/main" id="{601C6AE5-6C82-A34E-9C2F-8FE717E975F0}"/>
                </a:ext>
              </a:extLst>
            </p:cNvPr>
            <p:cNvSpPr/>
            <p:nvPr userDrawn="1"/>
          </p:nvSpPr>
          <p:spPr>
            <a:xfrm>
              <a:off x="0" y="6170814"/>
              <a:ext cx="12188825"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6DFF7B2-B96F-E049-81A7-045142510EA6}"/>
                </a:ext>
              </a:extLst>
            </p:cNvPr>
            <p:cNvSpPr/>
            <p:nvPr userDrawn="1"/>
          </p:nvSpPr>
          <p:spPr>
            <a:xfrm>
              <a:off x="0" y="6354387"/>
              <a:ext cx="12188825" cy="914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954184-220A-A146-B4E9-0C730F433DBF}"/>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22" name="Text Placeholder 21">
            <a:extLst>
              <a:ext uri="{FF2B5EF4-FFF2-40B4-BE49-F238E27FC236}">
                <a16:creationId xmlns:a16="http://schemas.microsoft.com/office/drawing/2014/main" id="{3558587D-4730-4527-8844-396C416A2D83}"/>
              </a:ext>
            </a:extLst>
          </p:cNvPr>
          <p:cNvSpPr>
            <a:spLocks noGrp="1"/>
          </p:cNvSpPr>
          <p:nvPr>
            <p:ph type="body" sz="quarter" idx="14" hasCustomPrompt="1"/>
          </p:nvPr>
        </p:nvSpPr>
        <p:spPr>
          <a:xfrm>
            <a:off x="4582888" y="6407775"/>
            <a:ext cx="3224212" cy="376238"/>
          </a:xfrm>
        </p:spPr>
        <p:txBody>
          <a:bodyPr/>
          <a:lstStyle>
            <a:lvl1pPr>
              <a:buNone/>
              <a:defRPr sz="1800"/>
            </a:lvl1pPr>
          </a:lstStyle>
          <a:p>
            <a:pPr lvl="0"/>
            <a:r>
              <a:rPr lang="en-US"/>
              <a:t>(Click to add citation)</a:t>
            </a:r>
          </a:p>
        </p:txBody>
      </p:sp>
      <p:sp>
        <p:nvSpPr>
          <p:cNvPr id="16" name="Footer Placeholder 15">
            <a:extLst>
              <a:ext uri="{FF2B5EF4-FFF2-40B4-BE49-F238E27FC236}">
                <a16:creationId xmlns:a16="http://schemas.microsoft.com/office/drawing/2014/main" id="{0BFD4928-2FB6-9373-AF3A-15A2A8CDA9DE}"/>
              </a:ext>
              <a:ext uri="{C183D7F6-B498-43B3-948B-1728B52AA6E4}">
                <adec:decorative xmlns:adec="http://schemas.microsoft.com/office/drawing/2017/decorative" val="1"/>
              </a:ext>
            </a:extLst>
          </p:cNvPr>
          <p:cNvSpPr>
            <a:spLocks noGrp="1"/>
          </p:cNvSpPr>
          <p:nvPr>
            <p:ph type="ftr" sz="quarter" idx="13"/>
          </p:nvPr>
        </p:nvSpPr>
        <p:spPr>
          <a:xfrm>
            <a:off x="9242875" y="6629400"/>
            <a:ext cx="2945950" cy="308552"/>
          </a:xfrm>
        </p:spPr>
        <p:txBody>
          <a:bodyPr/>
          <a:lstStyle/>
          <a:p>
            <a:r>
              <a:rPr lang="en-US"/>
              <a:t>© Tennessee Department of Education </a:t>
            </a:r>
            <a:endParaRPr lang="id-ID"/>
          </a:p>
          <a:p>
            <a:endParaRPr lang="en-US"/>
          </a:p>
        </p:txBody>
      </p:sp>
      <p:sp>
        <p:nvSpPr>
          <p:cNvPr id="20" name="Rectangle 19">
            <a:extLst>
              <a:ext uri="{FF2B5EF4-FFF2-40B4-BE49-F238E27FC236}">
                <a16:creationId xmlns:a16="http://schemas.microsoft.com/office/drawing/2014/main" id="{62508BBE-CA94-9BB8-2715-1A5387B0B2F5}"/>
              </a:ext>
            </a:extLst>
          </p:cNvPr>
          <p:cNvSpPr/>
          <p:nvPr userDrawn="1"/>
        </p:nvSpPr>
        <p:spPr>
          <a:xfrm>
            <a:off x="0" y="-1"/>
            <a:ext cx="4060390"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Picture Placeholder 23">
            <a:extLst>
              <a:ext uri="{FF2B5EF4-FFF2-40B4-BE49-F238E27FC236}">
                <a16:creationId xmlns:a16="http://schemas.microsoft.com/office/drawing/2014/main" id="{15F46DC7-EE9F-3415-76FA-BED2A7B80BEB}"/>
              </a:ext>
            </a:extLst>
          </p:cNvPr>
          <p:cNvSpPr>
            <a:spLocks noGrp="1"/>
          </p:cNvSpPr>
          <p:nvPr>
            <p:ph type="pic" sz="quarter" idx="15"/>
          </p:nvPr>
        </p:nvSpPr>
        <p:spPr>
          <a:xfrm>
            <a:off x="371475" y="510364"/>
            <a:ext cx="3413210" cy="5816008"/>
          </a:xfrm>
        </p:spPr>
        <p:txBody>
          <a:bodyPr/>
          <a:lstStyle/>
          <a:p>
            <a:endParaRPr lang="en-US"/>
          </a:p>
        </p:txBody>
      </p:sp>
      <p:sp>
        <p:nvSpPr>
          <p:cNvPr id="27" name="Title Placeholder 1">
            <a:extLst>
              <a:ext uri="{FF2B5EF4-FFF2-40B4-BE49-F238E27FC236}">
                <a16:creationId xmlns:a16="http://schemas.microsoft.com/office/drawing/2014/main" id="{9D254F00-95CB-A13A-7470-E17CB1AFCED1}"/>
              </a:ext>
            </a:extLst>
          </p:cNvPr>
          <p:cNvSpPr>
            <a:spLocks noGrp="1"/>
          </p:cNvSpPr>
          <p:nvPr>
            <p:ph type="title" hasCustomPrompt="1"/>
          </p:nvPr>
        </p:nvSpPr>
        <p:spPr>
          <a:xfrm>
            <a:off x="4731488" y="228600"/>
            <a:ext cx="699407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title</a:t>
            </a:r>
          </a:p>
        </p:txBody>
      </p:sp>
      <p:sp>
        <p:nvSpPr>
          <p:cNvPr id="29" name="Content Placeholder 28">
            <a:extLst>
              <a:ext uri="{FF2B5EF4-FFF2-40B4-BE49-F238E27FC236}">
                <a16:creationId xmlns:a16="http://schemas.microsoft.com/office/drawing/2014/main" id="{6C63C6BB-7797-F139-CE33-C78907D23724}"/>
              </a:ext>
            </a:extLst>
          </p:cNvPr>
          <p:cNvSpPr>
            <a:spLocks noGrp="1"/>
          </p:cNvSpPr>
          <p:nvPr>
            <p:ph sz="quarter" idx="16"/>
          </p:nvPr>
        </p:nvSpPr>
        <p:spPr>
          <a:xfrm>
            <a:off x="4731200" y="1903227"/>
            <a:ext cx="6994076" cy="3975059"/>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grpSp>
        <p:nvGrpSpPr>
          <p:cNvPr id="5" name="Group 4">
            <a:extLst>
              <a:ext uri="{FF2B5EF4-FFF2-40B4-BE49-F238E27FC236}">
                <a16:creationId xmlns:a16="http://schemas.microsoft.com/office/drawing/2014/main" id="{314C9925-B18B-CD67-992E-044B21303D1A}"/>
              </a:ext>
              <a:ext uri="{C183D7F6-B498-43B3-948B-1728B52AA6E4}">
                <adec:decorative xmlns:adec="http://schemas.microsoft.com/office/drawing/2017/decorative" val="1"/>
              </a:ext>
            </a:extLst>
          </p:cNvPr>
          <p:cNvGrpSpPr/>
          <p:nvPr userDrawn="1"/>
        </p:nvGrpSpPr>
        <p:grpSpPr>
          <a:xfrm>
            <a:off x="10259568" y="6035040"/>
            <a:ext cx="1827213" cy="484632"/>
            <a:chOff x="1827213" y="6320184"/>
            <a:chExt cx="1889065" cy="515107"/>
          </a:xfrm>
        </p:grpSpPr>
        <p:pic>
          <p:nvPicPr>
            <p:cNvPr id="6" name="Graphic 5">
              <a:extLst>
                <a:ext uri="{FF2B5EF4-FFF2-40B4-BE49-F238E27FC236}">
                  <a16:creationId xmlns:a16="http://schemas.microsoft.com/office/drawing/2014/main" id="{51B0AF77-62B2-0724-8FDC-9B8CD5CF64CD}"/>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7" name="Picture 6" descr="Tennessee Tiered Supports Center logo">
              <a:extLst>
                <a:ext uri="{FF2B5EF4-FFF2-40B4-BE49-F238E27FC236}">
                  <a16:creationId xmlns:a16="http://schemas.microsoft.com/office/drawing/2014/main" id="{4CE75F5A-DBF0-E08B-4F75-BF9CCEA9B0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38554124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ontent Title Only Left Pictur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54317B-6CE9-91D4-FB2F-EDE77C5CA2CD}"/>
              </a:ext>
            </a:extLst>
          </p:cNvPr>
          <p:cNvSpPr>
            <a:spLocks noGrp="1"/>
          </p:cNvSpPr>
          <p:nvPr>
            <p:ph type="title"/>
          </p:nvPr>
        </p:nvSpPr>
        <p:spPr>
          <a:xfrm>
            <a:off x="4587730" y="228600"/>
            <a:ext cx="6991653" cy="1004299"/>
          </a:xfrm>
        </p:spPr>
        <p:txBody>
          <a:bodyPr/>
          <a:lstStyle/>
          <a:p>
            <a:r>
              <a:rPr lang="en-US"/>
              <a:t>Click to edit Master title style</a:t>
            </a:r>
          </a:p>
        </p:txBody>
      </p:sp>
      <p:sp>
        <p:nvSpPr>
          <p:cNvPr id="3" name="Rectangle 2">
            <a:extLst>
              <a:ext uri="{C183D7F6-B498-43B3-948B-1728B52AA6E4}">
                <adec:decorative xmlns:adec="http://schemas.microsoft.com/office/drawing/2017/decorative" val="1"/>
              </a:ext>
            </a:extLst>
          </p:cNvPr>
          <p:cNvSpPr/>
          <p:nvPr userDrawn="1"/>
        </p:nvSpPr>
        <p:spPr>
          <a:xfrm>
            <a:off x="0" y="0"/>
            <a:ext cx="3930554"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4" name="Picture Placeholder 3">
            <a:extLst>
              <a:ext uri="{FF2B5EF4-FFF2-40B4-BE49-F238E27FC236}">
                <a16:creationId xmlns:a16="http://schemas.microsoft.com/office/drawing/2014/main" id="{09E3FBC9-6C0B-004F-AE00-05853C3DF5B8}"/>
              </a:ext>
            </a:extLst>
          </p:cNvPr>
          <p:cNvSpPr>
            <a:spLocks noGrp="1"/>
          </p:cNvSpPr>
          <p:nvPr>
            <p:ph type="pic" sz="quarter" idx="10"/>
          </p:nvPr>
        </p:nvSpPr>
        <p:spPr>
          <a:xfrm>
            <a:off x="0" y="0"/>
            <a:ext cx="3732213" cy="6858000"/>
          </a:xfrm>
          <a:pattFill prst="pct5">
            <a:fgClr>
              <a:schemeClr val="tx2"/>
            </a:fgClr>
            <a:bgClr>
              <a:schemeClr val="accent2"/>
            </a:bgClr>
          </a:pattFill>
        </p:spPr>
        <p:txBody>
          <a:bodyPr/>
          <a:lstStyle>
            <a:lvl1pPr marL="0" indent="0">
              <a:buNone/>
              <a:defRPr/>
            </a:lvl1pPr>
          </a:lstStyle>
          <a:p>
            <a:endParaRPr lang="en-US"/>
          </a:p>
        </p:txBody>
      </p:sp>
      <p:grpSp>
        <p:nvGrpSpPr>
          <p:cNvPr id="5" name="Group 4">
            <a:extLst>
              <a:ext uri="{FF2B5EF4-FFF2-40B4-BE49-F238E27FC236}">
                <a16:creationId xmlns:a16="http://schemas.microsoft.com/office/drawing/2014/main" id="{C3ABCF23-3149-9C43-B789-074700B153D7}"/>
              </a:ext>
              <a:ext uri="{C183D7F6-B498-43B3-948B-1728B52AA6E4}">
                <adec:decorative xmlns:adec="http://schemas.microsoft.com/office/drawing/2017/decorative" val="1"/>
              </a:ext>
            </a:extLst>
          </p:cNvPr>
          <p:cNvGrpSpPr/>
          <p:nvPr userDrawn="1"/>
        </p:nvGrpSpPr>
        <p:grpSpPr>
          <a:xfrm rot="16200000">
            <a:off x="837305" y="3199707"/>
            <a:ext cx="6858000" cy="458586"/>
            <a:chOff x="0" y="6170814"/>
            <a:chExt cx="12188825" cy="458586"/>
          </a:xfrm>
        </p:grpSpPr>
        <p:sp>
          <p:nvSpPr>
            <p:cNvPr id="6" name="Rectangle 5">
              <a:extLst>
                <a:ext uri="{FF2B5EF4-FFF2-40B4-BE49-F238E27FC236}">
                  <a16:creationId xmlns:a16="http://schemas.microsoft.com/office/drawing/2014/main" id="{1895F846-6F7C-6247-BAFD-365BDB86C733}"/>
                </a:ext>
              </a:extLst>
            </p:cNvPr>
            <p:cNvSpPr/>
            <p:nvPr userDrawn="1"/>
          </p:nvSpPr>
          <p:spPr>
            <a:xfrm>
              <a:off x="0" y="6170814"/>
              <a:ext cx="12188825" cy="914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C9BB4C2-476C-4E49-B11D-0F2D32B86F4B}"/>
                </a:ext>
              </a:extLst>
            </p:cNvPr>
            <p:cNvSpPr/>
            <p:nvPr userDrawn="1"/>
          </p:nvSpPr>
          <p:spPr>
            <a:xfrm>
              <a:off x="0" y="6354387"/>
              <a:ext cx="12188825" cy="914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19D3C85-A57E-DB4A-9A36-C392D30A0D8F}"/>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10" name="Footer Placeholder 9">
            <a:extLst>
              <a:ext uri="{FF2B5EF4-FFF2-40B4-BE49-F238E27FC236}">
                <a16:creationId xmlns:a16="http://schemas.microsoft.com/office/drawing/2014/main" id="{A40BEEBB-F900-A343-3A7C-A5DAA7D2A2A3}"/>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2" name="Group 1">
            <a:extLst>
              <a:ext uri="{FF2B5EF4-FFF2-40B4-BE49-F238E27FC236}">
                <a16:creationId xmlns:a16="http://schemas.microsoft.com/office/drawing/2014/main" id="{C087D77E-12F2-ECAE-4262-C29AC3D42F82}"/>
              </a:ext>
              <a:ext uri="{C183D7F6-B498-43B3-948B-1728B52AA6E4}">
                <adec:decorative xmlns:adec="http://schemas.microsoft.com/office/drawing/2017/decorative" val="1"/>
              </a:ext>
            </a:extLst>
          </p:cNvPr>
          <p:cNvGrpSpPr/>
          <p:nvPr userDrawn="1"/>
        </p:nvGrpSpPr>
        <p:grpSpPr>
          <a:xfrm>
            <a:off x="10259568" y="6035040"/>
            <a:ext cx="1827213" cy="484632"/>
            <a:chOff x="1827213" y="6320184"/>
            <a:chExt cx="1889065" cy="515107"/>
          </a:xfrm>
        </p:grpSpPr>
        <p:pic>
          <p:nvPicPr>
            <p:cNvPr id="14" name="Graphic 13">
              <a:extLst>
                <a:ext uri="{FF2B5EF4-FFF2-40B4-BE49-F238E27FC236}">
                  <a16:creationId xmlns:a16="http://schemas.microsoft.com/office/drawing/2014/main" id="{3424D558-B892-6B1F-42CB-7C54C2D7C53C}"/>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5" name="Picture 14" descr="Tennessee Tiered Supports Center logo">
              <a:extLst>
                <a:ext uri="{FF2B5EF4-FFF2-40B4-BE49-F238E27FC236}">
                  <a16:creationId xmlns:a16="http://schemas.microsoft.com/office/drawing/2014/main" id="{30CE9EB2-1F9C-3BEC-C440-E2B795D1381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6360597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ontent Right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B2F9D-EA4A-A946-AEC9-E08A0C483C17}"/>
              </a:ext>
            </a:extLst>
          </p:cNvPr>
          <p:cNvSpPr>
            <a:spLocks noGrp="1"/>
          </p:cNvSpPr>
          <p:nvPr>
            <p:ph type="title"/>
          </p:nvPr>
        </p:nvSpPr>
        <p:spPr>
          <a:xfrm>
            <a:off x="633534" y="228600"/>
            <a:ext cx="5460878" cy="1208314"/>
          </a:xfrm>
        </p:spPr>
        <p:txBody>
          <a:bodyPr/>
          <a:lstStyle/>
          <a:p>
            <a:r>
              <a:rPr lang="en-US"/>
              <a:t>Click to edit Master title style</a:t>
            </a:r>
          </a:p>
        </p:txBody>
      </p:sp>
      <p:sp>
        <p:nvSpPr>
          <p:cNvPr id="21" name="Text Placeholder 6">
            <a:extLst>
              <a:ext uri="{FF2B5EF4-FFF2-40B4-BE49-F238E27FC236}">
                <a16:creationId xmlns:a16="http://schemas.microsoft.com/office/drawing/2014/main" id="{F2D5930A-0BA7-8149-A1AB-61D9005E3E6C}"/>
              </a:ext>
            </a:extLst>
          </p:cNvPr>
          <p:cNvSpPr>
            <a:spLocks noGrp="1"/>
          </p:cNvSpPr>
          <p:nvPr>
            <p:ph type="body" sz="quarter" idx="11"/>
          </p:nvPr>
        </p:nvSpPr>
        <p:spPr>
          <a:xfrm>
            <a:off x="633534" y="1531919"/>
            <a:ext cx="5460878" cy="4335485"/>
          </a:xfrm>
        </p:spPr>
        <p:txBody>
          <a:bodyPr/>
          <a:lstStyle>
            <a:lvl1pPr>
              <a:spcBef>
                <a:spcPts val="0"/>
              </a:spcBef>
              <a:spcAft>
                <a:spcPts val="1200"/>
              </a:spcAft>
              <a:buClr>
                <a:srgbClr val="000000"/>
              </a:buClr>
              <a:buFont typeface="Arial" panose="020B0604020202020204" pitchFamily="34" charset="0"/>
              <a:buChar char="•"/>
              <a:defRPr/>
            </a:lvl1pPr>
            <a:lvl2pPr>
              <a:spcBef>
                <a:spcPts val="0"/>
              </a:spcBef>
              <a:spcAft>
                <a:spcPts val="1200"/>
              </a:spcAft>
              <a:buClr>
                <a:srgbClr val="000000"/>
              </a:buClr>
              <a:buFont typeface="Courier New" panose="02070309020205020404" pitchFamily="49" charset="0"/>
              <a:buChar char="o"/>
              <a:defRPr/>
            </a:lvl2pPr>
            <a:lvl3pPr>
              <a:spcBef>
                <a:spcPts val="0"/>
              </a:spcBef>
              <a:spcAft>
                <a:spcPts val="1200"/>
              </a:spcAft>
              <a:buClr>
                <a:srgbClr val="000000"/>
              </a:buClr>
              <a:buFont typeface="Wingdings" pitchFamily="2" charset="2"/>
              <a:buChar char="§"/>
              <a:defRPr/>
            </a:lvl3pPr>
            <a:lvl4pPr>
              <a:spcBef>
                <a:spcPts val="0"/>
              </a:spcBef>
              <a:spcAft>
                <a:spcPts val="1200"/>
              </a:spcAft>
              <a:buClr>
                <a:srgbClr val="000000"/>
              </a:buClr>
              <a:defRPr/>
            </a:lvl4pPr>
            <a:lvl5pPr>
              <a:spcBef>
                <a:spcPts val="0"/>
              </a:spcBef>
              <a:spcAft>
                <a:spcPts val="1200"/>
              </a:spcAft>
              <a:buClr>
                <a:srgbClr val="000000"/>
              </a:buCl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grpSp>
        <p:nvGrpSpPr>
          <p:cNvPr id="5" name="Group 4">
            <a:extLst>
              <a:ext uri="{FF2B5EF4-FFF2-40B4-BE49-F238E27FC236}">
                <a16:creationId xmlns:a16="http://schemas.microsoft.com/office/drawing/2014/main" id="{614080F5-2767-0E40-93F1-EADF6F3F72A1}"/>
              </a:ext>
              <a:ext uri="{C183D7F6-B498-43B3-948B-1728B52AA6E4}">
                <adec:decorative xmlns:adec="http://schemas.microsoft.com/office/drawing/2017/decorative" val="1"/>
              </a:ext>
            </a:extLst>
          </p:cNvPr>
          <p:cNvGrpSpPr/>
          <p:nvPr userDrawn="1"/>
        </p:nvGrpSpPr>
        <p:grpSpPr>
          <a:xfrm rot="16200000">
            <a:off x="3226240" y="3199707"/>
            <a:ext cx="6858000" cy="458586"/>
            <a:chOff x="0" y="6170814"/>
            <a:chExt cx="12188825" cy="458586"/>
          </a:xfrm>
        </p:grpSpPr>
        <p:sp>
          <p:nvSpPr>
            <p:cNvPr id="6" name="Rectangle 5">
              <a:extLst>
                <a:ext uri="{FF2B5EF4-FFF2-40B4-BE49-F238E27FC236}">
                  <a16:creationId xmlns:a16="http://schemas.microsoft.com/office/drawing/2014/main" id="{4B205986-3ABF-7D40-8499-0D43ECEE93E7}"/>
                </a:ext>
              </a:extLst>
            </p:cNvPr>
            <p:cNvSpPr/>
            <p:nvPr userDrawn="1"/>
          </p:nvSpPr>
          <p:spPr>
            <a:xfrm>
              <a:off x="0" y="6170814"/>
              <a:ext cx="12188825"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B8C1B07-7A1F-8749-9800-562E303C1C8C}"/>
                </a:ext>
              </a:extLst>
            </p:cNvPr>
            <p:cNvSpPr/>
            <p:nvPr userDrawn="1"/>
          </p:nvSpPr>
          <p:spPr>
            <a:xfrm>
              <a:off x="0" y="6354387"/>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672E40A-BB33-554E-8E17-4B0F743DD49F}"/>
                </a:ext>
              </a:extLst>
            </p:cNvPr>
            <p:cNvSpPr/>
            <p:nvPr userDrawn="1"/>
          </p:nvSpPr>
          <p:spPr>
            <a:xfrm>
              <a:off x="0" y="6537960"/>
              <a:ext cx="12188825" cy="914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4" name="Picture Placeholder 3">
            <a:extLst>
              <a:ext uri="{FF2B5EF4-FFF2-40B4-BE49-F238E27FC236}">
                <a16:creationId xmlns:a16="http://schemas.microsoft.com/office/drawing/2014/main" id="{8A814912-9EAF-4346-926C-B51428900FFA}"/>
              </a:ext>
            </a:extLst>
          </p:cNvPr>
          <p:cNvSpPr>
            <a:spLocks noGrp="1"/>
          </p:cNvSpPr>
          <p:nvPr>
            <p:ph type="pic" sz="quarter" idx="10"/>
          </p:nvPr>
        </p:nvSpPr>
        <p:spPr>
          <a:xfrm>
            <a:off x="7007225" y="0"/>
            <a:ext cx="5181600" cy="6858000"/>
          </a:xfrm>
          <a:gradFill>
            <a:gsLst>
              <a:gs pos="0">
                <a:schemeClr val="accent2"/>
              </a:gs>
              <a:gs pos="83000">
                <a:schemeClr val="accent2">
                  <a:lumMod val="75000"/>
                </a:schemeClr>
              </a:gs>
              <a:gs pos="98000">
                <a:schemeClr val="accent2">
                  <a:lumMod val="50000"/>
                </a:schemeClr>
              </a:gs>
            </a:gsLst>
            <a:lin ang="4800000" scaled="0"/>
          </a:gradFill>
        </p:spPr>
        <p:txBody>
          <a:bodyPr/>
          <a:lstStyle>
            <a:lvl1pPr marL="0" indent="0">
              <a:buNone/>
              <a:defRPr/>
            </a:lvl1pPr>
          </a:lstStyle>
          <a:p>
            <a:r>
              <a:rPr lang="en-US"/>
              <a:t>Click icon to add picture</a:t>
            </a:r>
          </a:p>
        </p:txBody>
      </p:sp>
      <p:sp>
        <p:nvSpPr>
          <p:cNvPr id="9" name="Footer Placeholder 8">
            <a:extLst>
              <a:ext uri="{FF2B5EF4-FFF2-40B4-BE49-F238E27FC236}">
                <a16:creationId xmlns:a16="http://schemas.microsoft.com/office/drawing/2014/main" id="{DA101772-A8B8-A02B-A184-5DAF0C806103}"/>
              </a:ext>
              <a:ext uri="{C183D7F6-B498-43B3-948B-1728B52AA6E4}">
                <adec:decorative xmlns:adec="http://schemas.microsoft.com/office/drawing/2017/decorative" val="1"/>
              </a:ext>
            </a:extLst>
          </p:cNvPr>
          <p:cNvSpPr>
            <a:spLocks noGrp="1"/>
          </p:cNvSpPr>
          <p:nvPr>
            <p:ph type="ftr" sz="quarter" idx="13"/>
          </p:nvPr>
        </p:nvSpPr>
        <p:spPr>
          <a:xfrm>
            <a:off x="1866308" y="6449470"/>
            <a:ext cx="2995330" cy="342246"/>
          </a:xfrm>
        </p:spPr>
        <p:txBody>
          <a:bodyPr/>
          <a:lstStyle>
            <a:lvl1pPr>
              <a:defRPr>
                <a:solidFill>
                  <a:srgbClr val="000000"/>
                </a:solidFill>
              </a:defRPr>
            </a:lvl1pPr>
          </a:lstStyle>
          <a:p>
            <a:r>
              <a:rPr lang="en-US"/>
              <a:t>© Tennessee Department of Education </a:t>
            </a:r>
            <a:endParaRPr lang="id-ID"/>
          </a:p>
          <a:p>
            <a:endParaRPr lang="en-US"/>
          </a:p>
        </p:txBody>
      </p:sp>
      <p:grpSp>
        <p:nvGrpSpPr>
          <p:cNvPr id="3" name="Group 2">
            <a:extLst>
              <a:ext uri="{FF2B5EF4-FFF2-40B4-BE49-F238E27FC236}">
                <a16:creationId xmlns:a16="http://schemas.microsoft.com/office/drawing/2014/main" id="{49CAE272-213B-EAF2-0024-DDBF730E2AC8}"/>
              </a:ext>
              <a:ext uri="{C183D7F6-B498-43B3-948B-1728B52AA6E4}">
                <adec:decorative xmlns:adec="http://schemas.microsoft.com/office/drawing/2017/decorative" val="1"/>
              </a:ext>
            </a:extLst>
          </p:cNvPr>
          <p:cNvGrpSpPr/>
          <p:nvPr userDrawn="1"/>
        </p:nvGrpSpPr>
        <p:grpSpPr>
          <a:xfrm>
            <a:off x="0" y="6309360"/>
            <a:ext cx="1827213" cy="484632"/>
            <a:chOff x="1827213" y="6320184"/>
            <a:chExt cx="1889065" cy="515107"/>
          </a:xfrm>
        </p:grpSpPr>
        <p:pic>
          <p:nvPicPr>
            <p:cNvPr id="13" name="Graphic 12">
              <a:extLst>
                <a:ext uri="{FF2B5EF4-FFF2-40B4-BE49-F238E27FC236}">
                  <a16:creationId xmlns:a16="http://schemas.microsoft.com/office/drawing/2014/main" id="{5A508399-30AF-EBE7-094B-04CA9A187906}"/>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4" name="Picture 13" descr="Tennessee Tiered Supports Center logo">
              <a:extLst>
                <a:ext uri="{FF2B5EF4-FFF2-40B4-BE49-F238E27FC236}">
                  <a16:creationId xmlns:a16="http://schemas.microsoft.com/office/drawing/2014/main" id="{FDC6B7F6-B7C3-7A51-A278-8321ADA6A25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20566424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ontent Right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B2F9D-EA4A-A946-AEC9-E08A0C483C17}"/>
              </a:ext>
            </a:extLst>
          </p:cNvPr>
          <p:cNvSpPr>
            <a:spLocks noGrp="1"/>
          </p:cNvSpPr>
          <p:nvPr>
            <p:ph type="title"/>
          </p:nvPr>
        </p:nvSpPr>
        <p:spPr>
          <a:xfrm>
            <a:off x="633534" y="228600"/>
            <a:ext cx="5460878" cy="2251364"/>
          </a:xfrm>
        </p:spPr>
        <p:txBody>
          <a:bodyPr/>
          <a:lstStyle/>
          <a:p>
            <a:r>
              <a:rPr lang="en-US"/>
              <a:t>Click to edit Master title style</a:t>
            </a:r>
          </a:p>
        </p:txBody>
      </p:sp>
      <p:sp>
        <p:nvSpPr>
          <p:cNvPr id="21" name="Text Placeholder 6">
            <a:extLst>
              <a:ext uri="{FF2B5EF4-FFF2-40B4-BE49-F238E27FC236}">
                <a16:creationId xmlns:a16="http://schemas.microsoft.com/office/drawing/2014/main" id="{F2D5930A-0BA7-8149-A1AB-61D9005E3E6C}"/>
              </a:ext>
            </a:extLst>
          </p:cNvPr>
          <p:cNvSpPr>
            <a:spLocks noGrp="1"/>
          </p:cNvSpPr>
          <p:nvPr>
            <p:ph type="body" sz="quarter" idx="11"/>
          </p:nvPr>
        </p:nvSpPr>
        <p:spPr>
          <a:xfrm>
            <a:off x="633534" y="2778830"/>
            <a:ext cx="5460878" cy="1169715"/>
          </a:xfrm>
        </p:spPr>
        <p:txBody>
          <a:bodyPr/>
          <a:lstStyle>
            <a:lvl1pPr>
              <a:spcBef>
                <a:spcPts val="0"/>
              </a:spcBef>
              <a:spcAft>
                <a:spcPts val="1200"/>
              </a:spcAft>
              <a:buClr>
                <a:srgbClr val="000000"/>
              </a:buClr>
              <a:buNone/>
              <a:defRPr b="1"/>
            </a:lvl1pPr>
            <a:lvl2pPr>
              <a:spcBef>
                <a:spcPts val="0"/>
              </a:spcBef>
              <a:spcAft>
                <a:spcPts val="1200"/>
              </a:spcAft>
              <a:buClr>
                <a:srgbClr val="000000"/>
              </a:buClr>
              <a:buNone/>
              <a:defRPr b="1"/>
            </a:lvl2pPr>
            <a:lvl3pPr>
              <a:spcBef>
                <a:spcPts val="0"/>
              </a:spcBef>
              <a:spcAft>
                <a:spcPts val="1200"/>
              </a:spcAft>
              <a:buClr>
                <a:srgbClr val="000000"/>
              </a:buClr>
              <a:buNone/>
              <a:defRPr b="1"/>
            </a:lvl3pPr>
            <a:lvl4pPr>
              <a:spcBef>
                <a:spcPts val="0"/>
              </a:spcBef>
              <a:spcAft>
                <a:spcPts val="1200"/>
              </a:spcAft>
              <a:buClr>
                <a:srgbClr val="000000"/>
              </a:buClr>
              <a:buNone/>
              <a:defRPr b="1"/>
            </a:lvl4pPr>
            <a:lvl5pPr>
              <a:spcBef>
                <a:spcPts val="0"/>
              </a:spcBef>
              <a:spcAft>
                <a:spcPts val="1200"/>
              </a:spcAft>
              <a:buClr>
                <a:srgbClr val="000000"/>
              </a:buClr>
              <a:buNone/>
              <a:defRPr b="1"/>
            </a:lvl5pPr>
          </a:lstStyle>
          <a:p>
            <a:pPr lvl="0"/>
            <a:r>
              <a:rPr lang="en-US"/>
              <a:t>Click to edit Master text styles</a:t>
            </a:r>
          </a:p>
        </p:txBody>
      </p:sp>
      <p:sp>
        <p:nvSpPr>
          <p:cNvPr id="4" name="Picture Placeholder 3">
            <a:extLst>
              <a:ext uri="{FF2B5EF4-FFF2-40B4-BE49-F238E27FC236}">
                <a16:creationId xmlns:a16="http://schemas.microsoft.com/office/drawing/2014/main" id="{8A814912-9EAF-4346-926C-B51428900FFA}"/>
              </a:ext>
            </a:extLst>
          </p:cNvPr>
          <p:cNvSpPr>
            <a:spLocks noGrp="1"/>
          </p:cNvSpPr>
          <p:nvPr>
            <p:ph type="pic" sz="quarter" idx="10"/>
          </p:nvPr>
        </p:nvSpPr>
        <p:spPr>
          <a:xfrm>
            <a:off x="6956144" y="0"/>
            <a:ext cx="5181600" cy="6858000"/>
          </a:xfrm>
          <a:gradFill>
            <a:gsLst>
              <a:gs pos="0">
                <a:schemeClr val="accent2"/>
              </a:gs>
              <a:gs pos="83000">
                <a:schemeClr val="accent2">
                  <a:lumMod val="75000"/>
                </a:schemeClr>
              </a:gs>
              <a:gs pos="98000">
                <a:schemeClr val="accent2">
                  <a:lumMod val="50000"/>
                </a:schemeClr>
              </a:gs>
            </a:gsLst>
            <a:lin ang="4800000" scaled="0"/>
          </a:gradFill>
        </p:spPr>
        <p:txBody>
          <a:bodyPr/>
          <a:lstStyle>
            <a:lvl1pPr marL="0" indent="0">
              <a:buNone/>
              <a:defRPr/>
            </a:lvl1pPr>
          </a:lstStyle>
          <a:p>
            <a:r>
              <a:rPr lang="en-US"/>
              <a:t>Click icon to add picture</a:t>
            </a:r>
          </a:p>
        </p:txBody>
      </p:sp>
      <p:grpSp>
        <p:nvGrpSpPr>
          <p:cNvPr id="5" name="Group 4">
            <a:extLst>
              <a:ext uri="{FF2B5EF4-FFF2-40B4-BE49-F238E27FC236}">
                <a16:creationId xmlns:a16="http://schemas.microsoft.com/office/drawing/2014/main" id="{614080F5-2767-0E40-93F1-EADF6F3F72A1}"/>
              </a:ext>
              <a:ext uri="{C183D7F6-B498-43B3-948B-1728B52AA6E4}">
                <adec:decorative xmlns:adec="http://schemas.microsoft.com/office/drawing/2017/decorative" val="1"/>
              </a:ext>
            </a:extLst>
          </p:cNvPr>
          <p:cNvGrpSpPr/>
          <p:nvPr userDrawn="1"/>
        </p:nvGrpSpPr>
        <p:grpSpPr>
          <a:xfrm rot="16200000">
            <a:off x="3226240" y="3199707"/>
            <a:ext cx="6858000" cy="458586"/>
            <a:chOff x="0" y="6170814"/>
            <a:chExt cx="12188825" cy="458586"/>
          </a:xfrm>
        </p:grpSpPr>
        <p:sp>
          <p:nvSpPr>
            <p:cNvPr id="6" name="Rectangle 5">
              <a:extLst>
                <a:ext uri="{FF2B5EF4-FFF2-40B4-BE49-F238E27FC236}">
                  <a16:creationId xmlns:a16="http://schemas.microsoft.com/office/drawing/2014/main" id="{4B205986-3ABF-7D40-8499-0D43ECEE93E7}"/>
                </a:ext>
              </a:extLst>
            </p:cNvPr>
            <p:cNvSpPr/>
            <p:nvPr userDrawn="1"/>
          </p:nvSpPr>
          <p:spPr>
            <a:xfrm>
              <a:off x="0" y="6170814"/>
              <a:ext cx="12188825"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B8C1B07-7A1F-8749-9800-562E303C1C8C}"/>
                </a:ext>
              </a:extLst>
            </p:cNvPr>
            <p:cNvSpPr/>
            <p:nvPr userDrawn="1"/>
          </p:nvSpPr>
          <p:spPr>
            <a:xfrm>
              <a:off x="0" y="6354387"/>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672E40A-BB33-554E-8E17-4B0F743DD49F}"/>
                </a:ext>
              </a:extLst>
            </p:cNvPr>
            <p:cNvSpPr/>
            <p:nvPr userDrawn="1"/>
          </p:nvSpPr>
          <p:spPr>
            <a:xfrm>
              <a:off x="0" y="6537960"/>
              <a:ext cx="12188825" cy="914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9" name="Text Placeholder 6">
            <a:extLst>
              <a:ext uri="{FF2B5EF4-FFF2-40B4-BE49-F238E27FC236}">
                <a16:creationId xmlns:a16="http://schemas.microsoft.com/office/drawing/2014/main" id="{403CB18D-48B7-E421-10C5-27050FA59732}"/>
              </a:ext>
            </a:extLst>
          </p:cNvPr>
          <p:cNvSpPr>
            <a:spLocks noGrp="1"/>
          </p:cNvSpPr>
          <p:nvPr>
            <p:ph type="body" sz="quarter" idx="12"/>
          </p:nvPr>
        </p:nvSpPr>
        <p:spPr>
          <a:xfrm>
            <a:off x="633534" y="4158033"/>
            <a:ext cx="5460878" cy="1990746"/>
          </a:xfrm>
        </p:spPr>
        <p:txBody>
          <a:bodyPr/>
          <a:lstStyle>
            <a:lvl1pPr>
              <a:spcBef>
                <a:spcPts val="0"/>
              </a:spcBef>
              <a:spcAft>
                <a:spcPts val="1200"/>
              </a:spcAft>
              <a:buClr>
                <a:srgbClr val="000000"/>
              </a:buClr>
              <a:buFont typeface="Arial" panose="020B0604020202020204" pitchFamily="34" charset="0"/>
              <a:buChar char="•"/>
              <a:defRPr b="0"/>
            </a:lvl1pPr>
            <a:lvl2pPr>
              <a:spcBef>
                <a:spcPts val="0"/>
              </a:spcBef>
              <a:spcAft>
                <a:spcPts val="1200"/>
              </a:spcAft>
              <a:buClr>
                <a:srgbClr val="000000"/>
              </a:buClr>
              <a:buNone/>
              <a:defRPr b="1"/>
            </a:lvl2pPr>
            <a:lvl3pPr>
              <a:spcBef>
                <a:spcPts val="0"/>
              </a:spcBef>
              <a:spcAft>
                <a:spcPts val="1200"/>
              </a:spcAft>
              <a:buClr>
                <a:srgbClr val="000000"/>
              </a:buClr>
              <a:buNone/>
              <a:defRPr b="1"/>
            </a:lvl3pPr>
            <a:lvl4pPr>
              <a:spcBef>
                <a:spcPts val="0"/>
              </a:spcBef>
              <a:spcAft>
                <a:spcPts val="1200"/>
              </a:spcAft>
              <a:buClr>
                <a:srgbClr val="000000"/>
              </a:buClr>
              <a:buNone/>
              <a:defRPr b="1"/>
            </a:lvl4pPr>
            <a:lvl5pPr>
              <a:spcBef>
                <a:spcPts val="0"/>
              </a:spcBef>
              <a:spcAft>
                <a:spcPts val="1200"/>
              </a:spcAft>
              <a:buClr>
                <a:srgbClr val="000000"/>
              </a:buClr>
              <a:buNone/>
              <a:defRPr b="1"/>
            </a:lvl5pPr>
          </a:lstStyle>
          <a:p>
            <a:pPr lvl="0"/>
            <a:r>
              <a:rPr lang="en-US"/>
              <a:t>Click to edit Master text styles</a:t>
            </a:r>
          </a:p>
        </p:txBody>
      </p:sp>
      <p:sp>
        <p:nvSpPr>
          <p:cNvPr id="13" name="Footer Placeholder 8">
            <a:extLst>
              <a:ext uri="{FF2B5EF4-FFF2-40B4-BE49-F238E27FC236}">
                <a16:creationId xmlns:a16="http://schemas.microsoft.com/office/drawing/2014/main" id="{D787500C-7D74-E244-393C-220BA20A322E}"/>
              </a:ext>
              <a:ext uri="{C183D7F6-B498-43B3-948B-1728B52AA6E4}">
                <adec:decorative xmlns:adec="http://schemas.microsoft.com/office/drawing/2017/decorative" val="1"/>
              </a:ext>
            </a:extLst>
          </p:cNvPr>
          <p:cNvSpPr>
            <a:spLocks noGrp="1"/>
          </p:cNvSpPr>
          <p:nvPr>
            <p:ph type="ftr" sz="quarter" idx="13"/>
          </p:nvPr>
        </p:nvSpPr>
        <p:spPr>
          <a:xfrm>
            <a:off x="1865376" y="6446520"/>
            <a:ext cx="2995330" cy="342246"/>
          </a:xfrm>
        </p:spPr>
        <p:txBody>
          <a:bodyPr/>
          <a:lstStyle>
            <a:lvl1pPr>
              <a:defRPr>
                <a:solidFill>
                  <a:srgbClr val="000000"/>
                </a:solidFill>
              </a:defRPr>
            </a:lvl1pPr>
          </a:lstStyle>
          <a:p>
            <a:r>
              <a:rPr lang="en-US"/>
              <a:t>© Tennessee Department of Education </a:t>
            </a:r>
            <a:endParaRPr lang="id-ID"/>
          </a:p>
          <a:p>
            <a:endParaRPr lang="en-US"/>
          </a:p>
        </p:txBody>
      </p:sp>
      <p:grpSp>
        <p:nvGrpSpPr>
          <p:cNvPr id="3" name="Group 2">
            <a:extLst>
              <a:ext uri="{FF2B5EF4-FFF2-40B4-BE49-F238E27FC236}">
                <a16:creationId xmlns:a16="http://schemas.microsoft.com/office/drawing/2014/main" id="{3FBEEB35-39FC-4C3E-6511-7741F33B563B}"/>
              </a:ext>
              <a:ext uri="{C183D7F6-B498-43B3-948B-1728B52AA6E4}">
                <adec:decorative xmlns:adec="http://schemas.microsoft.com/office/drawing/2017/decorative" val="1"/>
              </a:ext>
            </a:extLst>
          </p:cNvPr>
          <p:cNvGrpSpPr/>
          <p:nvPr userDrawn="1"/>
        </p:nvGrpSpPr>
        <p:grpSpPr>
          <a:xfrm>
            <a:off x="0" y="6309360"/>
            <a:ext cx="1827213" cy="484632"/>
            <a:chOff x="1827213" y="6320184"/>
            <a:chExt cx="1889065" cy="515107"/>
          </a:xfrm>
        </p:grpSpPr>
        <p:pic>
          <p:nvPicPr>
            <p:cNvPr id="14" name="Graphic 13">
              <a:extLst>
                <a:ext uri="{FF2B5EF4-FFF2-40B4-BE49-F238E27FC236}">
                  <a16:creationId xmlns:a16="http://schemas.microsoft.com/office/drawing/2014/main" id="{E28A2E8A-24BE-9A2C-E4B4-5E0983BDBBDB}"/>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5" name="Picture 14" descr="Tennessee Tiered Supports Center logo">
              <a:extLst>
                <a:ext uri="{FF2B5EF4-FFF2-40B4-BE49-F238E27FC236}">
                  <a16:creationId xmlns:a16="http://schemas.microsoft.com/office/drawing/2014/main" id="{5C17DD86-FB2A-72BF-D306-C3B63313F1A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60514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lcome and Attenda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B2F9D-EA4A-A946-AEC9-E08A0C483C17}"/>
              </a:ext>
            </a:extLst>
          </p:cNvPr>
          <p:cNvSpPr>
            <a:spLocks noGrp="1"/>
          </p:cNvSpPr>
          <p:nvPr>
            <p:ph type="title" hasCustomPrompt="1"/>
          </p:nvPr>
        </p:nvSpPr>
        <p:spPr>
          <a:xfrm>
            <a:off x="633534" y="228600"/>
            <a:ext cx="5460878" cy="1208314"/>
          </a:xfrm>
        </p:spPr>
        <p:txBody>
          <a:bodyPr/>
          <a:lstStyle/>
          <a:p>
            <a:r>
              <a:rPr lang="en-US"/>
              <a:t>Welcome and Attendance</a:t>
            </a:r>
          </a:p>
        </p:txBody>
      </p:sp>
      <p:sp>
        <p:nvSpPr>
          <p:cNvPr id="21" name="Text Placeholder 6">
            <a:extLst>
              <a:ext uri="{FF2B5EF4-FFF2-40B4-BE49-F238E27FC236}">
                <a16:creationId xmlns:a16="http://schemas.microsoft.com/office/drawing/2014/main" id="{F2D5930A-0BA7-8149-A1AB-61D9005E3E6C}"/>
              </a:ext>
            </a:extLst>
          </p:cNvPr>
          <p:cNvSpPr>
            <a:spLocks noGrp="1"/>
          </p:cNvSpPr>
          <p:nvPr>
            <p:ph type="body" sz="quarter" idx="11"/>
          </p:nvPr>
        </p:nvSpPr>
        <p:spPr>
          <a:xfrm>
            <a:off x="633534" y="1531919"/>
            <a:ext cx="5460878" cy="4335485"/>
          </a:xfrm>
        </p:spPr>
        <p:txBody>
          <a:bodyPr/>
          <a:lstStyle>
            <a:lvl1pPr>
              <a:spcBef>
                <a:spcPts val="0"/>
              </a:spcBef>
              <a:spcAft>
                <a:spcPts val="1200"/>
              </a:spcAft>
              <a:buClr>
                <a:srgbClr val="000000"/>
              </a:buClr>
              <a:buFont typeface="Arial" panose="020B0604020202020204" pitchFamily="34" charset="0"/>
              <a:buChar char="•"/>
              <a:defRPr/>
            </a:lvl1pPr>
            <a:lvl2pPr>
              <a:spcBef>
                <a:spcPts val="0"/>
              </a:spcBef>
              <a:spcAft>
                <a:spcPts val="1200"/>
              </a:spcAft>
              <a:buClr>
                <a:srgbClr val="000000"/>
              </a:buClr>
              <a:buFont typeface="Courier New" panose="02070309020205020404" pitchFamily="49" charset="0"/>
              <a:buChar char="o"/>
              <a:defRPr/>
            </a:lvl2pPr>
            <a:lvl3pPr>
              <a:spcBef>
                <a:spcPts val="0"/>
              </a:spcBef>
              <a:spcAft>
                <a:spcPts val="1200"/>
              </a:spcAft>
              <a:buClr>
                <a:srgbClr val="000000"/>
              </a:buClr>
              <a:buFont typeface="Wingdings" pitchFamily="2" charset="2"/>
              <a:buChar char="§"/>
              <a:defRPr/>
            </a:lvl3pPr>
            <a:lvl4pPr>
              <a:spcBef>
                <a:spcPts val="0"/>
              </a:spcBef>
              <a:spcAft>
                <a:spcPts val="1200"/>
              </a:spcAft>
              <a:buClr>
                <a:srgbClr val="000000"/>
              </a:buClr>
              <a:defRPr/>
            </a:lvl4pPr>
            <a:lvl5pPr>
              <a:spcBef>
                <a:spcPts val="0"/>
              </a:spcBef>
              <a:spcAft>
                <a:spcPts val="1200"/>
              </a:spcAft>
              <a:buClr>
                <a:srgbClr val="000000"/>
              </a:buCl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4" name="Picture Placeholder 3">
            <a:extLst>
              <a:ext uri="{FF2B5EF4-FFF2-40B4-BE49-F238E27FC236}">
                <a16:creationId xmlns:a16="http://schemas.microsoft.com/office/drawing/2014/main" id="{8A814912-9EAF-4346-926C-B51428900FFA}"/>
              </a:ext>
            </a:extLst>
          </p:cNvPr>
          <p:cNvSpPr>
            <a:spLocks noGrp="1"/>
          </p:cNvSpPr>
          <p:nvPr>
            <p:ph type="pic" sz="quarter" idx="10"/>
          </p:nvPr>
        </p:nvSpPr>
        <p:spPr>
          <a:xfrm>
            <a:off x="7007225" y="0"/>
            <a:ext cx="5181600" cy="6858000"/>
          </a:xfrm>
          <a:gradFill>
            <a:gsLst>
              <a:gs pos="0">
                <a:schemeClr val="accent2"/>
              </a:gs>
              <a:gs pos="83000">
                <a:schemeClr val="accent2">
                  <a:lumMod val="75000"/>
                </a:schemeClr>
              </a:gs>
              <a:gs pos="98000">
                <a:schemeClr val="accent2">
                  <a:lumMod val="50000"/>
                </a:schemeClr>
              </a:gs>
            </a:gsLst>
            <a:lin ang="4800000" scaled="0"/>
          </a:gradFill>
        </p:spPr>
        <p:txBody>
          <a:bodyPr/>
          <a:lstStyle>
            <a:lvl1pPr marL="0" indent="0">
              <a:buNone/>
              <a:defRPr/>
            </a:lvl1pPr>
          </a:lstStyle>
          <a:p>
            <a:r>
              <a:rPr lang="en-US"/>
              <a:t>Click icon to add picture</a:t>
            </a:r>
          </a:p>
        </p:txBody>
      </p:sp>
      <p:grpSp>
        <p:nvGrpSpPr>
          <p:cNvPr id="5" name="Group 4">
            <a:extLst>
              <a:ext uri="{FF2B5EF4-FFF2-40B4-BE49-F238E27FC236}">
                <a16:creationId xmlns:a16="http://schemas.microsoft.com/office/drawing/2014/main" id="{614080F5-2767-0E40-93F1-EADF6F3F72A1}"/>
              </a:ext>
              <a:ext uri="{C183D7F6-B498-43B3-948B-1728B52AA6E4}">
                <adec:decorative xmlns:adec="http://schemas.microsoft.com/office/drawing/2017/decorative" val="1"/>
              </a:ext>
            </a:extLst>
          </p:cNvPr>
          <p:cNvGrpSpPr/>
          <p:nvPr userDrawn="1"/>
        </p:nvGrpSpPr>
        <p:grpSpPr>
          <a:xfrm rot="16200000">
            <a:off x="3226240" y="3199707"/>
            <a:ext cx="6858000" cy="458586"/>
            <a:chOff x="0" y="6170814"/>
            <a:chExt cx="12188825" cy="458586"/>
          </a:xfrm>
        </p:grpSpPr>
        <p:sp>
          <p:nvSpPr>
            <p:cNvPr id="6" name="Rectangle 5">
              <a:extLst>
                <a:ext uri="{FF2B5EF4-FFF2-40B4-BE49-F238E27FC236}">
                  <a16:creationId xmlns:a16="http://schemas.microsoft.com/office/drawing/2014/main" id="{4B205986-3ABF-7D40-8499-0D43ECEE93E7}"/>
                </a:ext>
              </a:extLst>
            </p:cNvPr>
            <p:cNvSpPr/>
            <p:nvPr userDrawn="1"/>
          </p:nvSpPr>
          <p:spPr>
            <a:xfrm>
              <a:off x="0" y="6170814"/>
              <a:ext cx="12188825"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B8C1B07-7A1F-8749-9800-562E303C1C8C}"/>
                </a:ext>
              </a:extLst>
            </p:cNvPr>
            <p:cNvSpPr/>
            <p:nvPr userDrawn="1"/>
          </p:nvSpPr>
          <p:spPr>
            <a:xfrm>
              <a:off x="0" y="6354387"/>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672E40A-BB33-554E-8E17-4B0F743DD49F}"/>
                </a:ext>
              </a:extLst>
            </p:cNvPr>
            <p:cNvSpPr/>
            <p:nvPr userDrawn="1"/>
          </p:nvSpPr>
          <p:spPr>
            <a:xfrm>
              <a:off x="0" y="6537960"/>
              <a:ext cx="12188825" cy="914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9" name="Footer Placeholder 8">
            <a:extLst>
              <a:ext uri="{FF2B5EF4-FFF2-40B4-BE49-F238E27FC236}">
                <a16:creationId xmlns:a16="http://schemas.microsoft.com/office/drawing/2014/main" id="{DA101772-A8B8-A02B-A184-5DAF0C806103}"/>
              </a:ext>
              <a:ext uri="{C183D7F6-B498-43B3-948B-1728B52AA6E4}">
                <adec:decorative xmlns:adec="http://schemas.microsoft.com/office/drawing/2017/decorative" val="1"/>
              </a:ext>
            </a:extLst>
          </p:cNvPr>
          <p:cNvSpPr>
            <a:spLocks noGrp="1"/>
          </p:cNvSpPr>
          <p:nvPr>
            <p:ph type="ftr" sz="quarter" idx="13"/>
          </p:nvPr>
        </p:nvSpPr>
        <p:spPr>
          <a:xfrm>
            <a:off x="1949904" y="6547305"/>
            <a:ext cx="2995330" cy="342246"/>
          </a:xfrm>
        </p:spPr>
        <p:txBody>
          <a:bodyPr/>
          <a:lstStyle>
            <a:lvl1pPr>
              <a:defRPr>
                <a:solidFill>
                  <a:srgbClr val="000000"/>
                </a:solidFill>
              </a:defRPr>
            </a:lvl1pPr>
          </a:lstStyle>
          <a:p>
            <a:r>
              <a:rPr lang="en-US"/>
              <a:t>© Tennessee Department of Education </a:t>
            </a:r>
            <a:endParaRPr lang="id-ID"/>
          </a:p>
          <a:p>
            <a:endParaRPr lang="en-US"/>
          </a:p>
        </p:txBody>
      </p:sp>
      <p:grpSp>
        <p:nvGrpSpPr>
          <p:cNvPr id="15" name="Group 14">
            <a:extLst>
              <a:ext uri="{FF2B5EF4-FFF2-40B4-BE49-F238E27FC236}">
                <a16:creationId xmlns:a16="http://schemas.microsoft.com/office/drawing/2014/main" id="{996A9E91-F0C3-2634-23C0-C219FF9532CA}"/>
              </a:ext>
              <a:ext uri="{C183D7F6-B498-43B3-948B-1728B52AA6E4}">
                <adec:decorative xmlns:adec="http://schemas.microsoft.com/office/drawing/2017/decorative" val="1"/>
              </a:ext>
            </a:extLst>
          </p:cNvPr>
          <p:cNvGrpSpPr/>
          <p:nvPr userDrawn="1"/>
        </p:nvGrpSpPr>
        <p:grpSpPr>
          <a:xfrm>
            <a:off x="0" y="6307084"/>
            <a:ext cx="1827213" cy="484632"/>
            <a:chOff x="1827213" y="6320184"/>
            <a:chExt cx="1889065" cy="515107"/>
          </a:xfrm>
        </p:grpSpPr>
        <p:pic>
          <p:nvPicPr>
            <p:cNvPr id="16" name="Graphic 15">
              <a:extLst>
                <a:ext uri="{FF2B5EF4-FFF2-40B4-BE49-F238E27FC236}">
                  <a16:creationId xmlns:a16="http://schemas.microsoft.com/office/drawing/2014/main" id="{C5273270-4D6C-9DDE-AE64-C7E17831D1B5}"/>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7" name="Picture 16" descr="Tennessee Tiered Supports Center logo">
              <a:extLst>
                <a:ext uri="{FF2B5EF4-FFF2-40B4-BE49-F238E27FC236}">
                  <a16:creationId xmlns:a16="http://schemas.microsoft.com/office/drawing/2014/main" id="{4377B015-3D22-0CBF-DFC9-05CA5B66EE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7557221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ontent/Round Picture Inse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9222229-0C55-D44F-9E0B-BD6657EC6809}"/>
              </a:ext>
            </a:extLst>
          </p:cNvPr>
          <p:cNvSpPr>
            <a:spLocks noGrp="1"/>
          </p:cNvSpPr>
          <p:nvPr>
            <p:ph type="title"/>
          </p:nvPr>
        </p:nvSpPr>
        <p:spPr>
          <a:xfrm>
            <a:off x="507869" y="228600"/>
            <a:ext cx="10039275"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9" name="Text Placeholder 4">
            <a:extLst>
              <a:ext uri="{FF2B5EF4-FFF2-40B4-BE49-F238E27FC236}">
                <a16:creationId xmlns:a16="http://schemas.microsoft.com/office/drawing/2014/main" id="{BB270A57-A186-E741-B7EB-237807E41C4C}"/>
              </a:ext>
            </a:extLst>
          </p:cNvPr>
          <p:cNvSpPr>
            <a:spLocks noGrp="1"/>
          </p:cNvSpPr>
          <p:nvPr>
            <p:ph type="body" sz="quarter" idx="10"/>
          </p:nvPr>
        </p:nvSpPr>
        <p:spPr>
          <a:xfrm>
            <a:off x="507868" y="1531917"/>
            <a:ext cx="7319950" cy="4308813"/>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grpSp>
        <p:nvGrpSpPr>
          <p:cNvPr id="3" name="Group 2">
            <a:extLst>
              <a:ext uri="{FF2B5EF4-FFF2-40B4-BE49-F238E27FC236}">
                <a16:creationId xmlns:a16="http://schemas.microsoft.com/office/drawing/2014/main" id="{276A3134-F569-8646-A42D-F63E04F64D14}"/>
              </a:ext>
              <a:ext uri="{C183D7F6-B498-43B3-948B-1728B52AA6E4}">
                <adec:decorative xmlns:adec="http://schemas.microsoft.com/office/drawing/2017/decorative" val="1"/>
              </a:ext>
            </a:extLst>
          </p:cNvPr>
          <p:cNvGrpSpPr/>
          <p:nvPr userDrawn="1"/>
        </p:nvGrpSpPr>
        <p:grpSpPr>
          <a:xfrm>
            <a:off x="7400495" y="0"/>
            <a:ext cx="4608469" cy="6858000"/>
            <a:chOff x="7400495" y="0"/>
            <a:chExt cx="4608469" cy="6858000"/>
          </a:xfrm>
        </p:grpSpPr>
        <p:sp>
          <p:nvSpPr>
            <p:cNvPr id="40" name="Freeform 39">
              <a:extLst>
                <a:ext uri="{FF2B5EF4-FFF2-40B4-BE49-F238E27FC236}">
                  <a16:creationId xmlns:a16="http://schemas.microsoft.com/office/drawing/2014/main" id="{93118687-118E-1C41-9FB4-27FF8AD1F8ED}"/>
                </a:ext>
              </a:extLst>
            </p:cNvPr>
            <p:cNvSpPr/>
            <p:nvPr userDrawn="1"/>
          </p:nvSpPr>
          <p:spPr>
            <a:xfrm>
              <a:off x="7400495" y="0"/>
              <a:ext cx="4181398" cy="6858000"/>
            </a:xfrm>
            <a:custGeom>
              <a:avLst/>
              <a:gdLst>
                <a:gd name="connsiteX0" fmla="*/ 4075034 w 4181398"/>
                <a:gd name="connsiteY0" fmla="*/ 0 h 6858000"/>
                <a:gd name="connsiteX1" fmla="*/ 4181398 w 4181398"/>
                <a:gd name="connsiteY1" fmla="*/ 0 h 6858000"/>
                <a:gd name="connsiteX2" fmla="*/ 106364 w 4181398"/>
                <a:gd name="connsiteY2" fmla="*/ 6858000 h 6858000"/>
                <a:gd name="connsiteX3" fmla="*/ 0 w 4181398"/>
                <a:gd name="connsiteY3" fmla="*/ 6858000 h 6858000"/>
                <a:gd name="connsiteX4" fmla="*/ 4075034 w 418139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398" h="6858000">
                  <a:moveTo>
                    <a:pt x="4075034" y="0"/>
                  </a:moveTo>
                  <a:lnTo>
                    <a:pt x="4181398" y="0"/>
                  </a:lnTo>
                  <a:lnTo>
                    <a:pt x="106364" y="6858000"/>
                  </a:lnTo>
                  <a:lnTo>
                    <a:pt x="0" y="6858000"/>
                  </a:lnTo>
                  <a:lnTo>
                    <a:pt x="4075034"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43">
              <a:extLst>
                <a:ext uri="{FF2B5EF4-FFF2-40B4-BE49-F238E27FC236}">
                  <a16:creationId xmlns:a16="http://schemas.microsoft.com/office/drawing/2014/main" id="{8CA8E291-A12D-5B49-BE1A-688ACBDCA8B5}"/>
                </a:ext>
              </a:extLst>
            </p:cNvPr>
            <p:cNvSpPr/>
            <p:nvPr userDrawn="1"/>
          </p:nvSpPr>
          <p:spPr>
            <a:xfrm>
              <a:off x="7616860" y="0"/>
              <a:ext cx="4178568" cy="6853237"/>
            </a:xfrm>
            <a:custGeom>
              <a:avLst/>
              <a:gdLst>
                <a:gd name="connsiteX0" fmla="*/ 4072204 w 4178568"/>
                <a:gd name="connsiteY0" fmla="*/ 0 h 6853237"/>
                <a:gd name="connsiteX1" fmla="*/ 4178568 w 4178568"/>
                <a:gd name="connsiteY1" fmla="*/ 0 h 6853237"/>
                <a:gd name="connsiteX2" fmla="*/ 106364 w 4178568"/>
                <a:gd name="connsiteY2" fmla="*/ 6853237 h 6853237"/>
                <a:gd name="connsiteX3" fmla="*/ 0 w 4178568"/>
                <a:gd name="connsiteY3" fmla="*/ 6853237 h 6853237"/>
                <a:gd name="connsiteX4" fmla="*/ 4072204 w 4178568"/>
                <a:gd name="connsiteY4" fmla="*/ 0 h 685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8568" h="6853237">
                  <a:moveTo>
                    <a:pt x="4072204" y="0"/>
                  </a:moveTo>
                  <a:lnTo>
                    <a:pt x="4178568" y="0"/>
                  </a:lnTo>
                  <a:lnTo>
                    <a:pt x="106364" y="6853237"/>
                  </a:lnTo>
                  <a:lnTo>
                    <a:pt x="0" y="6853237"/>
                  </a:lnTo>
                  <a:lnTo>
                    <a:pt x="407220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a:extLst>
                <a:ext uri="{FF2B5EF4-FFF2-40B4-BE49-F238E27FC236}">
                  <a16:creationId xmlns:a16="http://schemas.microsoft.com/office/drawing/2014/main" id="{066923CB-F2BF-CA48-8C03-8AEFA99D081C}"/>
                </a:ext>
              </a:extLst>
            </p:cNvPr>
            <p:cNvSpPr/>
            <p:nvPr userDrawn="1"/>
          </p:nvSpPr>
          <p:spPr>
            <a:xfrm>
              <a:off x="7830397" y="0"/>
              <a:ext cx="4178567" cy="6853237"/>
            </a:xfrm>
            <a:custGeom>
              <a:avLst/>
              <a:gdLst>
                <a:gd name="connsiteX0" fmla="*/ 4072204 w 4178567"/>
                <a:gd name="connsiteY0" fmla="*/ 0 h 6853237"/>
                <a:gd name="connsiteX1" fmla="*/ 4178567 w 4178567"/>
                <a:gd name="connsiteY1" fmla="*/ 0 h 6853237"/>
                <a:gd name="connsiteX2" fmla="*/ 106364 w 4178567"/>
                <a:gd name="connsiteY2" fmla="*/ 6853237 h 6853237"/>
                <a:gd name="connsiteX3" fmla="*/ 0 w 4178567"/>
                <a:gd name="connsiteY3" fmla="*/ 6853237 h 6853237"/>
                <a:gd name="connsiteX4" fmla="*/ 4072204 w 4178567"/>
                <a:gd name="connsiteY4" fmla="*/ 0 h 685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8567" h="6853237">
                  <a:moveTo>
                    <a:pt x="4072204" y="0"/>
                  </a:moveTo>
                  <a:lnTo>
                    <a:pt x="4178567" y="0"/>
                  </a:lnTo>
                  <a:lnTo>
                    <a:pt x="106364" y="6853237"/>
                  </a:lnTo>
                  <a:lnTo>
                    <a:pt x="0" y="6853237"/>
                  </a:lnTo>
                  <a:lnTo>
                    <a:pt x="4072204"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 name="Right Triangle 7">
            <a:extLst>
              <a:ext uri="{FF2B5EF4-FFF2-40B4-BE49-F238E27FC236}">
                <a16:creationId xmlns:a16="http://schemas.microsoft.com/office/drawing/2014/main" id="{023B4474-A5E7-FD4B-87BC-41821CD8CA5D}"/>
              </a:ext>
              <a:ext uri="{C183D7F6-B498-43B3-948B-1728B52AA6E4}">
                <adec:decorative xmlns:adec="http://schemas.microsoft.com/office/drawing/2017/decorative" val="1"/>
              </a:ext>
            </a:extLst>
          </p:cNvPr>
          <p:cNvSpPr/>
          <p:nvPr userDrawn="1"/>
        </p:nvSpPr>
        <p:spPr>
          <a:xfrm flipH="1">
            <a:off x="8131032" y="0"/>
            <a:ext cx="4057793" cy="6858000"/>
          </a:xfrm>
          <a:prstGeom prst="rtTriangle">
            <a:avLst/>
          </a:prstGeom>
          <a:solidFill>
            <a:schemeClr val="bg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EA55D89-C39F-4D43-AE63-61EB5128A2CE}"/>
              </a:ext>
              <a:ext uri="{C183D7F6-B498-43B3-948B-1728B52AA6E4}">
                <adec:decorative xmlns:adec="http://schemas.microsoft.com/office/drawing/2017/decorative" val="1"/>
              </a:ext>
            </a:extLst>
          </p:cNvPr>
          <p:cNvSpPr/>
          <p:nvPr userDrawn="1"/>
        </p:nvSpPr>
        <p:spPr>
          <a:xfrm>
            <a:off x="8131032" y="2009788"/>
            <a:ext cx="3629107" cy="3630052"/>
          </a:xfrm>
          <a:prstGeom prst="ellipse">
            <a:avLst/>
          </a:prstGeom>
          <a:gradFill>
            <a:gsLst>
              <a:gs pos="0">
                <a:schemeClr val="accent2"/>
              </a:gs>
              <a:gs pos="83000">
                <a:schemeClr val="accent2">
                  <a:lumMod val="75000"/>
                </a:schemeClr>
              </a:gs>
              <a:gs pos="98000">
                <a:schemeClr val="accent2">
                  <a:lumMod val="50000"/>
                </a:schemeClr>
              </a:gs>
            </a:gsLst>
            <a:lin ang="48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11" name="Picture Placeholder 23">
            <a:extLst>
              <a:ext uri="{FF2B5EF4-FFF2-40B4-BE49-F238E27FC236}">
                <a16:creationId xmlns:a16="http://schemas.microsoft.com/office/drawing/2014/main" id="{24371D59-BD56-DA4C-843B-99CF7AC81C35}"/>
              </a:ext>
            </a:extLst>
          </p:cNvPr>
          <p:cNvSpPr>
            <a:spLocks noGrp="1" noChangeAspect="1"/>
          </p:cNvSpPr>
          <p:nvPr>
            <p:ph type="pic" sz="quarter" idx="13"/>
          </p:nvPr>
        </p:nvSpPr>
        <p:spPr>
          <a:xfrm>
            <a:off x="8295313" y="2174542"/>
            <a:ext cx="3300545" cy="3300545"/>
          </a:xfrm>
          <a:prstGeom prst="ellipse">
            <a:avLst/>
          </a:prstGeom>
          <a:noFill/>
        </p:spPr>
        <p:txBody>
          <a:bodyPr/>
          <a:lstStyle>
            <a:lvl1pPr>
              <a:buNone/>
              <a:defRPr>
                <a:solidFill>
                  <a:schemeClr val="bg1"/>
                </a:solidFill>
              </a:defRPr>
            </a:lvl1pPr>
          </a:lstStyle>
          <a:p>
            <a:r>
              <a:rPr lang="en-US"/>
              <a:t>Click icon to add picture</a:t>
            </a:r>
          </a:p>
        </p:txBody>
      </p:sp>
      <p:sp>
        <p:nvSpPr>
          <p:cNvPr id="6" name="Footer Placeholder 5">
            <a:extLst>
              <a:ext uri="{FF2B5EF4-FFF2-40B4-BE49-F238E27FC236}">
                <a16:creationId xmlns:a16="http://schemas.microsoft.com/office/drawing/2014/main" id="{98FE7E8F-24C1-1AB1-FA0C-14296A6711C2}"/>
              </a:ext>
              <a:ext uri="{C183D7F6-B498-43B3-948B-1728B52AA6E4}">
                <adec:decorative xmlns:adec="http://schemas.microsoft.com/office/drawing/2017/decorative" val="1"/>
              </a:ext>
            </a:extLst>
          </p:cNvPr>
          <p:cNvSpPr>
            <a:spLocks noGrp="1"/>
          </p:cNvSpPr>
          <p:nvPr>
            <p:ph type="ftr" sz="quarter" idx="14"/>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2" name="Group 1">
            <a:extLst>
              <a:ext uri="{FF2B5EF4-FFF2-40B4-BE49-F238E27FC236}">
                <a16:creationId xmlns:a16="http://schemas.microsoft.com/office/drawing/2014/main" id="{600E2DFB-47ED-24DA-67A1-EF1AB8004BE9}"/>
              </a:ext>
              <a:ext uri="{C183D7F6-B498-43B3-948B-1728B52AA6E4}">
                <adec:decorative xmlns:adec="http://schemas.microsoft.com/office/drawing/2017/decorative" val="1"/>
              </a:ext>
            </a:extLst>
          </p:cNvPr>
          <p:cNvGrpSpPr/>
          <p:nvPr userDrawn="1"/>
        </p:nvGrpSpPr>
        <p:grpSpPr>
          <a:xfrm>
            <a:off x="10259568" y="6035040"/>
            <a:ext cx="1827213" cy="484632"/>
            <a:chOff x="1827213" y="6320184"/>
            <a:chExt cx="1889065" cy="515107"/>
          </a:xfrm>
        </p:grpSpPr>
        <p:pic>
          <p:nvPicPr>
            <p:cNvPr id="4" name="Graphic 3">
              <a:extLst>
                <a:ext uri="{FF2B5EF4-FFF2-40B4-BE49-F238E27FC236}">
                  <a16:creationId xmlns:a16="http://schemas.microsoft.com/office/drawing/2014/main" id="{A016E779-2D87-DB93-094C-A58EC5C0A937}"/>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4" name="Picture 13" descr="Tennessee Tiered Supports Center logo">
              <a:extLst>
                <a:ext uri="{FF2B5EF4-FFF2-40B4-BE49-F238E27FC236}">
                  <a16:creationId xmlns:a16="http://schemas.microsoft.com/office/drawing/2014/main" id="{C61E2ED0-89B0-CEF5-DCCD-9ABD4582E7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26456924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Laptop Mockup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2C7D072-0BEC-C7E7-12C9-4B9871DE38C0}"/>
              </a:ext>
              <a:ext uri="{C183D7F6-B498-43B3-948B-1728B52AA6E4}">
                <adec:decorative xmlns:adec="http://schemas.microsoft.com/office/drawing/2017/decorative" val="1"/>
              </a:ext>
            </a:extLst>
          </p:cNvPr>
          <p:cNvGrpSpPr/>
          <p:nvPr userDrawn="1"/>
        </p:nvGrpSpPr>
        <p:grpSpPr>
          <a:xfrm>
            <a:off x="7400495" y="0"/>
            <a:ext cx="4608469" cy="6858000"/>
            <a:chOff x="7400495" y="0"/>
            <a:chExt cx="4608469" cy="6858000"/>
          </a:xfrm>
        </p:grpSpPr>
        <p:sp>
          <p:nvSpPr>
            <p:cNvPr id="4" name="Freeform 3">
              <a:extLst>
                <a:ext uri="{FF2B5EF4-FFF2-40B4-BE49-F238E27FC236}">
                  <a16:creationId xmlns:a16="http://schemas.microsoft.com/office/drawing/2014/main" id="{7456062E-7CD3-C4E6-98C3-4FE7DD9D1B22}"/>
                </a:ext>
              </a:extLst>
            </p:cNvPr>
            <p:cNvSpPr/>
            <p:nvPr userDrawn="1"/>
          </p:nvSpPr>
          <p:spPr>
            <a:xfrm>
              <a:off x="7400495" y="0"/>
              <a:ext cx="4181398" cy="6858000"/>
            </a:xfrm>
            <a:custGeom>
              <a:avLst/>
              <a:gdLst>
                <a:gd name="connsiteX0" fmla="*/ 4075034 w 4181398"/>
                <a:gd name="connsiteY0" fmla="*/ 0 h 6858000"/>
                <a:gd name="connsiteX1" fmla="*/ 4181398 w 4181398"/>
                <a:gd name="connsiteY1" fmla="*/ 0 h 6858000"/>
                <a:gd name="connsiteX2" fmla="*/ 106364 w 4181398"/>
                <a:gd name="connsiteY2" fmla="*/ 6858000 h 6858000"/>
                <a:gd name="connsiteX3" fmla="*/ 0 w 4181398"/>
                <a:gd name="connsiteY3" fmla="*/ 6858000 h 6858000"/>
                <a:gd name="connsiteX4" fmla="*/ 4075034 w 418139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398" h="6858000">
                  <a:moveTo>
                    <a:pt x="4075034" y="0"/>
                  </a:moveTo>
                  <a:lnTo>
                    <a:pt x="4181398" y="0"/>
                  </a:lnTo>
                  <a:lnTo>
                    <a:pt x="106364" y="6858000"/>
                  </a:lnTo>
                  <a:lnTo>
                    <a:pt x="0" y="6858000"/>
                  </a:lnTo>
                  <a:lnTo>
                    <a:pt x="4075034"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a:extLst>
                <a:ext uri="{FF2B5EF4-FFF2-40B4-BE49-F238E27FC236}">
                  <a16:creationId xmlns:a16="http://schemas.microsoft.com/office/drawing/2014/main" id="{76EA3E4B-D44A-F270-9548-884A6F72959F}"/>
                </a:ext>
              </a:extLst>
            </p:cNvPr>
            <p:cNvSpPr/>
            <p:nvPr userDrawn="1"/>
          </p:nvSpPr>
          <p:spPr>
            <a:xfrm>
              <a:off x="7616860" y="0"/>
              <a:ext cx="4178568" cy="6853237"/>
            </a:xfrm>
            <a:custGeom>
              <a:avLst/>
              <a:gdLst>
                <a:gd name="connsiteX0" fmla="*/ 4072204 w 4178568"/>
                <a:gd name="connsiteY0" fmla="*/ 0 h 6853237"/>
                <a:gd name="connsiteX1" fmla="*/ 4178568 w 4178568"/>
                <a:gd name="connsiteY1" fmla="*/ 0 h 6853237"/>
                <a:gd name="connsiteX2" fmla="*/ 106364 w 4178568"/>
                <a:gd name="connsiteY2" fmla="*/ 6853237 h 6853237"/>
                <a:gd name="connsiteX3" fmla="*/ 0 w 4178568"/>
                <a:gd name="connsiteY3" fmla="*/ 6853237 h 6853237"/>
                <a:gd name="connsiteX4" fmla="*/ 4072204 w 4178568"/>
                <a:gd name="connsiteY4" fmla="*/ 0 h 685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8568" h="6853237">
                  <a:moveTo>
                    <a:pt x="4072204" y="0"/>
                  </a:moveTo>
                  <a:lnTo>
                    <a:pt x="4178568" y="0"/>
                  </a:lnTo>
                  <a:lnTo>
                    <a:pt x="106364" y="6853237"/>
                  </a:lnTo>
                  <a:lnTo>
                    <a:pt x="0" y="6853237"/>
                  </a:lnTo>
                  <a:lnTo>
                    <a:pt x="407220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DE139CA9-D53B-DD0F-4265-217140DD9BCB}"/>
                </a:ext>
              </a:extLst>
            </p:cNvPr>
            <p:cNvSpPr/>
            <p:nvPr userDrawn="1"/>
          </p:nvSpPr>
          <p:spPr>
            <a:xfrm>
              <a:off x="7830397" y="0"/>
              <a:ext cx="4178567" cy="6853237"/>
            </a:xfrm>
            <a:custGeom>
              <a:avLst/>
              <a:gdLst>
                <a:gd name="connsiteX0" fmla="*/ 4072204 w 4178567"/>
                <a:gd name="connsiteY0" fmla="*/ 0 h 6853237"/>
                <a:gd name="connsiteX1" fmla="*/ 4178567 w 4178567"/>
                <a:gd name="connsiteY1" fmla="*/ 0 h 6853237"/>
                <a:gd name="connsiteX2" fmla="*/ 106364 w 4178567"/>
                <a:gd name="connsiteY2" fmla="*/ 6853237 h 6853237"/>
                <a:gd name="connsiteX3" fmla="*/ 0 w 4178567"/>
                <a:gd name="connsiteY3" fmla="*/ 6853237 h 6853237"/>
                <a:gd name="connsiteX4" fmla="*/ 4072204 w 4178567"/>
                <a:gd name="connsiteY4" fmla="*/ 0 h 685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8567" h="6853237">
                  <a:moveTo>
                    <a:pt x="4072204" y="0"/>
                  </a:moveTo>
                  <a:lnTo>
                    <a:pt x="4178567" y="0"/>
                  </a:lnTo>
                  <a:lnTo>
                    <a:pt x="106364" y="6853237"/>
                  </a:lnTo>
                  <a:lnTo>
                    <a:pt x="0" y="6853237"/>
                  </a:lnTo>
                  <a:lnTo>
                    <a:pt x="4072204"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1" name="Title Placeholder 1">
            <a:extLst>
              <a:ext uri="{FF2B5EF4-FFF2-40B4-BE49-F238E27FC236}">
                <a16:creationId xmlns:a16="http://schemas.microsoft.com/office/drawing/2014/main" id="{89F5F014-426F-2B4A-AACE-FCECB62133E6}"/>
              </a:ext>
            </a:extLst>
          </p:cNvPr>
          <p:cNvSpPr>
            <a:spLocks noGrp="1"/>
          </p:cNvSpPr>
          <p:nvPr>
            <p:ph type="title"/>
          </p:nvPr>
        </p:nvSpPr>
        <p:spPr>
          <a:xfrm>
            <a:off x="507868" y="228600"/>
            <a:ext cx="10006144"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5" name="Text Placeholder 4">
            <a:extLst>
              <a:ext uri="{FF2B5EF4-FFF2-40B4-BE49-F238E27FC236}">
                <a16:creationId xmlns:a16="http://schemas.microsoft.com/office/drawing/2014/main" id="{79225C54-07E2-B24D-8F11-0185A2F9F3C3}"/>
              </a:ext>
            </a:extLst>
          </p:cNvPr>
          <p:cNvSpPr>
            <a:spLocks noGrp="1"/>
          </p:cNvSpPr>
          <p:nvPr>
            <p:ph type="body" sz="quarter" idx="10"/>
          </p:nvPr>
        </p:nvSpPr>
        <p:spPr>
          <a:xfrm>
            <a:off x="507869" y="1531917"/>
            <a:ext cx="5129343" cy="4308813"/>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7" name="Right Triangle 6">
            <a:extLst>
              <a:ext uri="{FF2B5EF4-FFF2-40B4-BE49-F238E27FC236}">
                <a16:creationId xmlns:a16="http://schemas.microsoft.com/office/drawing/2014/main" id="{774ADCE8-2BEB-EC4B-BF9D-052D10127E42}"/>
              </a:ext>
              <a:ext uri="{C183D7F6-B498-43B3-948B-1728B52AA6E4}">
                <adec:decorative xmlns:adec="http://schemas.microsoft.com/office/drawing/2017/decorative" val="1"/>
              </a:ext>
            </a:extLst>
          </p:cNvPr>
          <p:cNvSpPr/>
          <p:nvPr userDrawn="1"/>
        </p:nvSpPr>
        <p:spPr>
          <a:xfrm flipH="1">
            <a:off x="8131032" y="0"/>
            <a:ext cx="4057793" cy="6858000"/>
          </a:xfrm>
          <a:prstGeom prst="rtTriangle">
            <a:avLst/>
          </a:prstGeom>
          <a:solidFill>
            <a:schemeClr val="bg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55AA6CB-C2CB-2746-AE1D-5D62C9BD1D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42404" y="2514600"/>
            <a:ext cx="6993566" cy="3752850"/>
          </a:xfrm>
          <a:prstGeom prst="rect">
            <a:avLst/>
          </a:prstGeom>
        </p:spPr>
      </p:pic>
      <p:sp>
        <p:nvSpPr>
          <p:cNvPr id="10" name="Picture Placeholder 9">
            <a:extLst>
              <a:ext uri="{FF2B5EF4-FFF2-40B4-BE49-F238E27FC236}">
                <a16:creationId xmlns:a16="http://schemas.microsoft.com/office/drawing/2014/main" id="{1E47A6DE-221A-4246-AA12-63BE5B62FAF9}"/>
              </a:ext>
            </a:extLst>
          </p:cNvPr>
          <p:cNvSpPr>
            <a:spLocks noGrp="1"/>
          </p:cNvSpPr>
          <p:nvPr>
            <p:ph type="pic" sz="quarter" idx="11"/>
          </p:nvPr>
        </p:nvSpPr>
        <p:spPr>
          <a:xfrm>
            <a:off x="6270307" y="2743200"/>
            <a:ext cx="4937760" cy="3097213"/>
          </a:xfrm>
          <a:solidFill>
            <a:schemeClr val="bg1"/>
          </a:solidFill>
        </p:spPr>
        <p:txBody>
          <a:bodyPr/>
          <a:lstStyle/>
          <a:p>
            <a:r>
              <a:rPr lang="en-US"/>
              <a:t>Click icon to add picture</a:t>
            </a:r>
          </a:p>
        </p:txBody>
      </p:sp>
      <p:sp>
        <p:nvSpPr>
          <p:cNvPr id="12" name="Footer Placeholder 11">
            <a:extLst>
              <a:ext uri="{FF2B5EF4-FFF2-40B4-BE49-F238E27FC236}">
                <a16:creationId xmlns:a16="http://schemas.microsoft.com/office/drawing/2014/main" id="{B7769EAC-D4F7-EB17-7A18-B05F114ABD24}"/>
              </a:ext>
              <a:ext uri="{C183D7F6-B498-43B3-948B-1728B52AA6E4}">
                <adec:decorative xmlns:adec="http://schemas.microsoft.com/office/drawing/2017/decorative" val="1"/>
              </a:ext>
            </a:extLst>
          </p:cNvPr>
          <p:cNvSpPr>
            <a:spLocks noGrp="1"/>
          </p:cNvSpPr>
          <p:nvPr>
            <p:ph type="ftr" sz="quarter" idx="12"/>
          </p:nvPr>
        </p:nvSpPr>
        <p:spPr>
          <a:xfrm>
            <a:off x="1865376" y="6446520"/>
            <a:ext cx="3152422" cy="386870"/>
          </a:xfrm>
        </p:spPr>
        <p:txBody>
          <a:bodyPr/>
          <a:lstStyle>
            <a:lvl1pPr>
              <a:defRPr sz="1200">
                <a:solidFill>
                  <a:srgbClr val="000000"/>
                </a:solidFill>
              </a:defRPr>
            </a:lvl1pPr>
          </a:lstStyle>
          <a:p>
            <a:r>
              <a:rPr lang="en-US"/>
              <a:t>© Tennessee Department of Education </a:t>
            </a:r>
            <a:endParaRPr lang="id-ID"/>
          </a:p>
          <a:p>
            <a:endParaRPr lang="en-US"/>
          </a:p>
        </p:txBody>
      </p:sp>
      <p:grpSp>
        <p:nvGrpSpPr>
          <p:cNvPr id="9" name="Group 8">
            <a:extLst>
              <a:ext uri="{FF2B5EF4-FFF2-40B4-BE49-F238E27FC236}">
                <a16:creationId xmlns:a16="http://schemas.microsoft.com/office/drawing/2014/main" id="{B7BEE591-E388-7825-844C-740ECF9F79CA}"/>
              </a:ext>
              <a:ext uri="{C183D7F6-B498-43B3-948B-1728B52AA6E4}">
                <adec:decorative xmlns:adec="http://schemas.microsoft.com/office/drawing/2017/decorative" val="1"/>
              </a:ext>
            </a:extLst>
          </p:cNvPr>
          <p:cNvGrpSpPr/>
          <p:nvPr userDrawn="1"/>
        </p:nvGrpSpPr>
        <p:grpSpPr>
          <a:xfrm>
            <a:off x="0" y="6309360"/>
            <a:ext cx="1827213" cy="484632"/>
            <a:chOff x="1827213" y="6320184"/>
            <a:chExt cx="1889065" cy="515107"/>
          </a:xfrm>
        </p:grpSpPr>
        <p:pic>
          <p:nvPicPr>
            <p:cNvPr id="16" name="Graphic 15">
              <a:extLst>
                <a:ext uri="{FF2B5EF4-FFF2-40B4-BE49-F238E27FC236}">
                  <a16:creationId xmlns:a16="http://schemas.microsoft.com/office/drawing/2014/main" id="{B97A7894-1370-E870-7E3E-F23B1A3418A3}"/>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31410"/>
            <a:stretch/>
          </p:blipFill>
          <p:spPr>
            <a:xfrm>
              <a:off x="1827213" y="6320184"/>
              <a:ext cx="1477282" cy="510653"/>
            </a:xfrm>
            <a:prstGeom prst="rect">
              <a:avLst/>
            </a:prstGeom>
          </p:spPr>
        </p:pic>
        <p:pic>
          <p:nvPicPr>
            <p:cNvPr id="17" name="Picture 16" descr="Tennessee Tiered Supports Center logo">
              <a:extLst>
                <a:ext uri="{FF2B5EF4-FFF2-40B4-BE49-F238E27FC236}">
                  <a16:creationId xmlns:a16="http://schemas.microsoft.com/office/drawing/2014/main" id="{551FFFAF-140C-2ED0-65D3-DA72FD10E2E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5335439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Blank with Citation Blue Background">
    <p:bg>
      <p:bgPr>
        <a:solidFill>
          <a:schemeClr val="accent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3DBDA3-B720-9B51-3A71-69A102F0EBC0}"/>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en-US"/>
              <a:t>© Tennessee Department of Education </a:t>
            </a:r>
            <a:endParaRPr lang="id-ID"/>
          </a:p>
          <a:p>
            <a:endParaRPr lang="en-US"/>
          </a:p>
        </p:txBody>
      </p:sp>
      <p:sp>
        <p:nvSpPr>
          <p:cNvPr id="207" name="Text Placeholder 206">
            <a:extLst>
              <a:ext uri="{FF2B5EF4-FFF2-40B4-BE49-F238E27FC236}">
                <a16:creationId xmlns:a16="http://schemas.microsoft.com/office/drawing/2014/main" id="{714E117F-7DBE-01EF-7323-ECDF92B5F432}"/>
              </a:ext>
            </a:extLst>
          </p:cNvPr>
          <p:cNvSpPr>
            <a:spLocks noGrp="1"/>
          </p:cNvSpPr>
          <p:nvPr>
            <p:ph type="body" sz="quarter" idx="12" hasCustomPrompt="1"/>
          </p:nvPr>
        </p:nvSpPr>
        <p:spPr>
          <a:xfrm>
            <a:off x="478371" y="6210679"/>
            <a:ext cx="5586413" cy="514350"/>
          </a:xfrm>
        </p:spPr>
        <p:txBody>
          <a:bodyPr anchor="ctr"/>
          <a:lstStyle>
            <a:lvl1pPr>
              <a:buNone/>
              <a:defRPr sz="1800">
                <a:solidFill>
                  <a:schemeClr val="bg1"/>
                </a:solidFill>
              </a:defRPr>
            </a:lvl1pPr>
          </a:lstStyle>
          <a:p>
            <a:pPr lvl="0"/>
            <a:r>
              <a:rPr lang="en-US"/>
              <a:t>(Click to add citation)</a:t>
            </a:r>
          </a:p>
        </p:txBody>
      </p:sp>
      <p:pic>
        <p:nvPicPr>
          <p:cNvPr id="4" name="Picture 3" descr="Tennessee Technical Assistance Network and Tennessee Tiered Support Center combined logo">
            <a:extLst>
              <a:ext uri="{FF2B5EF4-FFF2-40B4-BE49-F238E27FC236}">
                <a16:creationId xmlns:a16="http://schemas.microsoft.com/office/drawing/2014/main" id="{776F35D7-E7FA-6D7F-DAC2-DF96A056FE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87184" y="6035040"/>
            <a:ext cx="1986884" cy="1192131"/>
          </a:xfrm>
          <a:prstGeom prst="rect">
            <a:avLst/>
          </a:prstGeom>
        </p:spPr>
      </p:pic>
    </p:spTree>
    <p:extLst>
      <p:ext uri="{BB962C8B-B14F-4D97-AF65-F5344CB8AC3E}">
        <p14:creationId xmlns:p14="http://schemas.microsoft.com/office/powerpoint/2010/main" val="19546328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ontent Alt Section Header">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E378850-31BD-394C-9D03-7C241ED38CE4}"/>
              </a:ext>
              <a:ext uri="{C183D7F6-B498-43B3-948B-1728B52AA6E4}">
                <adec:decorative xmlns:adec="http://schemas.microsoft.com/office/drawing/2017/decorative" val="1"/>
              </a:ext>
            </a:extLst>
          </p:cNvPr>
          <p:cNvGrpSpPr/>
          <p:nvPr userDrawn="1"/>
        </p:nvGrpSpPr>
        <p:grpSpPr>
          <a:xfrm rot="16200000">
            <a:off x="-1645118" y="4533206"/>
            <a:ext cx="4191003" cy="458586"/>
            <a:chOff x="0" y="6170814"/>
            <a:chExt cx="12188825" cy="458586"/>
          </a:xfrm>
        </p:grpSpPr>
        <p:sp>
          <p:nvSpPr>
            <p:cNvPr id="16" name="Rectangle 15">
              <a:extLst>
                <a:ext uri="{FF2B5EF4-FFF2-40B4-BE49-F238E27FC236}">
                  <a16:creationId xmlns:a16="http://schemas.microsoft.com/office/drawing/2014/main" id="{5CEE3CC4-0BA7-A540-BE31-114A39C2ED44}"/>
                </a:ext>
              </a:extLst>
            </p:cNvPr>
            <p:cNvSpPr/>
            <p:nvPr userDrawn="1"/>
          </p:nvSpPr>
          <p:spPr>
            <a:xfrm>
              <a:off x="0" y="6170814"/>
              <a:ext cx="12188825"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4BA21B3-E727-A548-9D5F-55D6F2D91AF5}"/>
                </a:ext>
              </a:extLst>
            </p:cNvPr>
            <p:cNvSpPr/>
            <p:nvPr userDrawn="1"/>
          </p:nvSpPr>
          <p:spPr>
            <a:xfrm>
              <a:off x="0" y="6354387"/>
              <a:ext cx="12188825" cy="914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81D408C-F4DE-FD4B-B55F-9CB6825C3B94}"/>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31CDA9E0-12DC-DE43-9456-80E8FDC3CD73}"/>
              </a:ext>
              <a:ext uri="{C183D7F6-B498-43B3-948B-1728B52AA6E4}">
                <adec:decorative xmlns:adec="http://schemas.microsoft.com/office/drawing/2017/decorative" val="1"/>
              </a:ext>
            </a:extLst>
          </p:cNvPr>
          <p:cNvSpPr/>
          <p:nvPr userDrawn="1"/>
        </p:nvSpPr>
        <p:spPr>
          <a:xfrm>
            <a:off x="1" y="0"/>
            <a:ext cx="12188824" cy="2813387"/>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Placeholder 1">
            <a:extLst>
              <a:ext uri="{FF2B5EF4-FFF2-40B4-BE49-F238E27FC236}">
                <a16:creationId xmlns:a16="http://schemas.microsoft.com/office/drawing/2014/main" id="{A18A5E09-F974-6F47-9E79-B36FE2C36050}"/>
              </a:ext>
            </a:extLst>
          </p:cNvPr>
          <p:cNvSpPr>
            <a:spLocks noGrp="1"/>
          </p:cNvSpPr>
          <p:nvPr>
            <p:ph type="title"/>
          </p:nvPr>
        </p:nvSpPr>
        <p:spPr>
          <a:xfrm>
            <a:off x="980970" y="3009050"/>
            <a:ext cx="1056465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12" name="Text Placeholder 4">
            <a:extLst>
              <a:ext uri="{FF2B5EF4-FFF2-40B4-BE49-F238E27FC236}">
                <a16:creationId xmlns:a16="http://schemas.microsoft.com/office/drawing/2014/main" id="{A7B203F4-996A-F649-BA2A-71E24A932007}"/>
              </a:ext>
            </a:extLst>
          </p:cNvPr>
          <p:cNvSpPr>
            <a:spLocks noGrp="1"/>
          </p:cNvSpPr>
          <p:nvPr>
            <p:ph type="body" sz="quarter" idx="10"/>
          </p:nvPr>
        </p:nvSpPr>
        <p:spPr>
          <a:xfrm>
            <a:off x="980970" y="4312370"/>
            <a:ext cx="6887224" cy="2101682"/>
          </a:xfrm>
        </p:spPr>
        <p:txBody>
          <a:bodyPr/>
          <a:lstStyle>
            <a:lvl1pPr marL="0" indent="0">
              <a:buNone/>
              <a:defRPr/>
            </a:lvl1pPr>
            <a:lvl2pPr marL="342814" indent="0">
              <a:buNone/>
              <a:defRPr/>
            </a:lvl2pPr>
            <a:lvl3pPr marL="685629" indent="0">
              <a:buNone/>
              <a:defRPr/>
            </a:lvl3pPr>
            <a:lvl4pPr marL="1028443" indent="0">
              <a:buNone/>
              <a:defRPr/>
            </a:lvl4pPr>
            <a:lvl5pPr marL="1371257" indent="0">
              <a:buNone/>
              <a:defRPr/>
            </a:lvl5pPr>
          </a:lstStyle>
          <a:p>
            <a:pPr lvl="0"/>
            <a:r>
              <a:rPr lang="en-US"/>
              <a:t>Click to edit Master text styles</a:t>
            </a:r>
          </a:p>
        </p:txBody>
      </p:sp>
      <p:sp>
        <p:nvSpPr>
          <p:cNvPr id="20" name="Picture Placeholder 3">
            <a:extLst>
              <a:ext uri="{FF2B5EF4-FFF2-40B4-BE49-F238E27FC236}">
                <a16:creationId xmlns:a16="http://schemas.microsoft.com/office/drawing/2014/main" id="{BC06C8C0-10E5-AE40-AA72-66BAC2BD7782}"/>
              </a:ext>
            </a:extLst>
          </p:cNvPr>
          <p:cNvSpPr>
            <a:spLocks noGrp="1"/>
          </p:cNvSpPr>
          <p:nvPr>
            <p:ph type="pic" sz="quarter" idx="11"/>
          </p:nvPr>
        </p:nvSpPr>
        <p:spPr>
          <a:xfrm>
            <a:off x="0" y="0"/>
            <a:ext cx="12188952" cy="2667000"/>
          </a:xfrm>
          <a:pattFill prst="pct5">
            <a:fgClr>
              <a:schemeClr val="tx2"/>
            </a:fgClr>
            <a:bgClr>
              <a:schemeClr val="accent2"/>
            </a:bgClr>
          </a:pattFill>
        </p:spPr>
        <p:txBody>
          <a:bodyPr/>
          <a:lstStyle>
            <a:lvl1pPr marL="0" indent="0">
              <a:buNone/>
              <a:defRPr/>
            </a:lvl1pPr>
          </a:lstStyle>
          <a:p>
            <a:endParaRPr lang="en-US"/>
          </a:p>
        </p:txBody>
      </p:sp>
      <p:pic>
        <p:nvPicPr>
          <p:cNvPr id="21" name="Picture 20">
            <a:extLst>
              <a:ext uri="{FF2B5EF4-FFF2-40B4-BE49-F238E27FC236}">
                <a16:creationId xmlns:a16="http://schemas.microsoft.com/office/drawing/2014/main" id="{ED0AD15F-FDAC-A947-937F-1300A3D403B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69575" y="5658380"/>
            <a:ext cx="1586983" cy="627866"/>
          </a:xfrm>
          <a:prstGeom prst="rect">
            <a:avLst/>
          </a:prstGeom>
        </p:spPr>
      </p:pic>
      <p:cxnSp>
        <p:nvCxnSpPr>
          <p:cNvPr id="4" name="Straight Connector 3">
            <a:extLst>
              <a:ext uri="{FF2B5EF4-FFF2-40B4-BE49-F238E27FC236}">
                <a16:creationId xmlns:a16="http://schemas.microsoft.com/office/drawing/2014/main" id="{9E76ECB7-2EA1-3954-E258-3FF04720940F}"/>
              </a:ext>
              <a:ext uri="{C183D7F6-B498-43B3-948B-1728B52AA6E4}">
                <adec:decorative xmlns:adec="http://schemas.microsoft.com/office/drawing/2017/decorative" val="1"/>
              </a:ext>
            </a:extLst>
          </p:cNvPr>
          <p:cNvCxnSpPr/>
          <p:nvPr userDrawn="1"/>
        </p:nvCxnSpPr>
        <p:spPr>
          <a:xfrm>
            <a:off x="10027721" y="5658380"/>
            <a:ext cx="0" cy="62786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7FCFA928-0CFC-5E7D-6AC3-81443A725917}"/>
              </a:ext>
              <a:ext uri="{C183D7F6-B498-43B3-948B-1728B52AA6E4}">
                <adec:decorative xmlns:adec="http://schemas.microsoft.com/office/drawing/2017/decorative" val="1"/>
              </a:ext>
            </a:extLst>
          </p:cNvPr>
          <p:cNvSpPr>
            <a:spLocks noGrp="1"/>
          </p:cNvSpPr>
          <p:nvPr>
            <p:ph type="ftr" sz="quarter" idx="12"/>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2" name="Group 1">
            <a:extLst>
              <a:ext uri="{FF2B5EF4-FFF2-40B4-BE49-F238E27FC236}">
                <a16:creationId xmlns:a16="http://schemas.microsoft.com/office/drawing/2014/main" id="{10E316B6-D55C-A975-4530-19D807E8979C}"/>
              </a:ext>
              <a:ext uri="{C183D7F6-B498-43B3-948B-1728B52AA6E4}">
                <adec:decorative xmlns:adec="http://schemas.microsoft.com/office/drawing/2017/decorative" val="1"/>
              </a:ext>
            </a:extLst>
          </p:cNvPr>
          <p:cNvGrpSpPr/>
          <p:nvPr userDrawn="1"/>
        </p:nvGrpSpPr>
        <p:grpSpPr>
          <a:xfrm>
            <a:off x="10142660" y="5737859"/>
            <a:ext cx="1827213" cy="484632"/>
            <a:chOff x="1827213" y="6320184"/>
            <a:chExt cx="1889065" cy="515107"/>
          </a:xfrm>
        </p:grpSpPr>
        <p:pic>
          <p:nvPicPr>
            <p:cNvPr id="8" name="Graphic 7">
              <a:extLst>
                <a:ext uri="{FF2B5EF4-FFF2-40B4-BE49-F238E27FC236}">
                  <a16:creationId xmlns:a16="http://schemas.microsoft.com/office/drawing/2014/main" id="{DFEAE1CA-30F6-D4CD-42E7-E40C776B4E6C}"/>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31410"/>
            <a:stretch/>
          </p:blipFill>
          <p:spPr>
            <a:xfrm>
              <a:off x="1827213" y="6320184"/>
              <a:ext cx="1477282" cy="510653"/>
            </a:xfrm>
            <a:prstGeom prst="rect">
              <a:avLst/>
            </a:prstGeom>
          </p:spPr>
        </p:pic>
        <p:pic>
          <p:nvPicPr>
            <p:cNvPr id="9" name="Picture 8" descr="Tennessee Tiered Supports Center logo">
              <a:extLst>
                <a:ext uri="{FF2B5EF4-FFF2-40B4-BE49-F238E27FC236}">
                  <a16:creationId xmlns:a16="http://schemas.microsoft.com/office/drawing/2014/main" id="{67819A71-30EB-AFD2-186F-9DBB78EE9A1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3054353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1D464B-A5AC-8F48-99FA-84F28D847A97}"/>
              </a:ext>
              <a:ext uri="{C183D7F6-B498-43B3-948B-1728B52AA6E4}">
                <adec:decorative xmlns:adec="http://schemas.microsoft.com/office/drawing/2017/decorative" val="1"/>
              </a:ext>
            </a:extLst>
          </p:cNvPr>
          <p:cNvSpPr/>
          <p:nvPr userDrawn="1"/>
        </p:nvSpPr>
        <p:spPr>
          <a:xfrm>
            <a:off x="1" y="1"/>
            <a:ext cx="12188824" cy="6857999"/>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itle 3">
            <a:extLst>
              <a:ext uri="{FF2B5EF4-FFF2-40B4-BE49-F238E27FC236}">
                <a16:creationId xmlns:a16="http://schemas.microsoft.com/office/drawing/2014/main" id="{22A1F32F-5A98-B43B-7314-5216E2C58D2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2" name="Picture 1" descr="Tennessee Technical Assistance Network and Tennessee Tiered Support Center combined logo">
            <a:extLst>
              <a:ext uri="{FF2B5EF4-FFF2-40B4-BE49-F238E27FC236}">
                <a16:creationId xmlns:a16="http://schemas.microsoft.com/office/drawing/2014/main" id="{7B763667-DFC9-B4D9-200C-073209F3BB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48777" y="5680543"/>
            <a:ext cx="1986884" cy="1192131"/>
          </a:xfrm>
          <a:prstGeom prst="rect">
            <a:avLst/>
          </a:prstGeom>
        </p:spPr>
      </p:pic>
      <p:sp>
        <p:nvSpPr>
          <p:cNvPr id="6" name="Footer Placeholder 5">
            <a:extLst>
              <a:ext uri="{FF2B5EF4-FFF2-40B4-BE49-F238E27FC236}">
                <a16:creationId xmlns:a16="http://schemas.microsoft.com/office/drawing/2014/main" id="{CEE4F6A9-2E67-09D5-92FD-B9C74D8AA370}"/>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chemeClr val="bg1"/>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1503882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mon Logos &amp; TN State Graphic Elem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DC317-737F-5BEA-73FB-243C041439EC}"/>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839A0BA4-CFBC-23A6-6245-6928C2BDD750}"/>
              </a:ext>
              <a:ext uri="{C183D7F6-B498-43B3-948B-1728B52AA6E4}">
                <adec:decorative xmlns:adec="http://schemas.microsoft.com/office/drawing/2017/decorative" val="1"/>
              </a:ext>
            </a:extLst>
          </p:cNvPr>
          <p:cNvSpPr/>
          <p:nvPr userDrawn="1"/>
        </p:nvSpPr>
        <p:spPr>
          <a:xfrm>
            <a:off x="0" y="3991335"/>
            <a:ext cx="12188825" cy="28666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09C0D59-0BEA-3260-E41D-5E85B005E1D8}"/>
              </a:ext>
              <a:ext uri="{C183D7F6-B498-43B3-948B-1728B52AA6E4}">
                <adec:decorative xmlns:adec="http://schemas.microsoft.com/office/drawing/2017/decorative" val="1"/>
              </a:ext>
            </a:extLst>
          </p:cNvPr>
          <p:cNvSpPr/>
          <p:nvPr userDrawn="1"/>
        </p:nvSpPr>
        <p:spPr>
          <a:xfrm>
            <a:off x="0" y="0"/>
            <a:ext cx="30491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C120887-E1CE-B2B1-8DB1-0E7C1F14C0DD}"/>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chemeClr val="bg1"/>
                </a:solidFill>
              </a:defRPr>
            </a:lvl1pPr>
          </a:lstStyle>
          <a:p>
            <a:r>
              <a:rPr lang="en-US"/>
              <a:t>© Tennessee Department of Education </a:t>
            </a:r>
            <a:endParaRPr lang="id-ID"/>
          </a:p>
          <a:p>
            <a:endParaRPr lang="en-US"/>
          </a:p>
        </p:txBody>
      </p:sp>
      <p:pic>
        <p:nvPicPr>
          <p:cNvPr id="6" name="Picture 5" descr="Tennessee Technical Assistance Network and Tennessee Tiered Support Center combined logo">
            <a:extLst>
              <a:ext uri="{FF2B5EF4-FFF2-40B4-BE49-F238E27FC236}">
                <a16:creationId xmlns:a16="http://schemas.microsoft.com/office/drawing/2014/main" id="{32BFF5EE-8FD3-9623-02BE-DF5CECA499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48777" y="5680543"/>
            <a:ext cx="1986884" cy="1192131"/>
          </a:xfrm>
          <a:prstGeom prst="rect">
            <a:avLst/>
          </a:prstGeom>
        </p:spPr>
      </p:pic>
    </p:spTree>
    <p:extLst>
      <p:ext uri="{BB962C8B-B14F-4D97-AF65-F5344CB8AC3E}">
        <p14:creationId xmlns:p14="http://schemas.microsoft.com/office/powerpoint/2010/main" val="27784759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sp>
        <p:nvSpPr>
          <p:cNvPr id="13" name="Google Shape;1634;p29">
            <a:extLst>
              <a:ext uri="{FF2B5EF4-FFF2-40B4-BE49-F238E27FC236}">
                <a16:creationId xmlns:a16="http://schemas.microsoft.com/office/drawing/2014/main" id="{EAE567F2-528B-9895-2D66-F23B5C188F87}"/>
              </a:ext>
              <a:ext uri="{C183D7F6-B498-43B3-948B-1728B52AA6E4}">
                <adec:decorative xmlns:adec="http://schemas.microsoft.com/office/drawing/2017/decorative" val="1"/>
              </a:ext>
            </a:extLst>
          </p:cNvPr>
          <p:cNvSpPr/>
          <p:nvPr/>
        </p:nvSpPr>
        <p:spPr>
          <a:xfrm>
            <a:off x="6336145" y="2725728"/>
            <a:ext cx="4315071" cy="3057415"/>
          </a:xfrm>
          <a:prstGeom prst="rect">
            <a:avLst/>
          </a:prstGeom>
          <a:solidFill>
            <a:schemeClr val="bg2"/>
          </a:solidFill>
          <a:ln>
            <a:solidFill>
              <a:schemeClr val="tx1"/>
            </a:solidFill>
          </a:ln>
        </p:spPr>
        <p:txBody>
          <a:bodyPr spcFirstLastPara="1" wrap="square" lIns="91425" tIns="45700" rIns="91425" bIns="45700" anchor="ctr" anchorCtr="0">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Open Sans"/>
              <a:ea typeface="Open Sans"/>
              <a:cs typeface="Open Sans"/>
              <a:sym typeface="Open Sans"/>
            </a:endParaRPr>
          </a:p>
        </p:txBody>
      </p:sp>
      <p:sp>
        <p:nvSpPr>
          <p:cNvPr id="6" name="Google Shape;1634;p29">
            <a:extLst>
              <a:ext uri="{FF2B5EF4-FFF2-40B4-BE49-F238E27FC236}">
                <a16:creationId xmlns:a16="http://schemas.microsoft.com/office/drawing/2014/main" id="{F20B78BC-C3BC-5F8E-E148-4ECB679835CA}"/>
              </a:ext>
              <a:ext uri="{C183D7F6-B498-43B3-948B-1728B52AA6E4}">
                <adec:decorative xmlns:adec="http://schemas.microsoft.com/office/drawing/2017/decorative" val="1"/>
              </a:ext>
            </a:extLst>
          </p:cNvPr>
          <p:cNvSpPr/>
          <p:nvPr/>
        </p:nvSpPr>
        <p:spPr>
          <a:xfrm>
            <a:off x="1582504" y="2724912"/>
            <a:ext cx="4315071" cy="3057415"/>
          </a:xfrm>
          <a:prstGeom prst="rect">
            <a:avLst/>
          </a:prstGeom>
          <a:solidFill>
            <a:schemeClr val="bg2"/>
          </a:solidFill>
          <a:ln>
            <a:solidFill>
              <a:schemeClr val="tx1"/>
            </a:solidFill>
          </a:ln>
        </p:spPr>
        <p:txBody>
          <a:bodyPr spcFirstLastPara="1" wrap="square" lIns="91425" tIns="45700" rIns="91425" bIns="45700" anchor="ctr" anchorCtr="0">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Open Sans"/>
              <a:ea typeface="Open Sans"/>
              <a:cs typeface="Open Sans"/>
              <a:sym typeface="Open Sans"/>
            </a:endParaRPr>
          </a:p>
        </p:txBody>
      </p:sp>
      <p:sp>
        <p:nvSpPr>
          <p:cNvPr id="20" name="Title 1">
            <a:extLst>
              <a:ext uri="{FF2B5EF4-FFF2-40B4-BE49-F238E27FC236}">
                <a16:creationId xmlns:a16="http://schemas.microsoft.com/office/drawing/2014/main" id="{9C73A878-3EA9-5D51-64C2-7B1E16B20599}"/>
              </a:ext>
            </a:extLst>
          </p:cNvPr>
          <p:cNvSpPr>
            <a:spLocks noGrp="1"/>
          </p:cNvSpPr>
          <p:nvPr>
            <p:ph type="title" hasCustomPrompt="1"/>
          </p:nvPr>
        </p:nvSpPr>
        <p:spPr>
          <a:xfrm>
            <a:off x="507868" y="228600"/>
            <a:ext cx="11071516" cy="1208314"/>
          </a:xfrm>
        </p:spPr>
        <p:txBody>
          <a:bodyPr/>
          <a:lstStyle/>
          <a:p>
            <a:r>
              <a:rPr lang="en-US"/>
              <a:t>Break</a:t>
            </a:r>
          </a:p>
        </p:txBody>
      </p:sp>
      <p:sp>
        <p:nvSpPr>
          <p:cNvPr id="4" name="Text Placeholder 22">
            <a:extLst>
              <a:ext uri="{FF2B5EF4-FFF2-40B4-BE49-F238E27FC236}">
                <a16:creationId xmlns:a16="http://schemas.microsoft.com/office/drawing/2014/main" id="{E9B5A902-0C08-715C-0A86-722623373D2A}"/>
              </a:ext>
            </a:extLst>
          </p:cNvPr>
          <p:cNvSpPr>
            <a:spLocks noGrp="1"/>
          </p:cNvSpPr>
          <p:nvPr>
            <p:ph type="body" sz="quarter" idx="10" hasCustomPrompt="1"/>
          </p:nvPr>
        </p:nvSpPr>
        <p:spPr>
          <a:xfrm>
            <a:off x="1051464" y="1604964"/>
            <a:ext cx="10062128" cy="922337"/>
          </a:xfrm>
          <a:prstGeom prst="rect">
            <a:avLst/>
          </a:prstGeom>
        </p:spPr>
        <p:txBody>
          <a:bodyPr anchor="ctr"/>
          <a:lstStyle>
            <a:lvl1pPr marL="0" indent="0" algn="l">
              <a:buNone/>
              <a:defRPr sz="2400">
                <a:solidFill>
                  <a:schemeClr val="tx1"/>
                </a:solidFill>
                <a:latin typeface="Arial" panose="020B0604020202020204" pitchFamily="34" charset="0"/>
                <a:cs typeface="Arial" panose="020B0604020202020204" pitchFamily="34" charset="0"/>
              </a:defRPr>
            </a:lvl1pPr>
          </a:lstStyle>
          <a:p>
            <a:pPr lvl="0"/>
            <a:r>
              <a:rPr lang="en-US" sz="2400"/>
              <a:t>Click to add a message about the break duration.</a:t>
            </a:r>
            <a:endParaRPr lang="en-US"/>
          </a:p>
        </p:txBody>
      </p:sp>
      <p:sp>
        <p:nvSpPr>
          <p:cNvPr id="17" name="Text Placeholder 16">
            <a:extLst>
              <a:ext uri="{FF2B5EF4-FFF2-40B4-BE49-F238E27FC236}">
                <a16:creationId xmlns:a16="http://schemas.microsoft.com/office/drawing/2014/main" id="{2507FB6A-9326-D384-94D0-1B29CFA3A1FE}"/>
              </a:ext>
            </a:extLst>
          </p:cNvPr>
          <p:cNvSpPr>
            <a:spLocks noGrp="1"/>
          </p:cNvSpPr>
          <p:nvPr>
            <p:ph type="body" sz="quarter" idx="11" hasCustomPrompt="1"/>
          </p:nvPr>
        </p:nvSpPr>
        <p:spPr>
          <a:xfrm>
            <a:off x="2268538" y="2909888"/>
            <a:ext cx="3122612" cy="519112"/>
          </a:xfrm>
        </p:spPr>
        <p:txBody>
          <a:bodyPr/>
          <a:lstStyle>
            <a:lvl1pPr algn="ctr">
              <a:buNone/>
              <a:defRPr b="1">
                <a:solidFill>
                  <a:schemeClr val="accent2"/>
                </a:solidFill>
              </a:defRPr>
            </a:lvl1pPr>
          </a:lstStyle>
          <a:p>
            <a:pPr lvl="0"/>
            <a:r>
              <a:rPr lang="en-US" b="1"/>
              <a:t>Newsletter</a:t>
            </a:r>
            <a:endParaRPr lang="en-US"/>
          </a:p>
        </p:txBody>
      </p:sp>
      <p:sp>
        <p:nvSpPr>
          <p:cNvPr id="18" name="Text Placeholder 16">
            <a:extLst>
              <a:ext uri="{FF2B5EF4-FFF2-40B4-BE49-F238E27FC236}">
                <a16:creationId xmlns:a16="http://schemas.microsoft.com/office/drawing/2014/main" id="{8FE607B1-8196-D851-DE80-BE000D56166F}"/>
              </a:ext>
            </a:extLst>
          </p:cNvPr>
          <p:cNvSpPr>
            <a:spLocks noGrp="1"/>
          </p:cNvSpPr>
          <p:nvPr>
            <p:ph type="body" sz="quarter" idx="12" hasCustomPrompt="1"/>
          </p:nvPr>
        </p:nvSpPr>
        <p:spPr>
          <a:xfrm>
            <a:off x="7004559" y="2909888"/>
            <a:ext cx="3122612" cy="519112"/>
          </a:xfrm>
        </p:spPr>
        <p:txBody>
          <a:bodyPr/>
          <a:lstStyle>
            <a:lvl1pPr algn="ctr">
              <a:buNone/>
              <a:defRPr b="1">
                <a:solidFill>
                  <a:schemeClr val="accent2"/>
                </a:solidFill>
              </a:defRPr>
            </a:lvl1pPr>
          </a:lstStyle>
          <a:p>
            <a:pPr lvl="0"/>
            <a:r>
              <a:rPr lang="en-US" b="1"/>
              <a:t>Social Media</a:t>
            </a:r>
            <a:endParaRPr lang="en-US"/>
          </a:p>
        </p:txBody>
      </p:sp>
      <p:sp>
        <p:nvSpPr>
          <p:cNvPr id="19" name="Text Placeholder 16">
            <a:extLst>
              <a:ext uri="{FF2B5EF4-FFF2-40B4-BE49-F238E27FC236}">
                <a16:creationId xmlns:a16="http://schemas.microsoft.com/office/drawing/2014/main" id="{5D218C8E-9236-23D0-6994-EB51655A8BD6}"/>
              </a:ext>
            </a:extLst>
          </p:cNvPr>
          <p:cNvSpPr>
            <a:spLocks noGrp="1"/>
          </p:cNvSpPr>
          <p:nvPr>
            <p:ph type="body" sz="quarter" idx="13" hasCustomPrompt="1"/>
          </p:nvPr>
        </p:nvSpPr>
        <p:spPr>
          <a:xfrm>
            <a:off x="7004559" y="4854844"/>
            <a:ext cx="3122612" cy="519112"/>
          </a:xfrm>
        </p:spPr>
        <p:txBody>
          <a:bodyPr/>
          <a:lstStyle>
            <a:lvl1pPr algn="ctr">
              <a:buNone/>
              <a:defRPr b="1">
                <a:solidFill>
                  <a:schemeClr val="tx1"/>
                </a:solidFill>
              </a:defRPr>
            </a:lvl1pPr>
          </a:lstStyle>
          <a:p>
            <a:pPr lvl="0"/>
            <a:r>
              <a:rPr lang="en-US" b="1"/>
              <a:t>@tennesseetsc</a:t>
            </a:r>
            <a:endParaRPr lang="en-US"/>
          </a:p>
        </p:txBody>
      </p:sp>
      <p:pic>
        <p:nvPicPr>
          <p:cNvPr id="14" name="Content Placeholder 3">
            <a:extLst>
              <a:ext uri="{FF2B5EF4-FFF2-40B4-BE49-F238E27FC236}">
                <a16:creationId xmlns:a16="http://schemas.microsoft.com/office/drawing/2014/main" id="{590E183A-3621-7D7E-2C06-121BF728B71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08097" y="3352800"/>
            <a:ext cx="2315536" cy="1737104"/>
          </a:xfrm>
          <a:prstGeom prst="rect">
            <a:avLst/>
          </a:prstGeom>
        </p:spPr>
      </p:pic>
      <p:pic>
        <p:nvPicPr>
          <p:cNvPr id="2" name="Picture 1">
            <a:extLst>
              <a:ext uri="{FF2B5EF4-FFF2-40B4-BE49-F238E27FC236}">
                <a16:creationId xmlns:a16="http://schemas.microsoft.com/office/drawing/2014/main" id="{EE37A51C-B803-520E-136C-4A6E4B9FF205}"/>
              </a:ext>
              <a:ext uri="{C183D7F6-B498-43B3-948B-1728B52AA6E4}">
                <adec:decorative xmlns:adec="http://schemas.microsoft.com/office/drawing/2017/decorative" val="1"/>
              </a:ext>
            </a:extLst>
          </p:cNvPr>
          <p:cNvPicPr>
            <a:picLocks noChangeAspect="1"/>
          </p:cNvPicPr>
          <p:nvPr userDrawn="1"/>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0410825" y="71260"/>
            <a:ext cx="1680518" cy="1371600"/>
          </a:xfrm>
          <a:prstGeom prst="rect">
            <a:avLst/>
          </a:prstGeom>
          <a:noFill/>
          <a:ln>
            <a:noFill/>
          </a:ln>
        </p:spPr>
      </p:pic>
      <p:pic>
        <p:nvPicPr>
          <p:cNvPr id="21" name="Content Placeholder 3">
            <a:extLst>
              <a:ext uri="{FF2B5EF4-FFF2-40B4-BE49-F238E27FC236}">
                <a16:creationId xmlns:a16="http://schemas.microsoft.com/office/drawing/2014/main" id="{622E8834-271B-CD86-A676-E4B78B5455A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08097" y="3385883"/>
            <a:ext cx="2315536" cy="1737104"/>
          </a:xfrm>
          <a:prstGeom prst="rect">
            <a:avLst/>
          </a:prstGeom>
        </p:spPr>
      </p:pic>
      <p:grpSp>
        <p:nvGrpSpPr>
          <p:cNvPr id="3" name="Group 2">
            <a:extLst>
              <a:ext uri="{FF2B5EF4-FFF2-40B4-BE49-F238E27FC236}">
                <a16:creationId xmlns:a16="http://schemas.microsoft.com/office/drawing/2014/main" id="{223E82F0-3B20-5F92-5A54-B3F2B7C692C3}"/>
              </a:ext>
              <a:ext uri="{C183D7F6-B498-43B3-948B-1728B52AA6E4}">
                <adec:decorative xmlns:adec="http://schemas.microsoft.com/office/drawing/2017/decorative" val="1"/>
              </a:ext>
            </a:extLst>
          </p:cNvPr>
          <p:cNvGrpSpPr/>
          <p:nvPr userDrawn="1"/>
        </p:nvGrpSpPr>
        <p:grpSpPr>
          <a:xfrm>
            <a:off x="10259568" y="6035040"/>
            <a:ext cx="1827213" cy="484632"/>
            <a:chOff x="1827213" y="6320184"/>
            <a:chExt cx="1889065" cy="515107"/>
          </a:xfrm>
        </p:grpSpPr>
        <p:pic>
          <p:nvPicPr>
            <p:cNvPr id="5" name="Graphic 4">
              <a:extLst>
                <a:ext uri="{FF2B5EF4-FFF2-40B4-BE49-F238E27FC236}">
                  <a16:creationId xmlns:a16="http://schemas.microsoft.com/office/drawing/2014/main" id="{35212413-34C5-AA03-A223-52D942604990}"/>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b="31410"/>
            <a:stretch/>
          </p:blipFill>
          <p:spPr>
            <a:xfrm>
              <a:off x="1827213" y="6320184"/>
              <a:ext cx="1477282" cy="510653"/>
            </a:xfrm>
            <a:prstGeom prst="rect">
              <a:avLst/>
            </a:prstGeom>
          </p:spPr>
        </p:pic>
        <p:pic>
          <p:nvPicPr>
            <p:cNvPr id="7" name="Picture 6" descr="Tennessee Tiered Supports Center logo">
              <a:extLst>
                <a:ext uri="{FF2B5EF4-FFF2-40B4-BE49-F238E27FC236}">
                  <a16:creationId xmlns:a16="http://schemas.microsoft.com/office/drawing/2014/main" id="{74A798B9-1D5C-2CAD-0085-146FACCD9CD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8" name="Footer Placeholder 2">
            <a:extLst>
              <a:ext uri="{FF2B5EF4-FFF2-40B4-BE49-F238E27FC236}">
                <a16:creationId xmlns:a16="http://schemas.microsoft.com/office/drawing/2014/main" id="{E0C72C17-E067-80D9-6F50-75E73A9F747F}"/>
              </a:ext>
              <a:ext uri="{C183D7F6-B498-43B3-948B-1728B52AA6E4}">
                <adec:decorative xmlns:adec="http://schemas.microsoft.com/office/drawing/2017/decorative" val="1"/>
              </a:ext>
            </a:extLst>
          </p:cNvPr>
          <p:cNvSpPr>
            <a:spLocks noGrp="1"/>
          </p:cNvSpPr>
          <p:nvPr>
            <p:ph type="ftr" sz="quarter" idx="14"/>
          </p:nvPr>
        </p:nvSpPr>
        <p:spPr>
          <a:xfrm>
            <a:off x="9193495" y="6572956"/>
            <a:ext cx="2995330" cy="342246"/>
          </a:xfrm>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16709286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Lunch">
    <p:spTree>
      <p:nvGrpSpPr>
        <p:cNvPr id="1" name=""/>
        <p:cNvGrpSpPr/>
        <p:nvPr/>
      </p:nvGrpSpPr>
      <p:grpSpPr>
        <a:xfrm>
          <a:off x="0" y="0"/>
          <a:ext cx="0" cy="0"/>
          <a:chOff x="0" y="0"/>
          <a:chExt cx="0" cy="0"/>
        </a:xfrm>
      </p:grpSpPr>
      <p:sp>
        <p:nvSpPr>
          <p:cNvPr id="13" name="Google Shape;1634;p29">
            <a:extLst>
              <a:ext uri="{FF2B5EF4-FFF2-40B4-BE49-F238E27FC236}">
                <a16:creationId xmlns:a16="http://schemas.microsoft.com/office/drawing/2014/main" id="{EAE567F2-528B-9895-2D66-F23B5C188F87}"/>
              </a:ext>
              <a:ext uri="{C183D7F6-B498-43B3-948B-1728B52AA6E4}">
                <adec:decorative xmlns:adec="http://schemas.microsoft.com/office/drawing/2017/decorative" val="1"/>
              </a:ext>
            </a:extLst>
          </p:cNvPr>
          <p:cNvSpPr/>
          <p:nvPr/>
        </p:nvSpPr>
        <p:spPr>
          <a:xfrm>
            <a:off x="6336145" y="2725728"/>
            <a:ext cx="4315071" cy="3057415"/>
          </a:xfrm>
          <a:prstGeom prst="rect">
            <a:avLst/>
          </a:prstGeom>
          <a:solidFill>
            <a:schemeClr val="bg2"/>
          </a:solidFill>
          <a:ln>
            <a:solidFill>
              <a:schemeClr val="tx1"/>
            </a:solidFill>
          </a:ln>
        </p:spPr>
        <p:txBody>
          <a:bodyPr spcFirstLastPara="1" wrap="square" lIns="91425" tIns="45700" rIns="91425" bIns="45700" anchor="ctr" anchorCtr="0">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Open Sans"/>
              <a:ea typeface="Open Sans"/>
              <a:cs typeface="Open Sans"/>
              <a:sym typeface="Open Sans"/>
            </a:endParaRPr>
          </a:p>
        </p:txBody>
      </p:sp>
      <p:sp>
        <p:nvSpPr>
          <p:cNvPr id="6" name="Google Shape;1634;p29">
            <a:extLst>
              <a:ext uri="{FF2B5EF4-FFF2-40B4-BE49-F238E27FC236}">
                <a16:creationId xmlns:a16="http://schemas.microsoft.com/office/drawing/2014/main" id="{F20B78BC-C3BC-5F8E-E148-4ECB679835CA}"/>
              </a:ext>
              <a:ext uri="{C183D7F6-B498-43B3-948B-1728B52AA6E4}">
                <adec:decorative xmlns:adec="http://schemas.microsoft.com/office/drawing/2017/decorative" val="1"/>
              </a:ext>
            </a:extLst>
          </p:cNvPr>
          <p:cNvSpPr/>
          <p:nvPr/>
        </p:nvSpPr>
        <p:spPr>
          <a:xfrm>
            <a:off x="1582504" y="2724912"/>
            <a:ext cx="4315071" cy="3057415"/>
          </a:xfrm>
          <a:prstGeom prst="rect">
            <a:avLst/>
          </a:prstGeom>
          <a:solidFill>
            <a:schemeClr val="bg2"/>
          </a:solidFill>
          <a:ln>
            <a:solidFill>
              <a:schemeClr val="tx1"/>
            </a:solidFill>
          </a:ln>
        </p:spPr>
        <p:txBody>
          <a:bodyPr spcFirstLastPara="1" wrap="square" lIns="91425" tIns="45700" rIns="91425" bIns="45700" anchor="ctr" anchorCtr="0">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Open Sans"/>
              <a:ea typeface="Open Sans"/>
              <a:cs typeface="Open Sans"/>
              <a:sym typeface="Open Sans"/>
            </a:endParaRPr>
          </a:p>
        </p:txBody>
      </p:sp>
      <p:sp>
        <p:nvSpPr>
          <p:cNvPr id="20" name="Title 1">
            <a:extLst>
              <a:ext uri="{FF2B5EF4-FFF2-40B4-BE49-F238E27FC236}">
                <a16:creationId xmlns:a16="http://schemas.microsoft.com/office/drawing/2014/main" id="{6EC4DAA0-E7E7-D454-A324-4C18136D0751}"/>
              </a:ext>
            </a:extLst>
          </p:cNvPr>
          <p:cNvSpPr>
            <a:spLocks noGrp="1"/>
          </p:cNvSpPr>
          <p:nvPr>
            <p:ph type="title" hasCustomPrompt="1"/>
          </p:nvPr>
        </p:nvSpPr>
        <p:spPr>
          <a:xfrm>
            <a:off x="507868" y="228600"/>
            <a:ext cx="11071516" cy="1208314"/>
          </a:xfrm>
        </p:spPr>
        <p:txBody>
          <a:bodyPr/>
          <a:lstStyle/>
          <a:p>
            <a:r>
              <a:rPr lang="en-US"/>
              <a:t>Lunch</a:t>
            </a:r>
          </a:p>
        </p:txBody>
      </p:sp>
      <p:sp>
        <p:nvSpPr>
          <p:cNvPr id="4" name="Text Placeholder 22">
            <a:extLst>
              <a:ext uri="{FF2B5EF4-FFF2-40B4-BE49-F238E27FC236}">
                <a16:creationId xmlns:a16="http://schemas.microsoft.com/office/drawing/2014/main" id="{E9B5A902-0C08-715C-0A86-722623373D2A}"/>
              </a:ext>
            </a:extLst>
          </p:cNvPr>
          <p:cNvSpPr>
            <a:spLocks noGrp="1"/>
          </p:cNvSpPr>
          <p:nvPr>
            <p:ph type="body" sz="quarter" idx="10" hasCustomPrompt="1"/>
          </p:nvPr>
        </p:nvSpPr>
        <p:spPr>
          <a:xfrm>
            <a:off x="1051464" y="1604964"/>
            <a:ext cx="10062128" cy="922337"/>
          </a:xfrm>
          <a:prstGeom prst="rect">
            <a:avLst/>
          </a:prstGeom>
        </p:spPr>
        <p:txBody>
          <a:bodyPr anchor="ctr"/>
          <a:lstStyle>
            <a:lvl1pPr marL="0" indent="0" algn="l">
              <a:buNone/>
              <a:defRPr sz="2400">
                <a:solidFill>
                  <a:schemeClr val="tx1"/>
                </a:solidFill>
                <a:latin typeface="Arial" panose="020B0604020202020204" pitchFamily="34" charset="0"/>
                <a:cs typeface="Arial" panose="020B0604020202020204" pitchFamily="34" charset="0"/>
              </a:defRPr>
            </a:lvl1pPr>
          </a:lstStyle>
          <a:p>
            <a:pPr lvl="0"/>
            <a:r>
              <a:rPr lang="en-US" sz="2400"/>
              <a:t>Click to add a message about the lunch duration.</a:t>
            </a:r>
            <a:endParaRPr lang="en-US"/>
          </a:p>
        </p:txBody>
      </p:sp>
      <p:sp>
        <p:nvSpPr>
          <p:cNvPr id="17" name="Text Placeholder 16">
            <a:extLst>
              <a:ext uri="{FF2B5EF4-FFF2-40B4-BE49-F238E27FC236}">
                <a16:creationId xmlns:a16="http://schemas.microsoft.com/office/drawing/2014/main" id="{161202DF-E4BC-3C6A-2EB9-2563551F92FF}"/>
              </a:ext>
            </a:extLst>
          </p:cNvPr>
          <p:cNvSpPr>
            <a:spLocks noGrp="1"/>
          </p:cNvSpPr>
          <p:nvPr>
            <p:ph type="body" sz="quarter" idx="11" hasCustomPrompt="1"/>
          </p:nvPr>
        </p:nvSpPr>
        <p:spPr>
          <a:xfrm>
            <a:off x="2268538" y="2909888"/>
            <a:ext cx="3122612" cy="519112"/>
          </a:xfrm>
        </p:spPr>
        <p:txBody>
          <a:bodyPr/>
          <a:lstStyle>
            <a:lvl1pPr algn="ctr">
              <a:buNone/>
              <a:defRPr b="1">
                <a:solidFill>
                  <a:schemeClr val="accent2"/>
                </a:solidFill>
              </a:defRPr>
            </a:lvl1pPr>
          </a:lstStyle>
          <a:p>
            <a:pPr lvl="0"/>
            <a:r>
              <a:rPr lang="en-US" b="1"/>
              <a:t>Newsletter</a:t>
            </a:r>
            <a:endParaRPr lang="en-US"/>
          </a:p>
        </p:txBody>
      </p:sp>
      <p:sp>
        <p:nvSpPr>
          <p:cNvPr id="18" name="Text Placeholder 16">
            <a:extLst>
              <a:ext uri="{FF2B5EF4-FFF2-40B4-BE49-F238E27FC236}">
                <a16:creationId xmlns:a16="http://schemas.microsoft.com/office/drawing/2014/main" id="{497E94DF-F13E-7085-8095-E57391430215}"/>
              </a:ext>
            </a:extLst>
          </p:cNvPr>
          <p:cNvSpPr>
            <a:spLocks noGrp="1"/>
          </p:cNvSpPr>
          <p:nvPr>
            <p:ph type="body" sz="quarter" idx="12" hasCustomPrompt="1"/>
          </p:nvPr>
        </p:nvSpPr>
        <p:spPr>
          <a:xfrm>
            <a:off x="7004559" y="2909888"/>
            <a:ext cx="3122612" cy="519112"/>
          </a:xfrm>
        </p:spPr>
        <p:txBody>
          <a:bodyPr/>
          <a:lstStyle>
            <a:lvl1pPr algn="ctr">
              <a:buNone/>
              <a:defRPr b="1">
                <a:solidFill>
                  <a:schemeClr val="accent2"/>
                </a:solidFill>
              </a:defRPr>
            </a:lvl1pPr>
          </a:lstStyle>
          <a:p>
            <a:pPr lvl="0"/>
            <a:r>
              <a:rPr lang="en-US" b="1"/>
              <a:t>Social Media</a:t>
            </a:r>
            <a:endParaRPr lang="en-US"/>
          </a:p>
        </p:txBody>
      </p:sp>
      <p:sp>
        <p:nvSpPr>
          <p:cNvPr id="19" name="Text Placeholder 16">
            <a:extLst>
              <a:ext uri="{FF2B5EF4-FFF2-40B4-BE49-F238E27FC236}">
                <a16:creationId xmlns:a16="http://schemas.microsoft.com/office/drawing/2014/main" id="{85DEF0D5-D99F-CA10-086C-135EC496F347}"/>
              </a:ext>
            </a:extLst>
          </p:cNvPr>
          <p:cNvSpPr>
            <a:spLocks noGrp="1"/>
          </p:cNvSpPr>
          <p:nvPr>
            <p:ph type="body" sz="quarter" idx="13" hasCustomPrompt="1"/>
          </p:nvPr>
        </p:nvSpPr>
        <p:spPr>
          <a:xfrm>
            <a:off x="7004559" y="4854844"/>
            <a:ext cx="3122612" cy="519112"/>
          </a:xfrm>
        </p:spPr>
        <p:txBody>
          <a:bodyPr/>
          <a:lstStyle>
            <a:lvl1pPr algn="ctr">
              <a:buNone/>
              <a:defRPr b="1">
                <a:solidFill>
                  <a:schemeClr val="tx1"/>
                </a:solidFill>
              </a:defRPr>
            </a:lvl1pPr>
          </a:lstStyle>
          <a:p>
            <a:pPr lvl="0"/>
            <a:r>
              <a:rPr lang="en-US" b="1"/>
              <a:t>@tennesseetsc</a:t>
            </a:r>
            <a:endParaRPr lang="en-US"/>
          </a:p>
        </p:txBody>
      </p:sp>
      <p:pic>
        <p:nvPicPr>
          <p:cNvPr id="3" name="Google Shape;4016;p142">
            <a:extLst>
              <a:ext uri="{FF2B5EF4-FFF2-40B4-BE49-F238E27FC236}">
                <a16:creationId xmlns:a16="http://schemas.microsoft.com/office/drawing/2014/main" id="{7BB96D91-FC3C-9C73-FB98-5036BF274001}"/>
              </a:ext>
              <a:ext uri="{C183D7F6-B498-43B3-948B-1728B52AA6E4}">
                <adec:decorative xmlns:adec="http://schemas.microsoft.com/office/drawing/2017/decorative" val="1"/>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613961" y="70402"/>
            <a:ext cx="1508001" cy="1090961"/>
          </a:xfrm>
          <a:prstGeom prst="rect">
            <a:avLst/>
          </a:prstGeom>
          <a:noFill/>
          <a:ln>
            <a:noFill/>
          </a:ln>
        </p:spPr>
      </p:pic>
      <p:pic>
        <p:nvPicPr>
          <p:cNvPr id="14" name="Content Placeholder 3">
            <a:extLst>
              <a:ext uri="{FF2B5EF4-FFF2-40B4-BE49-F238E27FC236}">
                <a16:creationId xmlns:a16="http://schemas.microsoft.com/office/drawing/2014/main" id="{590E183A-3621-7D7E-2C06-121BF728B71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08097" y="3352800"/>
            <a:ext cx="2315536" cy="1737104"/>
          </a:xfrm>
          <a:prstGeom prst="rect">
            <a:avLst/>
          </a:prstGeom>
        </p:spPr>
      </p:pic>
      <p:grpSp>
        <p:nvGrpSpPr>
          <p:cNvPr id="21" name="Group 20">
            <a:extLst>
              <a:ext uri="{FF2B5EF4-FFF2-40B4-BE49-F238E27FC236}">
                <a16:creationId xmlns:a16="http://schemas.microsoft.com/office/drawing/2014/main" id="{D61262AE-0FAF-9B38-8850-00E5AE9A1996}"/>
              </a:ext>
              <a:ext uri="{C183D7F6-B498-43B3-948B-1728B52AA6E4}">
                <adec:decorative xmlns:adec="http://schemas.microsoft.com/office/drawing/2017/decorative" val="1"/>
              </a:ext>
            </a:extLst>
          </p:cNvPr>
          <p:cNvGrpSpPr/>
          <p:nvPr userDrawn="1"/>
        </p:nvGrpSpPr>
        <p:grpSpPr>
          <a:xfrm>
            <a:off x="10259568" y="6035040"/>
            <a:ext cx="1827213" cy="484632"/>
            <a:chOff x="1827213" y="6320184"/>
            <a:chExt cx="1889065" cy="515107"/>
          </a:xfrm>
        </p:grpSpPr>
        <p:pic>
          <p:nvPicPr>
            <p:cNvPr id="22" name="Graphic 21">
              <a:extLst>
                <a:ext uri="{FF2B5EF4-FFF2-40B4-BE49-F238E27FC236}">
                  <a16:creationId xmlns:a16="http://schemas.microsoft.com/office/drawing/2014/main" id="{1DA42FA3-84A4-C578-4D4B-4428E6CE4FFF}"/>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b="31410"/>
            <a:stretch/>
          </p:blipFill>
          <p:spPr>
            <a:xfrm>
              <a:off x="1827213" y="6320184"/>
              <a:ext cx="1477282" cy="510653"/>
            </a:xfrm>
            <a:prstGeom prst="rect">
              <a:avLst/>
            </a:prstGeom>
          </p:spPr>
        </p:pic>
        <p:pic>
          <p:nvPicPr>
            <p:cNvPr id="23" name="Picture 22" descr="Tennessee Tiered Supports Center logo">
              <a:extLst>
                <a:ext uri="{FF2B5EF4-FFF2-40B4-BE49-F238E27FC236}">
                  <a16:creationId xmlns:a16="http://schemas.microsoft.com/office/drawing/2014/main" id="{4CA78034-845E-B3B1-CADF-45E757FEB8D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24" name="Footer Placeholder 2">
            <a:extLst>
              <a:ext uri="{FF2B5EF4-FFF2-40B4-BE49-F238E27FC236}">
                <a16:creationId xmlns:a16="http://schemas.microsoft.com/office/drawing/2014/main" id="{BB369887-C6EE-4931-6191-666302C6C1BA}"/>
              </a:ext>
              <a:ext uri="{C183D7F6-B498-43B3-948B-1728B52AA6E4}">
                <adec:decorative xmlns:adec="http://schemas.microsoft.com/office/drawing/2017/decorative" val="1"/>
              </a:ext>
            </a:extLst>
          </p:cNvPr>
          <p:cNvSpPr>
            <a:spLocks noGrp="1"/>
          </p:cNvSpPr>
          <p:nvPr>
            <p:ph type="ftr" sz="quarter" idx="14"/>
          </p:nvPr>
        </p:nvSpPr>
        <p:spPr>
          <a:xfrm>
            <a:off x="9193495" y="6572956"/>
            <a:ext cx="2995330" cy="342246"/>
          </a:xfrm>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35741741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onnect with U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41BEA8A-0DE2-7557-6047-76A38F55F3FF}"/>
              </a:ext>
              <a:ext uri="{C183D7F6-B498-43B3-948B-1728B52AA6E4}">
                <adec:decorative xmlns:adec="http://schemas.microsoft.com/office/drawing/2017/decorative" val="1"/>
              </a:ext>
            </a:extLst>
          </p:cNvPr>
          <p:cNvSpPr/>
          <p:nvPr userDrawn="1"/>
        </p:nvSpPr>
        <p:spPr>
          <a:xfrm>
            <a:off x="0" y="4899385"/>
            <a:ext cx="12188825" cy="2015067"/>
          </a:xfrm>
          <a:prstGeom prst="rect">
            <a:avLst/>
          </a:prstGeom>
          <a:solidFill>
            <a:srgbClr val="0D2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Group 2">
            <a:extLst>
              <a:ext uri="{FF2B5EF4-FFF2-40B4-BE49-F238E27FC236}">
                <a16:creationId xmlns:a16="http://schemas.microsoft.com/office/drawing/2014/main" id="{3C22DFD3-5488-B414-CF99-931332D8E4F7}"/>
              </a:ext>
            </a:extLst>
          </p:cNvPr>
          <p:cNvGrpSpPr/>
          <p:nvPr/>
        </p:nvGrpSpPr>
        <p:grpSpPr>
          <a:xfrm>
            <a:off x="705050" y="2549898"/>
            <a:ext cx="10718937" cy="2075661"/>
            <a:chOff x="560495" y="3144722"/>
            <a:chExt cx="8041297" cy="2110843"/>
          </a:xfrm>
        </p:grpSpPr>
        <p:sp>
          <p:nvSpPr>
            <p:cNvPr id="5" name="Google Shape;1698;p136" descr="Internet logo">
              <a:extLst>
                <a:ext uri="{FF2B5EF4-FFF2-40B4-BE49-F238E27FC236}">
                  <a16:creationId xmlns:a16="http://schemas.microsoft.com/office/drawing/2014/main" id="{A22B5DCE-3619-F7AD-74C8-1E1A60139A6F}"/>
                </a:ext>
              </a:extLst>
            </p:cNvPr>
            <p:cNvSpPr/>
            <p:nvPr/>
          </p:nvSpPr>
          <p:spPr>
            <a:xfrm>
              <a:off x="3294551" y="3144722"/>
              <a:ext cx="2554897" cy="2110843"/>
            </a:xfrm>
            <a:prstGeom prst="rect">
              <a:avLst/>
            </a:prstGeom>
            <a:solidFill>
              <a:schemeClr val="bg2"/>
            </a:solidFill>
            <a:ln>
              <a:solidFill>
                <a:schemeClr val="tx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4" name="Google Shape;1698;p136" descr="Internet logo">
              <a:extLst>
                <a:ext uri="{FF2B5EF4-FFF2-40B4-BE49-F238E27FC236}">
                  <a16:creationId xmlns:a16="http://schemas.microsoft.com/office/drawing/2014/main" id="{05FC85D5-C9AC-6EF9-E49C-9DE71ABE7C34}"/>
                </a:ext>
              </a:extLst>
            </p:cNvPr>
            <p:cNvSpPr/>
            <p:nvPr/>
          </p:nvSpPr>
          <p:spPr>
            <a:xfrm>
              <a:off x="560495" y="3144722"/>
              <a:ext cx="2554897" cy="2110843"/>
            </a:xfrm>
            <a:prstGeom prst="rect">
              <a:avLst/>
            </a:prstGeom>
            <a:solidFill>
              <a:schemeClr val="bg2"/>
            </a:solidFill>
            <a:ln>
              <a:solidFill>
                <a:schemeClr val="tx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6" name="Google Shape;1698;p136" descr="Internet logo">
              <a:extLst>
                <a:ext uri="{FF2B5EF4-FFF2-40B4-BE49-F238E27FC236}">
                  <a16:creationId xmlns:a16="http://schemas.microsoft.com/office/drawing/2014/main" id="{1281BCAD-6937-042F-55F7-F0038542B707}"/>
                </a:ext>
              </a:extLst>
            </p:cNvPr>
            <p:cNvSpPr/>
            <p:nvPr/>
          </p:nvSpPr>
          <p:spPr>
            <a:xfrm>
              <a:off x="6046895" y="3144722"/>
              <a:ext cx="2554897" cy="2110843"/>
            </a:xfrm>
            <a:prstGeom prst="rect">
              <a:avLst/>
            </a:prstGeom>
            <a:solidFill>
              <a:schemeClr val="bg2"/>
            </a:solidFill>
            <a:ln>
              <a:solidFill>
                <a:schemeClr val="tx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sym typeface="Open Sans"/>
              </a:endParaRPr>
            </a:p>
          </p:txBody>
        </p:sp>
      </p:grpSp>
      <p:sp>
        <p:nvSpPr>
          <p:cNvPr id="21" name="Title 20">
            <a:extLst>
              <a:ext uri="{FF2B5EF4-FFF2-40B4-BE49-F238E27FC236}">
                <a16:creationId xmlns:a16="http://schemas.microsoft.com/office/drawing/2014/main" id="{9A7A5B2A-DC47-23A2-EF78-5521020EDBB2}"/>
              </a:ext>
            </a:extLst>
          </p:cNvPr>
          <p:cNvSpPr>
            <a:spLocks noGrp="1"/>
          </p:cNvSpPr>
          <p:nvPr>
            <p:ph type="title"/>
          </p:nvPr>
        </p:nvSpPr>
        <p:spPr/>
        <p:txBody>
          <a:bodyPr/>
          <a:lstStyle/>
          <a:p>
            <a:r>
              <a:rPr lang="en-US"/>
              <a:t>Click to edit Master title style</a:t>
            </a:r>
          </a:p>
        </p:txBody>
      </p:sp>
      <p:sp>
        <p:nvSpPr>
          <p:cNvPr id="23" name="Text Placeholder 22">
            <a:extLst>
              <a:ext uri="{FF2B5EF4-FFF2-40B4-BE49-F238E27FC236}">
                <a16:creationId xmlns:a16="http://schemas.microsoft.com/office/drawing/2014/main" id="{6D4ED009-0AE0-6366-6398-A174CDE5C4E7}"/>
              </a:ext>
            </a:extLst>
          </p:cNvPr>
          <p:cNvSpPr>
            <a:spLocks noGrp="1"/>
          </p:cNvSpPr>
          <p:nvPr>
            <p:ph type="body" sz="quarter" idx="10" hasCustomPrompt="1"/>
          </p:nvPr>
        </p:nvSpPr>
        <p:spPr>
          <a:xfrm>
            <a:off x="744807" y="1503908"/>
            <a:ext cx="10639425" cy="881863"/>
          </a:xfrm>
        </p:spPr>
        <p:txBody>
          <a:bodyPr/>
          <a:lstStyle>
            <a:lvl1pPr marL="257111" marR="0" indent="-257111" algn="l" defTabSz="685629" rtl="0" eaLnBrk="1" fontAlgn="auto" latinLnBrk="0" hangingPunct="1">
              <a:lnSpc>
                <a:spcPct val="100000"/>
              </a:lnSpc>
              <a:spcBef>
                <a:spcPct val="20000"/>
              </a:spcBef>
              <a:spcAft>
                <a:spcPts val="0"/>
              </a:spcAft>
              <a:buClr>
                <a:schemeClr val="tx1"/>
              </a:buClr>
              <a:buSzTx/>
              <a:buFont typeface="Wingdings" panose="05000000000000000000" pitchFamily="2" charset="2"/>
              <a:buNone/>
              <a:tabLst/>
              <a:defRPr/>
            </a:lvl1pPr>
            <a:lvl2pPr>
              <a:buNone/>
              <a:defRPr/>
            </a:lvl2pPr>
            <a:lvl3pPr>
              <a:buNone/>
              <a:defRPr/>
            </a:lvl3pPr>
            <a:lvl4pPr>
              <a:buNone/>
              <a:defRPr/>
            </a:lvl4pPr>
            <a:lvl5pPr>
              <a:buNone/>
              <a:defRPr/>
            </a:lvl5pPr>
          </a:lstStyle>
          <a:p>
            <a:pPr marL="257111" marR="0" lvl="0" indent="-257111" algn="l" defTabSz="685629" rtl="0" eaLnBrk="1" fontAlgn="auto" latinLnBrk="0" hangingPunct="1">
              <a:lnSpc>
                <a:spcPct val="100000"/>
              </a:lnSpc>
              <a:spcBef>
                <a:spcPct val="20000"/>
              </a:spcBef>
              <a:spcAft>
                <a:spcPts val="0"/>
              </a:spcAft>
              <a:buClr>
                <a:schemeClr val="tx1"/>
              </a:buClr>
              <a:buSzTx/>
              <a:buFont typeface="Wingdings" panose="05000000000000000000" pitchFamily="2" charset="2"/>
              <a:buNone/>
              <a:tabLst/>
              <a:defRPr/>
            </a:pPr>
            <a:r>
              <a:rPr lang="en-US" sz="2400">
                <a:latin typeface="Arial" panose="020B0604020202020204" pitchFamily="34" charset="0"/>
                <a:cs typeface="Arial" panose="020B0604020202020204" pitchFamily="34" charset="0"/>
              </a:rPr>
              <a:t>To learn more about our services, connect with us on our website, through our newsletter, and on social media.</a:t>
            </a:r>
          </a:p>
        </p:txBody>
      </p:sp>
      <p:sp>
        <p:nvSpPr>
          <p:cNvPr id="25" name="Text Placeholder 24">
            <a:extLst>
              <a:ext uri="{FF2B5EF4-FFF2-40B4-BE49-F238E27FC236}">
                <a16:creationId xmlns:a16="http://schemas.microsoft.com/office/drawing/2014/main" id="{3EB6E324-6632-FAAF-745E-D826329A655A}"/>
              </a:ext>
            </a:extLst>
          </p:cNvPr>
          <p:cNvSpPr>
            <a:spLocks noGrp="1"/>
          </p:cNvSpPr>
          <p:nvPr>
            <p:ph type="body" sz="quarter" idx="11" hasCustomPrompt="1"/>
          </p:nvPr>
        </p:nvSpPr>
        <p:spPr>
          <a:xfrm>
            <a:off x="1116302" y="2644274"/>
            <a:ext cx="2800350" cy="523875"/>
          </a:xfrm>
        </p:spPr>
        <p:txBody>
          <a:bodyPr/>
          <a:lstStyle>
            <a:lvl1pPr algn="ctr">
              <a:buNone/>
              <a:defRPr b="1">
                <a:solidFill>
                  <a:schemeClr val="accent2"/>
                </a:solidFill>
              </a:defRPr>
            </a:lvl1pPr>
            <a:lvl2pPr>
              <a:buNone/>
              <a:defRPr/>
            </a:lvl2pPr>
          </a:lstStyle>
          <a:p>
            <a:pPr lvl="0"/>
            <a:r>
              <a:rPr lang="en-US" b="1"/>
              <a:t>Website</a:t>
            </a:r>
            <a:endParaRPr lang="en-US"/>
          </a:p>
        </p:txBody>
      </p:sp>
      <p:sp>
        <p:nvSpPr>
          <p:cNvPr id="28" name="Text Placeholder 27">
            <a:extLst>
              <a:ext uri="{FF2B5EF4-FFF2-40B4-BE49-F238E27FC236}">
                <a16:creationId xmlns:a16="http://schemas.microsoft.com/office/drawing/2014/main" id="{7D320B78-59AF-C221-3C5D-9A6493C7C15B}"/>
              </a:ext>
            </a:extLst>
          </p:cNvPr>
          <p:cNvSpPr>
            <a:spLocks noGrp="1"/>
          </p:cNvSpPr>
          <p:nvPr>
            <p:ph type="body" sz="quarter" idx="12" hasCustomPrompt="1"/>
          </p:nvPr>
        </p:nvSpPr>
        <p:spPr>
          <a:xfrm>
            <a:off x="1133397" y="4070386"/>
            <a:ext cx="2800350" cy="490537"/>
          </a:xfrm>
        </p:spPr>
        <p:txBody>
          <a:bodyPr/>
          <a:lstStyle>
            <a:lvl1pPr algn="ctr">
              <a:buNone/>
              <a:defRPr b="1"/>
            </a:lvl1pPr>
          </a:lstStyle>
          <a:p>
            <a:pPr lvl="0"/>
            <a:r>
              <a:rPr lang="en-US" err="1"/>
              <a:t>tennesseetsc.org</a:t>
            </a:r>
            <a:endParaRPr lang="en-US"/>
          </a:p>
        </p:txBody>
      </p:sp>
      <p:sp>
        <p:nvSpPr>
          <p:cNvPr id="29" name="Text Placeholder 24">
            <a:extLst>
              <a:ext uri="{FF2B5EF4-FFF2-40B4-BE49-F238E27FC236}">
                <a16:creationId xmlns:a16="http://schemas.microsoft.com/office/drawing/2014/main" id="{E9C4D04B-2EB8-6769-C5FE-485C14607D04}"/>
              </a:ext>
            </a:extLst>
          </p:cNvPr>
          <p:cNvSpPr>
            <a:spLocks noGrp="1"/>
          </p:cNvSpPr>
          <p:nvPr>
            <p:ph type="body" sz="quarter" idx="13" hasCustomPrompt="1"/>
          </p:nvPr>
        </p:nvSpPr>
        <p:spPr>
          <a:xfrm>
            <a:off x="4643451" y="2643713"/>
            <a:ext cx="2800350" cy="523875"/>
          </a:xfrm>
        </p:spPr>
        <p:txBody>
          <a:bodyPr/>
          <a:lstStyle>
            <a:lvl1pPr algn="ctr">
              <a:buNone/>
              <a:defRPr b="1">
                <a:solidFill>
                  <a:schemeClr val="accent2"/>
                </a:solidFill>
              </a:defRPr>
            </a:lvl1pPr>
            <a:lvl2pPr>
              <a:buNone/>
              <a:defRPr/>
            </a:lvl2pPr>
          </a:lstStyle>
          <a:p>
            <a:pPr lvl="0"/>
            <a:r>
              <a:rPr lang="en-US" b="1"/>
              <a:t>Newsletter</a:t>
            </a:r>
            <a:endParaRPr lang="en-US"/>
          </a:p>
        </p:txBody>
      </p:sp>
      <p:sp>
        <p:nvSpPr>
          <p:cNvPr id="30" name="Text Placeholder 24">
            <a:extLst>
              <a:ext uri="{FF2B5EF4-FFF2-40B4-BE49-F238E27FC236}">
                <a16:creationId xmlns:a16="http://schemas.microsoft.com/office/drawing/2014/main" id="{BA0C8542-BDF4-D4B0-56D9-C3B8BCB25059}"/>
              </a:ext>
            </a:extLst>
          </p:cNvPr>
          <p:cNvSpPr>
            <a:spLocks noGrp="1"/>
          </p:cNvSpPr>
          <p:nvPr>
            <p:ph type="body" sz="quarter" idx="14" hasCustomPrompt="1"/>
          </p:nvPr>
        </p:nvSpPr>
        <p:spPr>
          <a:xfrm>
            <a:off x="8422751" y="2643713"/>
            <a:ext cx="2800350" cy="523875"/>
          </a:xfrm>
        </p:spPr>
        <p:txBody>
          <a:bodyPr/>
          <a:lstStyle>
            <a:lvl1pPr algn="ctr">
              <a:buNone/>
              <a:defRPr b="1">
                <a:solidFill>
                  <a:schemeClr val="accent2"/>
                </a:solidFill>
              </a:defRPr>
            </a:lvl1pPr>
            <a:lvl2pPr>
              <a:buNone/>
              <a:defRPr/>
            </a:lvl2pPr>
          </a:lstStyle>
          <a:p>
            <a:pPr lvl="0"/>
            <a:r>
              <a:rPr lang="en-US" b="1"/>
              <a:t>Social Media</a:t>
            </a:r>
            <a:endParaRPr lang="en-US"/>
          </a:p>
        </p:txBody>
      </p:sp>
      <p:sp>
        <p:nvSpPr>
          <p:cNvPr id="31" name="Text Placeholder 16">
            <a:extLst>
              <a:ext uri="{FF2B5EF4-FFF2-40B4-BE49-F238E27FC236}">
                <a16:creationId xmlns:a16="http://schemas.microsoft.com/office/drawing/2014/main" id="{FBAC517B-182F-38DB-5154-878E1EE569F9}"/>
              </a:ext>
            </a:extLst>
          </p:cNvPr>
          <p:cNvSpPr>
            <a:spLocks noGrp="1"/>
          </p:cNvSpPr>
          <p:nvPr>
            <p:ph type="body" sz="quarter" idx="15" hasCustomPrompt="1"/>
          </p:nvPr>
        </p:nvSpPr>
        <p:spPr>
          <a:xfrm>
            <a:off x="8261620" y="4192240"/>
            <a:ext cx="3122612" cy="519112"/>
          </a:xfrm>
        </p:spPr>
        <p:txBody>
          <a:bodyPr/>
          <a:lstStyle>
            <a:lvl1pPr algn="ctr">
              <a:buNone/>
              <a:defRPr b="1">
                <a:solidFill>
                  <a:schemeClr val="tx1"/>
                </a:solidFill>
              </a:defRPr>
            </a:lvl1pPr>
          </a:lstStyle>
          <a:p>
            <a:pPr lvl="0"/>
            <a:r>
              <a:rPr lang="en-US" b="1"/>
              <a:t>@tennesseetsc</a:t>
            </a:r>
            <a:endParaRPr lang="en-US"/>
          </a:p>
        </p:txBody>
      </p:sp>
      <p:sp>
        <p:nvSpPr>
          <p:cNvPr id="32" name="Content Placeholder 18">
            <a:extLst>
              <a:ext uri="{FF2B5EF4-FFF2-40B4-BE49-F238E27FC236}">
                <a16:creationId xmlns:a16="http://schemas.microsoft.com/office/drawing/2014/main" id="{3B3B1837-533E-8D62-2227-36273BD96F39}"/>
              </a:ext>
            </a:extLst>
          </p:cNvPr>
          <p:cNvSpPr>
            <a:spLocks noGrp="1"/>
          </p:cNvSpPr>
          <p:nvPr>
            <p:ph sz="quarter" idx="16" hasCustomPrompt="1"/>
          </p:nvPr>
        </p:nvSpPr>
        <p:spPr>
          <a:xfrm>
            <a:off x="102160" y="4947604"/>
            <a:ext cx="12086665" cy="1908992"/>
          </a:xfrm>
        </p:spPr>
        <p:txBody>
          <a:bodyPr/>
          <a:lstStyle>
            <a:lvl1pPr marL="0" marR="0" indent="0" algn="l" defTabSz="685629" rtl="0" eaLnBrk="1" fontAlgn="auto" latinLnBrk="0" hangingPunct="1">
              <a:lnSpc>
                <a:spcPts val="1480"/>
              </a:lnSpc>
              <a:spcBef>
                <a:spcPts val="0"/>
              </a:spcBef>
              <a:spcAft>
                <a:spcPts val="0"/>
              </a:spcAft>
              <a:buClr>
                <a:schemeClr val="tx1"/>
              </a:buClr>
              <a:buSzTx/>
              <a:buFont typeface="Wingdings" panose="05000000000000000000" pitchFamily="2" charset="2"/>
              <a:buNone/>
              <a:tabLst/>
              <a:defRPr sz="2400">
                <a:solidFill>
                  <a:schemeClr val="bg1"/>
                </a:solidFill>
              </a:defRPr>
            </a:lvl1pPr>
          </a:lstStyle>
          <a:p>
            <a:pPr marL="257111" marR="0" lvl="0" indent="-257111" algn="l" defTabSz="685629" rtl="0" eaLnBrk="1" fontAlgn="auto" latinLnBrk="0" hangingPunct="1">
              <a:lnSpc>
                <a:spcPct val="100000"/>
              </a:lnSpc>
              <a:spcBef>
                <a:spcPct val="20000"/>
              </a:spcBef>
              <a:spcAft>
                <a:spcPts val="0"/>
              </a:spcAft>
              <a:buClr>
                <a:schemeClr val="tx1"/>
              </a:buClr>
              <a:buSzTx/>
              <a:buFont typeface="Wingdings" panose="05000000000000000000" pitchFamily="2" charset="2"/>
              <a:buNone/>
              <a:tabLst/>
              <a:defRPr/>
            </a:pPr>
            <a:r>
              <a:rPr lang="en-US" i="1">
                <a:latin typeface="Arial"/>
                <a:ea typeface="Open Sans"/>
                <a:cs typeface="Open Sans"/>
              </a:rPr>
              <a:t>Permission is granted to use and copy these materials for noncommercial educational</a:t>
            </a:r>
          </a:p>
          <a:p>
            <a:pPr marL="257111" marR="0" lvl="0" indent="-257111" algn="l" defTabSz="685629" rtl="0" eaLnBrk="1" fontAlgn="auto" latinLnBrk="0" hangingPunct="1">
              <a:lnSpc>
                <a:spcPct val="100000"/>
              </a:lnSpc>
              <a:spcBef>
                <a:spcPct val="20000"/>
              </a:spcBef>
              <a:spcAft>
                <a:spcPts val="0"/>
              </a:spcAft>
              <a:buClr>
                <a:schemeClr val="tx1"/>
              </a:buClr>
              <a:buSzTx/>
              <a:buFont typeface="Wingdings" panose="05000000000000000000" pitchFamily="2" charset="2"/>
              <a:buNone/>
              <a:tabLst/>
              <a:defRPr/>
            </a:pPr>
            <a:r>
              <a:rPr lang="en-US" i="1">
                <a:latin typeface="Arial"/>
                <a:ea typeface="Open Sans"/>
                <a:cs typeface="Open Sans"/>
              </a:rPr>
              <a:t>purposes with attribution credit to the Tennessee Department of Education. If you wish </a:t>
            </a:r>
          </a:p>
          <a:p>
            <a:pPr marL="257111" marR="0" lvl="0" indent="-257111" algn="l" defTabSz="685629" rtl="0" eaLnBrk="1" fontAlgn="auto" latinLnBrk="0" hangingPunct="1">
              <a:lnSpc>
                <a:spcPct val="100000"/>
              </a:lnSpc>
              <a:spcBef>
                <a:spcPct val="20000"/>
              </a:spcBef>
              <a:spcAft>
                <a:spcPts val="0"/>
              </a:spcAft>
              <a:buClr>
                <a:schemeClr val="tx1"/>
              </a:buClr>
              <a:buSzTx/>
              <a:buFont typeface="Wingdings" panose="05000000000000000000" pitchFamily="2" charset="2"/>
              <a:buNone/>
              <a:tabLst/>
              <a:defRPr/>
            </a:pPr>
            <a:r>
              <a:rPr lang="en-US" i="1">
                <a:latin typeface="Arial"/>
                <a:ea typeface="Open Sans"/>
                <a:cs typeface="Open Sans"/>
              </a:rPr>
              <a:t>to use these materials for reasons other than  noncommercial educational</a:t>
            </a:r>
          </a:p>
          <a:p>
            <a:pPr marL="257111" marR="0" lvl="0" indent="-257111" algn="l" defTabSz="685629" rtl="0" eaLnBrk="1" fontAlgn="auto" latinLnBrk="0" hangingPunct="1">
              <a:lnSpc>
                <a:spcPct val="100000"/>
              </a:lnSpc>
              <a:spcBef>
                <a:spcPct val="20000"/>
              </a:spcBef>
              <a:spcAft>
                <a:spcPts val="0"/>
              </a:spcAft>
              <a:buClr>
                <a:schemeClr val="tx1"/>
              </a:buClr>
              <a:buSzTx/>
              <a:buFont typeface="Wingdings" panose="05000000000000000000" pitchFamily="2" charset="2"/>
              <a:buNone/>
              <a:tabLst/>
              <a:defRPr/>
            </a:pPr>
            <a:r>
              <a:rPr lang="en-US" i="1">
                <a:latin typeface="Arial"/>
                <a:ea typeface="Open Sans"/>
                <a:cs typeface="Open Sans"/>
              </a:rPr>
              <a:t>purposes, please contact the Office of General Counsel at (615) 741-2921.</a:t>
            </a:r>
          </a:p>
          <a:p>
            <a:pPr lvl="0"/>
            <a:endParaRPr lang="en-US"/>
          </a:p>
        </p:txBody>
      </p:sp>
      <p:pic>
        <p:nvPicPr>
          <p:cNvPr id="34" name="Google Shape;1701;p136" descr="Website for Tennessee Tiered Supports Center located at https://www.tennesseetsc.org">
            <a:extLst>
              <a:ext uri="{FF2B5EF4-FFF2-40B4-BE49-F238E27FC236}">
                <a16:creationId xmlns:a16="http://schemas.microsoft.com/office/drawing/2014/main" id="{DFED6CA6-F0A6-335E-61CE-BD5F8C41008E}"/>
              </a:ext>
              <a:ext uri="{C183D7F6-B498-43B3-948B-1728B52AA6E4}">
                <adec:decorative xmlns:adec="http://schemas.microsoft.com/office/drawing/2017/decorative" val="0"/>
              </a:ext>
            </a:extLst>
          </p:cNvPr>
          <p:cNvPicPr preferRelativeResize="0"/>
          <p:nvPr userDrawn="1"/>
        </p:nvPicPr>
        <p:blipFill rotWithShape="1">
          <a:blip r:embed="rId2" cstate="screen">
            <a:grayscl/>
            <a:alphaModFix/>
            <a:extLst>
              <a:ext uri="{28A0092B-C50C-407E-A947-70E740481C1C}">
                <a14:useLocalDpi xmlns:a14="http://schemas.microsoft.com/office/drawing/2010/main"/>
              </a:ext>
            </a:extLst>
          </a:blip>
          <a:srcRect/>
          <a:stretch/>
        </p:blipFill>
        <p:spPr>
          <a:xfrm>
            <a:off x="1659836" y="3258920"/>
            <a:ext cx="1741564" cy="755627"/>
          </a:xfrm>
          <a:prstGeom prst="rect">
            <a:avLst/>
          </a:prstGeom>
          <a:noFill/>
          <a:ln>
            <a:noFill/>
          </a:ln>
        </p:spPr>
      </p:pic>
      <p:pic>
        <p:nvPicPr>
          <p:cNvPr id="35" name="Content Placeholder 3" descr="Link for Tennessee Tiered Supports Center X account located at https://x.com/tennesseetsc.">
            <a:extLst>
              <a:ext uri="{FF2B5EF4-FFF2-40B4-BE49-F238E27FC236}">
                <a16:creationId xmlns:a16="http://schemas.microsoft.com/office/drawing/2014/main" id="{760F8C34-0EA6-C78D-3ACD-3BC974C43C5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17745" y="2861311"/>
            <a:ext cx="2210362" cy="1658203"/>
          </a:xfrm>
          <a:prstGeom prst="rect">
            <a:avLst/>
          </a:prstGeom>
        </p:spPr>
      </p:pic>
      <p:pic>
        <p:nvPicPr>
          <p:cNvPr id="7" name="Picture 6" descr="Tennessee Technical Assistance Network and Tennessee Tiered Support Center combined logo">
            <a:extLst>
              <a:ext uri="{FF2B5EF4-FFF2-40B4-BE49-F238E27FC236}">
                <a16:creationId xmlns:a16="http://schemas.microsoft.com/office/drawing/2014/main" id="{7A9F75BA-D563-D326-FEF7-8B0E3273086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48777" y="5680543"/>
            <a:ext cx="1986884" cy="1192131"/>
          </a:xfrm>
          <a:prstGeom prst="rect">
            <a:avLst/>
          </a:prstGeom>
        </p:spPr>
      </p:pic>
      <p:sp>
        <p:nvSpPr>
          <p:cNvPr id="8" name="Footer Placeholder 2">
            <a:extLst>
              <a:ext uri="{FF2B5EF4-FFF2-40B4-BE49-F238E27FC236}">
                <a16:creationId xmlns:a16="http://schemas.microsoft.com/office/drawing/2014/main" id="{72C60A34-87BB-6B7B-4825-E227F44F50BA}"/>
              </a:ext>
              <a:ext uri="{C183D7F6-B498-43B3-948B-1728B52AA6E4}">
                <adec:decorative xmlns:adec="http://schemas.microsoft.com/office/drawing/2017/decorative" val="1"/>
              </a:ext>
            </a:extLst>
          </p:cNvPr>
          <p:cNvSpPr>
            <a:spLocks noGrp="1"/>
          </p:cNvSpPr>
          <p:nvPr>
            <p:ph type="ftr" sz="quarter" idx="17"/>
          </p:nvPr>
        </p:nvSpPr>
        <p:spPr>
          <a:xfrm>
            <a:off x="9193495" y="6629400"/>
            <a:ext cx="2995330" cy="342246"/>
          </a:xfrm>
        </p:spPr>
        <p:txBody>
          <a:bodyPr/>
          <a:lstStyle>
            <a:lvl1pPr>
              <a:defRPr>
                <a:solidFill>
                  <a:schemeClr val="bg1"/>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32914873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5FD79-89CD-66AB-25F1-E63654382345}"/>
              </a:ext>
            </a:extLst>
          </p:cNvPr>
          <p:cNvSpPr>
            <a:spLocks noGrp="1"/>
          </p:cNvSpPr>
          <p:nvPr>
            <p:ph type="title"/>
          </p:nvPr>
        </p:nvSpPr>
        <p:spPr>
          <a:xfrm>
            <a:off x="507868" y="164160"/>
            <a:ext cx="11071516" cy="1208314"/>
          </a:xfrm>
        </p:spPr>
        <p:txBody>
          <a:bodyPr/>
          <a:lstStyle/>
          <a:p>
            <a:r>
              <a:rPr lang="en-US"/>
              <a:t>Click to edit Master title style</a:t>
            </a:r>
          </a:p>
        </p:txBody>
      </p:sp>
      <p:sp>
        <p:nvSpPr>
          <p:cNvPr id="3" name="Google Shape;152;p27">
            <a:extLst>
              <a:ext uri="{FF2B5EF4-FFF2-40B4-BE49-F238E27FC236}">
                <a16:creationId xmlns:a16="http://schemas.microsoft.com/office/drawing/2014/main" id="{BB7A6273-2DC7-7C4B-A295-F487E36B4EAF}"/>
              </a:ext>
            </a:extLst>
          </p:cNvPr>
          <p:cNvSpPr txBox="1">
            <a:spLocks noGrp="1"/>
          </p:cNvSpPr>
          <p:nvPr>
            <p:ph type="body" idx="1" hasCustomPrompt="1"/>
          </p:nvPr>
        </p:nvSpPr>
        <p:spPr>
          <a:xfrm>
            <a:off x="507868" y="1531923"/>
            <a:ext cx="11071616" cy="4335600"/>
          </a:xfrm>
          <a:prstGeom prst="rect">
            <a:avLst/>
          </a:prstGeom>
          <a:noFill/>
          <a:ln>
            <a:noFill/>
          </a:ln>
        </p:spPr>
        <p:txBody>
          <a:bodyPr spcFirstLastPara="1" wrap="square" lIns="91425" tIns="45700" rIns="91425" bIns="45700" anchor="t" anchorCtr="0">
            <a:normAutofit/>
          </a:bodyPr>
          <a:lstStyle>
            <a:lvl1pPr marL="76200" lvl="0" indent="0" algn="l">
              <a:lnSpc>
                <a:spcPct val="100000"/>
              </a:lnSpc>
              <a:spcBef>
                <a:spcPts val="750"/>
              </a:spcBef>
              <a:spcAft>
                <a:spcPts val="750"/>
              </a:spcAft>
              <a:buSzPts val="2400"/>
              <a:buFont typeface="Arial" panose="020B0604020202020204" pitchFamily="34" charset="0"/>
              <a:buNone/>
              <a:defRPr sz="2400">
                <a:solidFill>
                  <a:schemeClr val="tx1">
                    <a:lumMod val="50000"/>
                  </a:schemeClr>
                </a:solidFill>
                <a:latin typeface="Arial"/>
                <a:ea typeface="Arial"/>
                <a:cs typeface="Arial"/>
                <a:sym typeface="Arial"/>
              </a:defRPr>
            </a:lvl1pPr>
            <a:lvl2pPr marL="914400" lvl="1" indent="-355600" algn="l">
              <a:spcBef>
                <a:spcPts val="675"/>
              </a:spcBef>
              <a:spcAft>
                <a:spcPts val="0"/>
              </a:spcAft>
              <a:buSzPts val="2000"/>
              <a:buChar char="–"/>
              <a:defRPr>
                <a:solidFill>
                  <a:schemeClr val="accent2"/>
                </a:solidFill>
                <a:latin typeface="Arial"/>
                <a:ea typeface="Arial"/>
                <a:cs typeface="Arial"/>
                <a:sym typeface="Arial"/>
              </a:defRPr>
            </a:lvl2pPr>
            <a:lvl3pPr marL="1371600" lvl="2" indent="-342900" algn="l">
              <a:spcBef>
                <a:spcPts val="675"/>
              </a:spcBef>
              <a:spcAft>
                <a:spcPts val="0"/>
              </a:spcAft>
              <a:buSzPts val="1800"/>
              <a:buChar char="•"/>
              <a:defRPr>
                <a:solidFill>
                  <a:schemeClr val="accent2"/>
                </a:solidFill>
                <a:latin typeface="Arial"/>
                <a:ea typeface="Arial"/>
                <a:cs typeface="Arial"/>
                <a:sym typeface="Arial"/>
              </a:defRPr>
            </a:lvl3pPr>
            <a:lvl4pPr marL="1828800" lvl="3" indent="-330200" algn="l">
              <a:spcBef>
                <a:spcPts val="675"/>
              </a:spcBef>
              <a:spcAft>
                <a:spcPts val="0"/>
              </a:spcAft>
              <a:buSzPts val="1600"/>
              <a:buChar char="o"/>
              <a:defRPr>
                <a:solidFill>
                  <a:schemeClr val="accent2"/>
                </a:solidFill>
                <a:latin typeface="Arial"/>
                <a:ea typeface="Arial"/>
                <a:cs typeface="Arial"/>
                <a:sym typeface="Arial"/>
              </a:defRPr>
            </a:lvl4pPr>
            <a:lvl5pPr marL="2286000" lvl="4" indent="-317500" algn="l">
              <a:spcBef>
                <a:spcPts val="675"/>
              </a:spcBef>
              <a:spcAft>
                <a:spcPts val="0"/>
              </a:spcAft>
              <a:buSzPts val="1400"/>
              <a:buChar char="»"/>
              <a:defRPr>
                <a:solidFill>
                  <a:schemeClr val="accent2"/>
                </a:solidFill>
                <a:latin typeface="Arial"/>
                <a:ea typeface="Arial"/>
                <a:cs typeface="Arial"/>
                <a:sym typeface="Arial"/>
              </a:defRPr>
            </a:lvl5pPr>
            <a:lvl6pPr marL="2743200" lvl="5" indent="-342900" algn="l">
              <a:spcBef>
                <a:spcPts val="675"/>
              </a:spcBef>
              <a:spcAft>
                <a:spcPts val="0"/>
              </a:spcAft>
              <a:buClr>
                <a:schemeClr val="dk1"/>
              </a:buClr>
              <a:buSzPts val="1800"/>
              <a:buChar char="•"/>
              <a:defRPr/>
            </a:lvl6pPr>
            <a:lvl7pPr marL="3200400" lvl="6" indent="-342900" algn="l">
              <a:spcBef>
                <a:spcPts val="270"/>
              </a:spcBef>
              <a:spcAft>
                <a:spcPts val="0"/>
              </a:spcAft>
              <a:buClr>
                <a:schemeClr val="dk1"/>
              </a:buClr>
              <a:buSzPts val="1800"/>
              <a:buChar char="•"/>
              <a:defRPr/>
            </a:lvl7pPr>
            <a:lvl8pPr marL="3657600" lvl="7" indent="-342900" algn="l">
              <a:spcBef>
                <a:spcPts val="270"/>
              </a:spcBef>
              <a:spcAft>
                <a:spcPts val="0"/>
              </a:spcAft>
              <a:buClr>
                <a:schemeClr val="dk1"/>
              </a:buClr>
              <a:buSzPts val="1800"/>
              <a:buChar char="•"/>
              <a:defRPr/>
            </a:lvl8pPr>
            <a:lvl9pPr marL="4114800" lvl="8" indent="-342900" algn="l">
              <a:spcBef>
                <a:spcPts val="270"/>
              </a:spcBef>
              <a:spcAft>
                <a:spcPts val="0"/>
              </a:spcAft>
              <a:buClr>
                <a:schemeClr val="dk1"/>
              </a:buClr>
              <a:buSzPts val="1800"/>
              <a:buChar char="•"/>
              <a:defRPr/>
            </a:lvl9pPr>
          </a:lstStyle>
          <a:p>
            <a:r>
              <a:rPr lang="en-US"/>
              <a:t>Click to add references, which must be in size 24 or 18 font with all lines left justified. </a:t>
            </a:r>
          </a:p>
          <a:p>
            <a:endParaRPr/>
          </a:p>
        </p:txBody>
      </p:sp>
      <p:grpSp>
        <p:nvGrpSpPr>
          <p:cNvPr id="4" name="Group 3">
            <a:extLst>
              <a:ext uri="{FF2B5EF4-FFF2-40B4-BE49-F238E27FC236}">
                <a16:creationId xmlns:a16="http://schemas.microsoft.com/office/drawing/2014/main" id="{A93F6FE3-0636-4E21-BD48-E143F21D1CAA}"/>
              </a:ext>
              <a:ext uri="{C183D7F6-B498-43B3-948B-1728B52AA6E4}">
                <adec:decorative xmlns:adec="http://schemas.microsoft.com/office/drawing/2017/decorative" val="1"/>
              </a:ext>
            </a:extLst>
          </p:cNvPr>
          <p:cNvGrpSpPr/>
          <p:nvPr userDrawn="1"/>
        </p:nvGrpSpPr>
        <p:grpSpPr>
          <a:xfrm>
            <a:off x="10259568" y="6035040"/>
            <a:ext cx="1827213" cy="484632"/>
            <a:chOff x="1827213" y="6320184"/>
            <a:chExt cx="1889065" cy="515107"/>
          </a:xfrm>
        </p:grpSpPr>
        <p:pic>
          <p:nvPicPr>
            <p:cNvPr id="9" name="Graphic 8">
              <a:extLst>
                <a:ext uri="{FF2B5EF4-FFF2-40B4-BE49-F238E27FC236}">
                  <a16:creationId xmlns:a16="http://schemas.microsoft.com/office/drawing/2014/main" id="{32A510ED-083B-B8BE-5314-4F03A0F61F7E}"/>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0" name="Picture 9" descr="Tennessee Tiered Supports Center logo">
              <a:extLst>
                <a:ext uri="{FF2B5EF4-FFF2-40B4-BE49-F238E27FC236}">
                  <a16:creationId xmlns:a16="http://schemas.microsoft.com/office/drawing/2014/main" id="{36B68449-69D2-F2F9-5D82-99EB8E98516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11" name="Footer Placeholder 2">
            <a:extLst>
              <a:ext uri="{FF2B5EF4-FFF2-40B4-BE49-F238E27FC236}">
                <a16:creationId xmlns:a16="http://schemas.microsoft.com/office/drawing/2014/main" id="{5A3A0105-22FE-E84B-0EDA-FED2CCA83DCE}"/>
              </a:ext>
              <a:ext uri="{C183D7F6-B498-43B3-948B-1728B52AA6E4}">
                <adec:decorative xmlns:adec="http://schemas.microsoft.com/office/drawing/2017/decorative" val="1"/>
              </a:ext>
            </a:extLst>
          </p:cNvPr>
          <p:cNvSpPr>
            <a:spLocks noGrp="1"/>
          </p:cNvSpPr>
          <p:nvPr>
            <p:ph type="ftr" sz="quarter" idx="14"/>
          </p:nvPr>
        </p:nvSpPr>
        <p:spPr>
          <a:xfrm>
            <a:off x="9193495" y="6572956"/>
            <a:ext cx="2995330" cy="342246"/>
          </a:xfrm>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3136315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C6A80A89-1BA0-5C44-8514-C5D9DFBD7236}"/>
              </a:ext>
              <a:ext uri="{C183D7F6-B498-43B3-948B-1728B52AA6E4}">
                <adec:decorative xmlns:adec="http://schemas.microsoft.com/office/drawing/2017/decorative" val="1"/>
              </a:ext>
            </a:extLst>
          </p:cNvPr>
          <p:cNvSpPr/>
          <p:nvPr userDrawn="1"/>
        </p:nvSpPr>
        <p:spPr>
          <a:xfrm>
            <a:off x="-23257" y="0"/>
            <a:ext cx="3930554"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grpSp>
        <p:nvGrpSpPr>
          <p:cNvPr id="5" name="Group 4">
            <a:extLst>
              <a:ext uri="{C183D7F6-B498-43B3-948B-1728B52AA6E4}">
                <adec:decorative xmlns:adec="http://schemas.microsoft.com/office/drawing/2017/decorative" val="1"/>
              </a:ext>
            </a:extLst>
          </p:cNvPr>
          <p:cNvGrpSpPr/>
          <p:nvPr userDrawn="1"/>
        </p:nvGrpSpPr>
        <p:grpSpPr>
          <a:xfrm>
            <a:off x="7870558" y="6134302"/>
            <a:ext cx="4055885" cy="196444"/>
            <a:chOff x="6927228" y="7552706"/>
            <a:chExt cx="5016271" cy="227062"/>
          </a:xfrm>
        </p:grpSpPr>
        <p:sp>
          <p:nvSpPr>
            <p:cNvPr id="6" name="Oval 5">
              <a:extLst>
                <a:ext uri="{C183D7F6-B498-43B3-948B-1728B52AA6E4}">
                  <adec:decorative xmlns:adec="http://schemas.microsoft.com/office/drawing/2017/decorative" val="1"/>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 name="Oval 6"/>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 name="Oval 7"/>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 name="Oval 8"/>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 name="Oval 9"/>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 name="Oval 10"/>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 name="Oval 11"/>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 name="Oval 12"/>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 name="Oval 13"/>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 name="Oval 14"/>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 name="Oval 15"/>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 name="Oval 16"/>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 name="Oval 17"/>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 name="Oval 18"/>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 name="Oval 19"/>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1" name="Oval 20"/>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2" name="Oval 21"/>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3" name="Oval 22"/>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4" name="Oval 23"/>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5" name="Oval 24"/>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6" name="Oval 25"/>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7" name="Oval 26"/>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8" name="Oval 27"/>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9" name="Oval 28"/>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0" name="Oval 29"/>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1" name="Oval 30"/>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2" name="Oval 31"/>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3" name="Oval 32"/>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4" name="Oval 33"/>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5" name="Oval 34"/>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6" name="Oval 35"/>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7" name="Oval 36"/>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8" name="Oval 37"/>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9" name="Oval 38"/>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0" name="Oval 39"/>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1" name="Oval 40"/>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2" name="Oval 41"/>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3" name="Oval 42"/>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4" name="Oval 43"/>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5" name="Oval 44"/>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6" name="Oval 45"/>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7" name="Oval 46"/>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8" name="Oval 47"/>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9" name="Oval 48"/>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0" name="Oval 49"/>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1" name="Oval 50"/>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2" name="Oval 51"/>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3" name="Oval 52"/>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
        <p:nvSpPr>
          <p:cNvPr id="57" name="Title Placeholder 1">
            <a:extLst>
              <a:ext uri="{FF2B5EF4-FFF2-40B4-BE49-F238E27FC236}">
                <a16:creationId xmlns:a16="http://schemas.microsoft.com/office/drawing/2014/main" id="{23F9C191-2D7F-CD43-AE85-0484228973D6}"/>
              </a:ext>
            </a:extLst>
          </p:cNvPr>
          <p:cNvSpPr>
            <a:spLocks noGrp="1"/>
          </p:cNvSpPr>
          <p:nvPr>
            <p:ph type="title" hasCustomPrompt="1"/>
          </p:nvPr>
        </p:nvSpPr>
        <p:spPr>
          <a:xfrm>
            <a:off x="5491334" y="228600"/>
            <a:ext cx="624672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Agenda</a:t>
            </a:r>
          </a:p>
        </p:txBody>
      </p:sp>
      <p:sp>
        <p:nvSpPr>
          <p:cNvPr id="58" name="Text Placeholder 4">
            <a:extLst>
              <a:ext uri="{FF2B5EF4-FFF2-40B4-BE49-F238E27FC236}">
                <a16:creationId xmlns:a16="http://schemas.microsoft.com/office/drawing/2014/main" id="{A66B4290-B988-2544-9CDD-E153F59314DE}"/>
              </a:ext>
            </a:extLst>
          </p:cNvPr>
          <p:cNvSpPr>
            <a:spLocks noGrp="1"/>
          </p:cNvSpPr>
          <p:nvPr>
            <p:ph type="body" sz="quarter" idx="10"/>
          </p:nvPr>
        </p:nvSpPr>
        <p:spPr>
          <a:xfrm>
            <a:off x="5500255" y="1531917"/>
            <a:ext cx="6246726" cy="4411683"/>
          </a:xfrm>
        </p:spPr>
        <p:txBody>
          <a:bodyPr/>
          <a:lstStyle>
            <a:lvl1pPr marL="257111" marR="0" indent="-257111" algn="l" defTabSz="685629" rtl="0" eaLnBrk="1" fontAlgn="auto" latinLnBrk="0" hangingPunct="1">
              <a:lnSpc>
                <a:spcPct val="100000"/>
              </a:lnSpc>
              <a:spcBef>
                <a:spcPct val="20000"/>
              </a:spcBef>
              <a:spcAft>
                <a:spcPts val="0"/>
              </a:spcAft>
              <a:buClr>
                <a:srgbClr val="3C3E40"/>
              </a:buClr>
              <a:buSzTx/>
              <a:buFont typeface="Arial" panose="020B0604020202020204" pitchFamily="34" charset="0"/>
              <a:buChar char="•"/>
              <a:tabLst/>
              <a:defRPr>
                <a:solidFill>
                  <a:srgbClr val="000000"/>
                </a:solidFill>
              </a:defRPr>
            </a:lvl1pPr>
            <a:lvl2pPr marL="557074" marR="0" indent="-214260" algn="l" defTabSz="685629" rtl="0" eaLnBrk="1" fontAlgn="auto" latinLnBrk="0" hangingPunct="1">
              <a:lnSpc>
                <a:spcPct val="100000"/>
              </a:lnSpc>
              <a:spcBef>
                <a:spcPct val="20000"/>
              </a:spcBef>
              <a:spcAft>
                <a:spcPts val="0"/>
              </a:spcAft>
              <a:buClr>
                <a:srgbClr val="3C3E40"/>
              </a:buClr>
              <a:buSzTx/>
              <a:buFont typeface="Courier New" panose="02070309020205020404" pitchFamily="49" charset="0"/>
              <a:buChar char="o"/>
              <a:tabLst/>
              <a:defRPr/>
            </a:lvl2pPr>
            <a:lvl3pPr marL="857036" marR="0" indent="-171407" algn="l" defTabSz="685629" rtl="0" eaLnBrk="1" fontAlgn="auto" latinLnBrk="0" hangingPunct="1">
              <a:lnSpc>
                <a:spcPct val="100000"/>
              </a:lnSpc>
              <a:spcBef>
                <a:spcPct val="20000"/>
              </a:spcBef>
              <a:spcAft>
                <a:spcPts val="0"/>
              </a:spcAft>
              <a:buClr>
                <a:srgbClr val="3C3E40"/>
              </a:buClr>
              <a:buSzTx/>
              <a:buFont typeface="Wingdings" pitchFamily="2" charset="2"/>
              <a:buChar char="§"/>
              <a:tabLst/>
              <a:defRPr sz="2400"/>
            </a:lvl3pPr>
            <a:lvl4pPr marL="1199850" marR="0" indent="-171407" algn="l" defTabSz="685629" rtl="0" eaLnBrk="1" fontAlgn="auto" latinLnBrk="0" hangingPunct="1">
              <a:lnSpc>
                <a:spcPct val="100000"/>
              </a:lnSpc>
              <a:spcBef>
                <a:spcPct val="20000"/>
              </a:spcBef>
              <a:spcAft>
                <a:spcPts val="0"/>
              </a:spcAft>
              <a:buClr>
                <a:srgbClr val="3C3E40"/>
              </a:buClr>
              <a:buSzTx/>
              <a:buFont typeface="Courier New" panose="02070309020205020404" pitchFamily="49" charset="0"/>
              <a:buChar char="o"/>
              <a:tabLst/>
              <a:defRPr kumimoji="0" lang="en-US" sz="2400" b="0" i="0" u="none" strike="noStrike" kern="1200" cap="none" spc="0" normalizeH="0" baseline="0" noProof="0">
                <a:ln>
                  <a:noFill/>
                </a:ln>
                <a:solidFill>
                  <a:srgbClr val="3C3E40"/>
                </a:solidFill>
                <a:effectLst/>
                <a:uLnTx/>
                <a:uFillTx/>
                <a:latin typeface="Arial" panose="020B0604020202020204" pitchFamily="34" charset="0"/>
                <a:cs typeface="Arial" panose="020B0604020202020204" pitchFamily="34" charset="0"/>
              </a:defRPr>
            </a:lvl4pPr>
            <a:lvl5pPr marL="1542664" marR="0" indent="-171407" algn="l" defTabSz="685629" rtl="0" eaLnBrk="1" fontAlgn="auto" latinLnBrk="0" hangingPunct="1">
              <a:lnSpc>
                <a:spcPct val="100000"/>
              </a:lnSpc>
              <a:spcBef>
                <a:spcPct val="20000"/>
              </a:spcBef>
              <a:spcAft>
                <a:spcPts val="0"/>
              </a:spcAft>
              <a:buClr>
                <a:srgbClr val="3C3E40"/>
              </a:buClr>
              <a:buSzTx/>
              <a:buFont typeface="Wingdings" pitchFamily="2" charset="2"/>
              <a:buChar char="q"/>
              <a:tabLst/>
              <a:defRPr kumimoji="0" lang="en-US" sz="2400" b="0" i="0" u="none" strike="noStrike" kern="1200" cap="none" spc="0" normalizeH="0" baseline="0" noProof="0">
                <a:ln>
                  <a:noFill/>
                </a:ln>
                <a:solidFill>
                  <a:srgbClr val="3C3E40"/>
                </a:solidFill>
                <a:effectLst/>
                <a:uLnTx/>
                <a:uFillTx/>
                <a:latin typeface="Arial" panose="020B0604020202020204" pitchFamily="34" charset="0"/>
                <a:cs typeface="Arial" panose="020B0604020202020204" pitchFamily="34" charset="0"/>
              </a:defRPr>
            </a:lvl5pPr>
          </a:lstStyle>
          <a:p>
            <a:pPr marL="257111" marR="0" lvl="0" indent="-257111" algn="l" defTabSz="685629" rtl="0" eaLnBrk="1" fontAlgn="auto" latinLnBrk="0" hangingPunct="1">
              <a:lnSpc>
                <a:spcPct val="100000"/>
              </a:lnSpc>
              <a:spcBef>
                <a:spcPct val="20000"/>
              </a:spcBef>
              <a:spcAft>
                <a:spcPts val="0"/>
              </a:spcAft>
              <a:buClr>
                <a:srgbClr val="3C3E4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Click to edit Master text styles</a:t>
            </a:r>
          </a:p>
          <a:p>
            <a:pPr marL="557074" marR="0" lvl="1" indent="-214260" algn="l" defTabSz="685629" rtl="0" eaLnBrk="1" fontAlgn="auto" latinLnBrk="0" hangingPunct="1">
              <a:lnSpc>
                <a:spcPct val="100000"/>
              </a:lnSpc>
              <a:spcBef>
                <a:spcPct val="20000"/>
              </a:spcBef>
              <a:spcAft>
                <a:spcPts val="0"/>
              </a:spcAft>
              <a:buClr>
                <a:srgbClr val="3C3E40"/>
              </a:buClr>
              <a:buSzTx/>
              <a:buFont typeface="Courier New" panose="02070309020205020404" pitchFamily="49" charset="0"/>
              <a:buChar char="o"/>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Second level</a:t>
            </a:r>
          </a:p>
          <a:p>
            <a:pPr marL="857036" marR="0" lvl="2" indent="-171407" algn="l" defTabSz="685629" rtl="0" eaLnBrk="1" fontAlgn="auto" latinLnBrk="0" hangingPunct="1">
              <a:lnSpc>
                <a:spcPct val="100000"/>
              </a:lnSpc>
              <a:spcBef>
                <a:spcPct val="20000"/>
              </a:spcBef>
              <a:spcAft>
                <a:spcPts val="0"/>
              </a:spcAft>
              <a:buClr>
                <a:srgbClr val="3C3E40"/>
              </a:buClr>
              <a:buSzTx/>
              <a:buFont typeface="Wingdings" pitchFamily="2" charset="2"/>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Third level</a:t>
            </a:r>
          </a:p>
        </p:txBody>
      </p:sp>
      <p:grpSp>
        <p:nvGrpSpPr>
          <p:cNvPr id="60" name="Group 59">
            <a:extLst>
              <a:ext uri="{FF2B5EF4-FFF2-40B4-BE49-F238E27FC236}">
                <a16:creationId xmlns:a16="http://schemas.microsoft.com/office/drawing/2014/main" id="{5F227487-E919-7A49-B599-FA575AC1F4FE}"/>
              </a:ext>
              <a:ext uri="{C183D7F6-B498-43B3-948B-1728B52AA6E4}">
                <adec:decorative xmlns:adec="http://schemas.microsoft.com/office/drawing/2017/decorative" val="1"/>
              </a:ext>
            </a:extLst>
          </p:cNvPr>
          <p:cNvGrpSpPr/>
          <p:nvPr userDrawn="1"/>
        </p:nvGrpSpPr>
        <p:grpSpPr>
          <a:xfrm rot="16200000">
            <a:off x="-229494" y="3199707"/>
            <a:ext cx="6858000" cy="458586"/>
            <a:chOff x="0" y="6170814"/>
            <a:chExt cx="12188825" cy="458586"/>
          </a:xfrm>
        </p:grpSpPr>
        <p:sp>
          <p:nvSpPr>
            <p:cNvPr id="61" name="Rectangle 60">
              <a:extLst>
                <a:ext uri="{FF2B5EF4-FFF2-40B4-BE49-F238E27FC236}">
                  <a16:creationId xmlns:a16="http://schemas.microsoft.com/office/drawing/2014/main" id="{89D72522-0673-2A40-9161-9546733B7C88}"/>
                </a:ext>
                <a:ext uri="{C183D7F6-B498-43B3-948B-1728B52AA6E4}">
                  <adec:decorative xmlns:adec="http://schemas.microsoft.com/office/drawing/2017/decorative" val="1"/>
                </a:ext>
              </a:extLst>
            </p:cNvPr>
            <p:cNvSpPr/>
            <p:nvPr userDrawn="1"/>
          </p:nvSpPr>
          <p:spPr>
            <a:xfrm>
              <a:off x="0" y="6170814"/>
              <a:ext cx="12188825"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2AF55D50-06B9-9149-AA67-072EB550E6E7}"/>
                </a:ext>
              </a:extLst>
            </p:cNvPr>
            <p:cNvSpPr/>
            <p:nvPr userDrawn="1"/>
          </p:nvSpPr>
          <p:spPr>
            <a:xfrm>
              <a:off x="0" y="6354387"/>
              <a:ext cx="12188825" cy="914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8371612A-D036-A140-A204-E10D7C771A1E}"/>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54" name="Rectangle 53">
            <a:extLst>
              <a:ext uri="{FF2B5EF4-FFF2-40B4-BE49-F238E27FC236}">
                <a16:creationId xmlns:a16="http://schemas.microsoft.com/office/drawing/2014/main" id="{AD5FB9A4-B083-FA46-B029-5FAF6078FE60}"/>
              </a:ext>
              <a:ext uri="{C183D7F6-B498-43B3-948B-1728B52AA6E4}">
                <adec:decorative xmlns:adec="http://schemas.microsoft.com/office/drawing/2017/decorative" val="1"/>
              </a:ext>
            </a:extLst>
          </p:cNvPr>
          <p:cNvSpPr/>
          <p:nvPr userDrawn="1"/>
        </p:nvSpPr>
        <p:spPr>
          <a:xfrm>
            <a:off x="437243" y="393865"/>
            <a:ext cx="4708359" cy="607027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BEA938F1-66E1-8B52-1516-21323718B8BC}"/>
              </a:ext>
              <a:ext uri="{C183D7F6-B498-43B3-948B-1728B52AA6E4}">
                <adec:decorative xmlns:adec="http://schemas.microsoft.com/office/drawing/2017/decorative" val="1"/>
              </a:ext>
            </a:extLst>
          </p:cNvPr>
          <p:cNvSpPr>
            <a:spLocks noGrp="1"/>
          </p:cNvSpPr>
          <p:nvPr>
            <p:ph type="ftr" sz="quarter" idx="12"/>
          </p:nvPr>
        </p:nvSpPr>
        <p:spPr>
          <a:xfrm>
            <a:off x="9129333" y="6485544"/>
            <a:ext cx="2995330" cy="303577"/>
          </a:xfrm>
        </p:spPr>
        <p:txBody>
          <a:bodyPr/>
          <a:lstStyle>
            <a:lvl1pPr>
              <a:defRPr>
                <a:solidFill>
                  <a:srgbClr val="000000"/>
                </a:solidFill>
              </a:defRPr>
            </a:lvl1pPr>
          </a:lstStyle>
          <a:p>
            <a:r>
              <a:rPr lang="en-US"/>
              <a:t>© Tennessee Department of Education </a:t>
            </a:r>
            <a:endParaRPr lang="id-ID"/>
          </a:p>
        </p:txBody>
      </p:sp>
      <p:pic>
        <p:nvPicPr>
          <p:cNvPr id="69" name="Picture 68">
            <a:extLst>
              <a:ext uri="{FF2B5EF4-FFF2-40B4-BE49-F238E27FC236}">
                <a16:creationId xmlns:a16="http://schemas.microsoft.com/office/drawing/2014/main" id="{A1797D00-C26B-CE11-84C3-7D1FDB6F179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73389" y="625474"/>
            <a:ext cx="4203700" cy="5607050"/>
          </a:xfrm>
          <a:prstGeom prst="rect">
            <a:avLst/>
          </a:prstGeom>
        </p:spPr>
      </p:pic>
      <p:grpSp>
        <p:nvGrpSpPr>
          <p:cNvPr id="2" name="Group 1">
            <a:extLst>
              <a:ext uri="{FF2B5EF4-FFF2-40B4-BE49-F238E27FC236}">
                <a16:creationId xmlns:a16="http://schemas.microsoft.com/office/drawing/2014/main" id="{2D266491-4F27-598B-76AB-45E7F98F73A5}"/>
              </a:ext>
              <a:ext uri="{C183D7F6-B498-43B3-948B-1728B52AA6E4}">
                <adec:decorative xmlns:adec="http://schemas.microsoft.com/office/drawing/2017/decorative" val="1"/>
              </a:ext>
            </a:extLst>
          </p:cNvPr>
          <p:cNvGrpSpPr/>
          <p:nvPr userDrawn="1"/>
        </p:nvGrpSpPr>
        <p:grpSpPr>
          <a:xfrm>
            <a:off x="7078240" y="6324155"/>
            <a:ext cx="1827213" cy="484632"/>
            <a:chOff x="1827213" y="6320184"/>
            <a:chExt cx="1889065" cy="515107"/>
          </a:xfrm>
        </p:grpSpPr>
        <p:pic>
          <p:nvPicPr>
            <p:cNvPr id="3" name="Graphic 2">
              <a:extLst>
                <a:ext uri="{FF2B5EF4-FFF2-40B4-BE49-F238E27FC236}">
                  <a16:creationId xmlns:a16="http://schemas.microsoft.com/office/drawing/2014/main" id="{792E0602-7FB3-B0F4-3462-239AB43E5D31}"/>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31410"/>
            <a:stretch/>
          </p:blipFill>
          <p:spPr>
            <a:xfrm>
              <a:off x="1827213" y="6320184"/>
              <a:ext cx="1477282" cy="510653"/>
            </a:xfrm>
            <a:prstGeom prst="rect">
              <a:avLst/>
            </a:prstGeom>
          </p:spPr>
        </p:pic>
        <p:pic>
          <p:nvPicPr>
            <p:cNvPr id="56" name="Picture 55" descr="Tennessee Tiered Supports Center logo">
              <a:extLst>
                <a:ext uri="{FF2B5EF4-FFF2-40B4-BE49-F238E27FC236}">
                  <a16:creationId xmlns:a16="http://schemas.microsoft.com/office/drawing/2014/main" id="{CD330E14-74B0-0D58-A3AE-6DEC0BAAC62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5208571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SS-Shor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A17CE0F-86B2-4F4A-8062-08DFB4C0BFA0}"/>
              </a:ext>
            </a:extLst>
          </p:cNvPr>
          <p:cNvSpPr>
            <a:spLocks noGrp="1"/>
          </p:cNvSpPr>
          <p:nvPr>
            <p:ph type="title"/>
          </p:nvPr>
        </p:nvSpPr>
        <p:spPr>
          <a:xfrm>
            <a:off x="2102455" y="228600"/>
            <a:ext cx="961024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8" name="Rectangle 7">
            <a:extLst>
              <a:ext uri="{FF2B5EF4-FFF2-40B4-BE49-F238E27FC236}">
                <a16:creationId xmlns:a16="http://schemas.microsoft.com/office/drawing/2014/main" id="{E30DDD92-F8D7-27FF-AD91-CA3E7478236B}"/>
              </a:ext>
              <a:ext uri="{C183D7F6-B498-43B3-948B-1728B52AA6E4}">
                <adec:decorative xmlns:adec="http://schemas.microsoft.com/office/drawing/2017/decorative" val="1"/>
              </a:ext>
            </a:extLst>
          </p:cNvPr>
          <p:cNvSpPr/>
          <p:nvPr userDrawn="1"/>
        </p:nvSpPr>
        <p:spPr>
          <a:xfrm>
            <a:off x="0" y="0"/>
            <a:ext cx="1827213"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2" name="Footer Placeholder 1">
            <a:extLst>
              <a:ext uri="{FF2B5EF4-FFF2-40B4-BE49-F238E27FC236}">
                <a16:creationId xmlns:a16="http://schemas.microsoft.com/office/drawing/2014/main" id="{E106D008-8946-EE5B-471A-B30D793A519E}"/>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defRPr>
            </a:lvl1pPr>
          </a:lstStyle>
          <a:p>
            <a:r>
              <a:rPr lang="en-US"/>
              <a:t>© Tennessee Department of Education </a:t>
            </a:r>
            <a:endParaRPr lang="id-ID"/>
          </a:p>
          <a:p>
            <a:endParaRPr lang="en-US"/>
          </a:p>
        </p:txBody>
      </p:sp>
      <p:sp>
        <p:nvSpPr>
          <p:cNvPr id="4" name="Text Placeholder 3">
            <a:extLst>
              <a:ext uri="{FF2B5EF4-FFF2-40B4-BE49-F238E27FC236}">
                <a16:creationId xmlns:a16="http://schemas.microsoft.com/office/drawing/2014/main" id="{6070EF86-FCAA-179E-64B2-5154B57D156E}"/>
              </a:ext>
            </a:extLst>
          </p:cNvPr>
          <p:cNvSpPr>
            <a:spLocks noGrp="1"/>
          </p:cNvSpPr>
          <p:nvPr>
            <p:ph type="body" sz="quarter" idx="12" hasCustomPrompt="1"/>
          </p:nvPr>
        </p:nvSpPr>
        <p:spPr>
          <a:xfrm>
            <a:off x="2124441" y="1561419"/>
            <a:ext cx="7069054" cy="897094"/>
          </a:xfrm>
        </p:spPr>
        <p:txBody>
          <a:bodyPr/>
          <a:lstStyle>
            <a:lvl1pPr marL="0" indent="0">
              <a:buNone/>
              <a:defRPr/>
            </a:lvl1pPr>
          </a:lstStyle>
          <a:p>
            <a:pPr lvl="0"/>
            <a:r>
              <a:rPr lang="en-US"/>
              <a:t>Click to edit TESS-Short instructions.</a:t>
            </a:r>
          </a:p>
        </p:txBody>
      </p:sp>
      <p:sp>
        <p:nvSpPr>
          <p:cNvPr id="12" name="Picture Placeholder 11" descr="An image of a QR code for the TN-TAN End of Session Survey Link.">
            <a:extLst>
              <a:ext uri="{FF2B5EF4-FFF2-40B4-BE49-F238E27FC236}">
                <a16:creationId xmlns:a16="http://schemas.microsoft.com/office/drawing/2014/main" id="{44140608-FFB3-C46A-5FED-711D23AE250C}"/>
              </a:ext>
            </a:extLst>
          </p:cNvPr>
          <p:cNvSpPr>
            <a:spLocks noGrp="1"/>
          </p:cNvSpPr>
          <p:nvPr>
            <p:ph type="pic" sz="quarter" idx="13"/>
          </p:nvPr>
        </p:nvSpPr>
        <p:spPr>
          <a:xfrm>
            <a:off x="9306066" y="2009966"/>
            <a:ext cx="2770187" cy="2046288"/>
          </a:xfrm>
        </p:spPr>
        <p:txBody>
          <a:bodyPr/>
          <a:lstStyle/>
          <a:p>
            <a:endParaRPr lang="en-US"/>
          </a:p>
        </p:txBody>
      </p:sp>
      <p:sp>
        <p:nvSpPr>
          <p:cNvPr id="14" name="Text Placeholder 13">
            <a:extLst>
              <a:ext uri="{FF2B5EF4-FFF2-40B4-BE49-F238E27FC236}">
                <a16:creationId xmlns:a16="http://schemas.microsoft.com/office/drawing/2014/main" id="{B9875BA1-E678-A0AF-5520-A6EC0B362A38}"/>
              </a:ext>
            </a:extLst>
          </p:cNvPr>
          <p:cNvSpPr>
            <a:spLocks noGrp="1"/>
          </p:cNvSpPr>
          <p:nvPr>
            <p:ph type="body" sz="quarter" idx="14" hasCustomPrompt="1"/>
          </p:nvPr>
        </p:nvSpPr>
        <p:spPr>
          <a:xfrm>
            <a:off x="10648507" y="1493837"/>
            <a:ext cx="1419668" cy="329865"/>
          </a:xfrm>
        </p:spPr>
        <p:txBody>
          <a:bodyPr/>
          <a:lstStyle>
            <a:lvl1pPr>
              <a:buFontTx/>
              <a:buNone/>
              <a:defRPr sz="1800">
                <a:solidFill>
                  <a:schemeClr val="accent1"/>
                </a:solidFill>
              </a:defRPr>
            </a:lvl1pPr>
            <a:lvl2pPr>
              <a:buFontTx/>
              <a:buNone/>
              <a:defRPr/>
            </a:lvl2pPr>
            <a:lvl3pPr>
              <a:buFontTx/>
              <a:buNone/>
              <a:defRPr/>
            </a:lvl3pPr>
            <a:lvl4pPr>
              <a:buFontTx/>
              <a:buNone/>
              <a:defRPr/>
            </a:lvl4pPr>
            <a:lvl5pPr>
              <a:buFontTx/>
              <a:buNone/>
              <a:defRPr/>
            </a:lvl5pPr>
          </a:lstStyle>
          <a:p>
            <a:pPr lvl="0"/>
            <a:r>
              <a:rPr lang="en-US" sz="1800"/>
              <a:t>TESS-Short</a:t>
            </a:r>
            <a:endParaRPr lang="en-US"/>
          </a:p>
        </p:txBody>
      </p:sp>
      <p:sp>
        <p:nvSpPr>
          <p:cNvPr id="16" name="Text Placeholder 15">
            <a:extLst>
              <a:ext uri="{FF2B5EF4-FFF2-40B4-BE49-F238E27FC236}">
                <a16:creationId xmlns:a16="http://schemas.microsoft.com/office/drawing/2014/main" id="{B8EBAA75-7D90-4DC4-C40C-98BAFB4A60F0}"/>
              </a:ext>
            </a:extLst>
          </p:cNvPr>
          <p:cNvSpPr>
            <a:spLocks noGrp="1"/>
          </p:cNvSpPr>
          <p:nvPr>
            <p:ph type="body" sz="quarter" idx="15"/>
          </p:nvPr>
        </p:nvSpPr>
        <p:spPr>
          <a:xfrm>
            <a:off x="2124075" y="2589213"/>
            <a:ext cx="7069138" cy="3694112"/>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grpSp>
        <p:nvGrpSpPr>
          <p:cNvPr id="6" name="Group 5">
            <a:extLst>
              <a:ext uri="{FF2B5EF4-FFF2-40B4-BE49-F238E27FC236}">
                <a16:creationId xmlns:a16="http://schemas.microsoft.com/office/drawing/2014/main" id="{CF4B47FF-40CA-F8E4-1206-93AFB789D87E}"/>
              </a:ext>
              <a:ext uri="{C183D7F6-B498-43B3-948B-1728B52AA6E4}">
                <adec:decorative xmlns:adec="http://schemas.microsoft.com/office/drawing/2017/decorative" val="1"/>
              </a:ext>
            </a:extLst>
          </p:cNvPr>
          <p:cNvGrpSpPr/>
          <p:nvPr userDrawn="1"/>
        </p:nvGrpSpPr>
        <p:grpSpPr>
          <a:xfrm>
            <a:off x="10259568" y="6035040"/>
            <a:ext cx="1827213" cy="484632"/>
            <a:chOff x="1827213" y="6320184"/>
            <a:chExt cx="1889065" cy="515107"/>
          </a:xfrm>
        </p:grpSpPr>
        <p:pic>
          <p:nvPicPr>
            <p:cNvPr id="10" name="Graphic 9">
              <a:extLst>
                <a:ext uri="{FF2B5EF4-FFF2-40B4-BE49-F238E27FC236}">
                  <a16:creationId xmlns:a16="http://schemas.microsoft.com/office/drawing/2014/main" id="{48552C1C-65DB-C6A8-6243-A75049D32C96}"/>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3" name="Picture 12" descr="Tennessee Tiered Supports Center logo">
              <a:extLst>
                <a:ext uri="{FF2B5EF4-FFF2-40B4-BE49-F238E27FC236}">
                  <a16:creationId xmlns:a16="http://schemas.microsoft.com/office/drawing/2014/main" id="{5449FB16-39D1-051B-D54F-C2A0BBFDDA0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28731550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ESS-Full">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A17CE0F-86B2-4F4A-8062-08DFB4C0BFA0}"/>
              </a:ext>
            </a:extLst>
          </p:cNvPr>
          <p:cNvSpPr>
            <a:spLocks noGrp="1"/>
          </p:cNvSpPr>
          <p:nvPr>
            <p:ph type="title"/>
          </p:nvPr>
        </p:nvSpPr>
        <p:spPr>
          <a:xfrm>
            <a:off x="2102455" y="228600"/>
            <a:ext cx="961024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8" name="Rectangle 7">
            <a:extLst>
              <a:ext uri="{FF2B5EF4-FFF2-40B4-BE49-F238E27FC236}">
                <a16:creationId xmlns:a16="http://schemas.microsoft.com/office/drawing/2014/main" id="{E30DDD92-F8D7-27FF-AD91-CA3E7478236B}"/>
              </a:ext>
              <a:ext uri="{C183D7F6-B498-43B3-948B-1728B52AA6E4}">
                <adec:decorative xmlns:adec="http://schemas.microsoft.com/office/drawing/2017/decorative" val="1"/>
              </a:ext>
            </a:extLst>
          </p:cNvPr>
          <p:cNvSpPr/>
          <p:nvPr userDrawn="1"/>
        </p:nvSpPr>
        <p:spPr>
          <a:xfrm>
            <a:off x="0" y="0"/>
            <a:ext cx="1827213"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2" name="Footer Placeholder 1">
            <a:extLst>
              <a:ext uri="{FF2B5EF4-FFF2-40B4-BE49-F238E27FC236}">
                <a16:creationId xmlns:a16="http://schemas.microsoft.com/office/drawing/2014/main" id="{E106D008-8946-EE5B-471A-B30D793A519E}"/>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defRPr>
            </a:lvl1pPr>
          </a:lstStyle>
          <a:p>
            <a:r>
              <a:rPr lang="en-US"/>
              <a:t>© Tennessee Department of Education </a:t>
            </a:r>
            <a:endParaRPr lang="id-ID"/>
          </a:p>
          <a:p>
            <a:endParaRPr lang="en-US"/>
          </a:p>
        </p:txBody>
      </p:sp>
      <p:sp>
        <p:nvSpPr>
          <p:cNvPr id="4" name="Text Placeholder 3">
            <a:extLst>
              <a:ext uri="{FF2B5EF4-FFF2-40B4-BE49-F238E27FC236}">
                <a16:creationId xmlns:a16="http://schemas.microsoft.com/office/drawing/2014/main" id="{6070EF86-FCAA-179E-64B2-5154B57D156E}"/>
              </a:ext>
            </a:extLst>
          </p:cNvPr>
          <p:cNvSpPr>
            <a:spLocks noGrp="1"/>
          </p:cNvSpPr>
          <p:nvPr>
            <p:ph type="body" sz="quarter" idx="12" hasCustomPrompt="1"/>
          </p:nvPr>
        </p:nvSpPr>
        <p:spPr>
          <a:xfrm>
            <a:off x="2124441" y="1561419"/>
            <a:ext cx="7069054" cy="897094"/>
          </a:xfrm>
        </p:spPr>
        <p:txBody>
          <a:bodyPr/>
          <a:lstStyle>
            <a:lvl1pPr marL="0" indent="0">
              <a:buNone/>
              <a:defRPr/>
            </a:lvl1pPr>
          </a:lstStyle>
          <a:p>
            <a:pPr lvl="0"/>
            <a:r>
              <a:rPr lang="en-US"/>
              <a:t>Click to edit TESS-Full instructions.</a:t>
            </a:r>
          </a:p>
        </p:txBody>
      </p:sp>
      <p:sp>
        <p:nvSpPr>
          <p:cNvPr id="12" name="Picture Placeholder 11" descr="An image of a QR code for the TN-TAN End of Session Survey Link.">
            <a:extLst>
              <a:ext uri="{FF2B5EF4-FFF2-40B4-BE49-F238E27FC236}">
                <a16:creationId xmlns:a16="http://schemas.microsoft.com/office/drawing/2014/main" id="{44140608-FFB3-C46A-5FED-711D23AE250C}"/>
              </a:ext>
            </a:extLst>
          </p:cNvPr>
          <p:cNvSpPr>
            <a:spLocks noGrp="1"/>
          </p:cNvSpPr>
          <p:nvPr>
            <p:ph type="pic" sz="quarter" idx="13"/>
          </p:nvPr>
        </p:nvSpPr>
        <p:spPr>
          <a:xfrm>
            <a:off x="9297988" y="2124184"/>
            <a:ext cx="2770187" cy="2046288"/>
          </a:xfrm>
        </p:spPr>
        <p:txBody>
          <a:bodyPr/>
          <a:lstStyle/>
          <a:p>
            <a:endParaRPr lang="en-US"/>
          </a:p>
        </p:txBody>
      </p:sp>
      <p:sp>
        <p:nvSpPr>
          <p:cNvPr id="14" name="Text Placeholder 13">
            <a:extLst>
              <a:ext uri="{FF2B5EF4-FFF2-40B4-BE49-F238E27FC236}">
                <a16:creationId xmlns:a16="http://schemas.microsoft.com/office/drawing/2014/main" id="{B9875BA1-E678-A0AF-5520-A6EC0B362A38}"/>
              </a:ext>
            </a:extLst>
          </p:cNvPr>
          <p:cNvSpPr>
            <a:spLocks noGrp="1"/>
          </p:cNvSpPr>
          <p:nvPr>
            <p:ph type="body" sz="quarter" idx="14" hasCustomPrompt="1"/>
          </p:nvPr>
        </p:nvSpPr>
        <p:spPr>
          <a:xfrm>
            <a:off x="10728251" y="1493837"/>
            <a:ext cx="1339924" cy="329865"/>
          </a:xfrm>
        </p:spPr>
        <p:txBody>
          <a:bodyPr/>
          <a:lstStyle>
            <a:lvl1pPr>
              <a:buFontTx/>
              <a:buNone/>
              <a:defRPr sz="1800">
                <a:solidFill>
                  <a:schemeClr val="accent1"/>
                </a:solidFill>
              </a:defRPr>
            </a:lvl1pPr>
            <a:lvl2pPr>
              <a:buFontTx/>
              <a:buNone/>
              <a:defRPr/>
            </a:lvl2pPr>
            <a:lvl3pPr>
              <a:buFontTx/>
              <a:buNone/>
              <a:defRPr/>
            </a:lvl3pPr>
            <a:lvl4pPr>
              <a:buFontTx/>
              <a:buNone/>
              <a:defRPr/>
            </a:lvl4pPr>
            <a:lvl5pPr>
              <a:buFontTx/>
              <a:buNone/>
              <a:defRPr/>
            </a:lvl5pPr>
          </a:lstStyle>
          <a:p>
            <a:pPr lvl="0"/>
            <a:r>
              <a:rPr lang="en-US" sz="1800"/>
              <a:t>TESS-Full</a:t>
            </a:r>
            <a:endParaRPr lang="en-US"/>
          </a:p>
        </p:txBody>
      </p:sp>
      <p:sp>
        <p:nvSpPr>
          <p:cNvPr id="16" name="Text Placeholder 15">
            <a:extLst>
              <a:ext uri="{FF2B5EF4-FFF2-40B4-BE49-F238E27FC236}">
                <a16:creationId xmlns:a16="http://schemas.microsoft.com/office/drawing/2014/main" id="{B8EBAA75-7D90-4DC4-C40C-98BAFB4A60F0}"/>
              </a:ext>
            </a:extLst>
          </p:cNvPr>
          <p:cNvSpPr>
            <a:spLocks noGrp="1"/>
          </p:cNvSpPr>
          <p:nvPr>
            <p:ph type="body" sz="quarter" idx="15"/>
          </p:nvPr>
        </p:nvSpPr>
        <p:spPr>
          <a:xfrm>
            <a:off x="2124075" y="2589213"/>
            <a:ext cx="7069138" cy="3694112"/>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grpSp>
        <p:nvGrpSpPr>
          <p:cNvPr id="5" name="Group 4">
            <a:extLst>
              <a:ext uri="{FF2B5EF4-FFF2-40B4-BE49-F238E27FC236}">
                <a16:creationId xmlns:a16="http://schemas.microsoft.com/office/drawing/2014/main" id="{93A6D9B7-B3B7-2ECD-8C71-D2F3AF38A446}"/>
              </a:ext>
              <a:ext uri="{C183D7F6-B498-43B3-948B-1728B52AA6E4}">
                <adec:decorative xmlns:adec="http://schemas.microsoft.com/office/drawing/2017/decorative" val="1"/>
              </a:ext>
            </a:extLst>
          </p:cNvPr>
          <p:cNvGrpSpPr/>
          <p:nvPr userDrawn="1"/>
        </p:nvGrpSpPr>
        <p:grpSpPr>
          <a:xfrm>
            <a:off x="10259568" y="6035040"/>
            <a:ext cx="1827213" cy="484632"/>
            <a:chOff x="1827213" y="6320184"/>
            <a:chExt cx="1889065" cy="515107"/>
          </a:xfrm>
        </p:grpSpPr>
        <p:pic>
          <p:nvPicPr>
            <p:cNvPr id="6" name="Graphic 5">
              <a:extLst>
                <a:ext uri="{FF2B5EF4-FFF2-40B4-BE49-F238E27FC236}">
                  <a16:creationId xmlns:a16="http://schemas.microsoft.com/office/drawing/2014/main" id="{DD6FF94B-05DC-E54B-B79F-5DBA9F9ED0D6}"/>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0" name="Picture 9" descr="Tennessee Tiered Supports Center logo">
              <a:extLst>
                <a:ext uri="{FF2B5EF4-FFF2-40B4-BE49-F238E27FC236}">
                  <a16:creationId xmlns:a16="http://schemas.microsoft.com/office/drawing/2014/main" id="{69E4C7ED-66D5-3718-3AB6-504157B510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37488002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ank you and Disclaimer">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6AC5AEF8-E7BB-1D4F-A049-B1E811BC617B}"/>
              </a:ext>
            </a:extLst>
          </p:cNvPr>
          <p:cNvSpPr>
            <a:spLocks noGrp="1"/>
          </p:cNvSpPr>
          <p:nvPr>
            <p:ph type="title" hasCustomPrompt="1"/>
          </p:nvPr>
        </p:nvSpPr>
        <p:spPr>
          <a:xfrm>
            <a:off x="2133468" y="228600"/>
            <a:ext cx="959209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Thank you!</a:t>
            </a:r>
          </a:p>
        </p:txBody>
      </p:sp>
      <p:sp>
        <p:nvSpPr>
          <p:cNvPr id="8" name="Text Placeholder 4">
            <a:extLst>
              <a:ext uri="{FF2B5EF4-FFF2-40B4-BE49-F238E27FC236}">
                <a16:creationId xmlns:a16="http://schemas.microsoft.com/office/drawing/2014/main" id="{84660F89-3C72-2B46-B3F5-11717829B5F7}"/>
              </a:ext>
            </a:extLst>
          </p:cNvPr>
          <p:cNvSpPr>
            <a:spLocks noGrp="1"/>
          </p:cNvSpPr>
          <p:nvPr>
            <p:ph type="body" sz="quarter" idx="10"/>
          </p:nvPr>
        </p:nvSpPr>
        <p:spPr>
          <a:xfrm>
            <a:off x="2133468" y="1531918"/>
            <a:ext cx="9592096" cy="2250624"/>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grpSp>
        <p:nvGrpSpPr>
          <p:cNvPr id="7" name="Group 6">
            <a:extLst>
              <a:ext uri="{FF2B5EF4-FFF2-40B4-BE49-F238E27FC236}">
                <a16:creationId xmlns:a16="http://schemas.microsoft.com/office/drawing/2014/main" id="{9E3EC3A5-8DCE-854F-BBDA-489A49DBA4BB}"/>
              </a:ext>
              <a:ext uri="{C183D7F6-B498-43B3-948B-1728B52AA6E4}">
                <adec:decorative xmlns:adec="http://schemas.microsoft.com/office/drawing/2017/decorative" val="1"/>
              </a:ext>
            </a:extLst>
          </p:cNvPr>
          <p:cNvGrpSpPr/>
          <p:nvPr userDrawn="1"/>
        </p:nvGrpSpPr>
        <p:grpSpPr>
          <a:xfrm>
            <a:off x="0" y="5953038"/>
            <a:ext cx="12188825" cy="458586"/>
            <a:chOff x="0" y="6170814"/>
            <a:chExt cx="12188825" cy="458586"/>
          </a:xfrm>
        </p:grpSpPr>
        <p:sp>
          <p:nvSpPr>
            <p:cNvPr id="4" name="Rectangle 3">
              <a:extLst>
                <a:ext uri="{FF2B5EF4-FFF2-40B4-BE49-F238E27FC236}">
                  <a16:creationId xmlns:a16="http://schemas.microsoft.com/office/drawing/2014/main" id="{AF2FE6E9-E9DF-AB40-9AE7-7D62BD427FF7}"/>
                </a:ext>
              </a:extLst>
            </p:cNvPr>
            <p:cNvSpPr/>
            <p:nvPr userDrawn="1"/>
          </p:nvSpPr>
          <p:spPr>
            <a:xfrm>
              <a:off x="0" y="6170814"/>
              <a:ext cx="12188825"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D1E78ED1-F414-6C40-90F3-F5AFF60C4045}"/>
                </a:ext>
              </a:extLst>
            </p:cNvPr>
            <p:cNvSpPr/>
            <p:nvPr userDrawn="1"/>
          </p:nvSpPr>
          <p:spPr>
            <a:xfrm>
              <a:off x="0" y="6354387"/>
              <a:ext cx="12188825" cy="914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2DCB7BFD-68C1-FC4D-823C-BBFB370FA89C}"/>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7388F303-BD04-1949-8375-D52BF73748A8}"/>
              </a:ext>
              <a:ext uri="{C183D7F6-B498-43B3-948B-1728B52AA6E4}">
                <adec:decorative xmlns:adec="http://schemas.microsoft.com/office/drawing/2017/decorative" val="1"/>
              </a:ext>
            </a:extLst>
          </p:cNvPr>
          <p:cNvSpPr/>
          <p:nvPr userDrawn="1"/>
        </p:nvSpPr>
        <p:spPr>
          <a:xfrm>
            <a:off x="0" y="0"/>
            <a:ext cx="1827213" cy="6858000"/>
          </a:xfrm>
          <a:prstGeom prst="rect">
            <a:avLst/>
          </a:prstGeom>
          <a:solidFill>
            <a:schemeClr val="accent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11" name="Text Placeholder 10">
            <a:extLst>
              <a:ext uri="{FF2B5EF4-FFF2-40B4-BE49-F238E27FC236}">
                <a16:creationId xmlns:a16="http://schemas.microsoft.com/office/drawing/2014/main" id="{B11B57E4-F285-712F-31F2-35D6E005C6BA}"/>
              </a:ext>
            </a:extLst>
          </p:cNvPr>
          <p:cNvSpPr>
            <a:spLocks noGrp="1"/>
          </p:cNvSpPr>
          <p:nvPr>
            <p:ph type="body" sz="quarter" idx="13" hasCustomPrompt="1"/>
          </p:nvPr>
        </p:nvSpPr>
        <p:spPr>
          <a:xfrm>
            <a:off x="1938814" y="3827534"/>
            <a:ext cx="10138410" cy="2114410"/>
          </a:xfrm>
        </p:spPr>
        <p:txBody>
          <a:bodyPr/>
          <a:lstStyle>
            <a:lvl1pPr marL="0" marR="0" indent="0" algn="l" defTabSz="685629" rtl="0" eaLnBrk="1" fontAlgn="auto" latinLnBrk="0" hangingPunct="1">
              <a:lnSpc>
                <a:spcPct val="100000"/>
              </a:lnSpc>
              <a:spcBef>
                <a:spcPts val="0"/>
              </a:spcBef>
              <a:spcAft>
                <a:spcPts val="0"/>
              </a:spcAft>
              <a:buClr>
                <a:srgbClr val="3C3E40"/>
              </a:buClr>
              <a:buSzTx/>
              <a:buFont typeface="Wingdings" panose="05000000000000000000" pitchFamily="2" charset="2"/>
              <a:buNone/>
              <a:tabLst/>
              <a:defRPr sz="2400"/>
            </a:lvl1pPr>
            <a:lvl2pPr>
              <a:buNone/>
              <a:defRPr/>
            </a:lvl2pPr>
          </a:lstStyle>
          <a:p>
            <a:pPr marL="257111" marR="0" lvl="0" indent="-257111" algn="l" defTabSz="685629" rtl="0" eaLnBrk="1" fontAlgn="auto" latinLnBrk="0" hangingPunct="1">
              <a:lnSpc>
                <a:spcPct val="100000"/>
              </a:lnSpc>
              <a:spcBef>
                <a:spcPct val="20000"/>
              </a:spcBef>
              <a:spcAft>
                <a:spcPts val="0"/>
              </a:spcAft>
              <a:buClr>
                <a:srgbClr val="3C3E40"/>
              </a:buClr>
              <a:buSzTx/>
              <a:buFont typeface="Wingdings" panose="05000000000000000000" pitchFamily="2" charset="2"/>
              <a:buNone/>
              <a:tabLst/>
              <a:defRPr/>
            </a:pPr>
            <a:r>
              <a:rPr kumimoji="0" lang="en-US" sz="2400" b="0" i="1" u="none" strike="noStrike" kern="1200" cap="none" spc="0" normalizeH="0" baseline="0" noProof="0">
                <a:ln>
                  <a:noFill/>
                </a:ln>
                <a:solidFill>
                  <a:srgbClr val="000000"/>
                </a:solidFill>
                <a:effectLst/>
                <a:uLnTx/>
                <a:uFillTx/>
                <a:latin typeface="Arial"/>
                <a:ea typeface="Open Sans"/>
                <a:cs typeface="Open Sans"/>
              </a:rPr>
              <a:t>Permission is granted to use and copy these materials for noncommercial</a:t>
            </a:r>
          </a:p>
          <a:p>
            <a:pPr marL="257111" marR="0" lvl="0" indent="-257111" algn="l" defTabSz="685629" rtl="0" eaLnBrk="1" fontAlgn="auto" latinLnBrk="0" hangingPunct="1">
              <a:lnSpc>
                <a:spcPct val="100000"/>
              </a:lnSpc>
              <a:spcBef>
                <a:spcPct val="20000"/>
              </a:spcBef>
              <a:spcAft>
                <a:spcPts val="0"/>
              </a:spcAft>
              <a:buClr>
                <a:srgbClr val="3C3E40"/>
              </a:buClr>
              <a:buSzTx/>
              <a:buFont typeface="Wingdings" panose="05000000000000000000" pitchFamily="2" charset="2"/>
              <a:buNone/>
              <a:tabLst/>
              <a:defRPr/>
            </a:pPr>
            <a:r>
              <a:rPr kumimoji="0" lang="en-US" sz="2400" b="0" i="1" u="none" strike="noStrike" kern="1200" cap="none" spc="0" normalizeH="0" baseline="0" noProof="0">
                <a:ln>
                  <a:noFill/>
                </a:ln>
                <a:solidFill>
                  <a:srgbClr val="000000"/>
                </a:solidFill>
                <a:effectLst/>
                <a:uLnTx/>
                <a:uFillTx/>
                <a:latin typeface="Arial"/>
                <a:ea typeface="Open Sans"/>
                <a:cs typeface="Open Sans"/>
              </a:rPr>
              <a:t>educational purposes with attribution credit to the Tennessee</a:t>
            </a:r>
          </a:p>
          <a:p>
            <a:pPr marL="257111" marR="0" lvl="0" indent="-257111" algn="l" defTabSz="685629" rtl="0" eaLnBrk="1" fontAlgn="auto" latinLnBrk="0" hangingPunct="1">
              <a:lnSpc>
                <a:spcPct val="100000"/>
              </a:lnSpc>
              <a:spcBef>
                <a:spcPct val="20000"/>
              </a:spcBef>
              <a:spcAft>
                <a:spcPts val="0"/>
              </a:spcAft>
              <a:buClr>
                <a:srgbClr val="3C3E40"/>
              </a:buClr>
              <a:buSzTx/>
              <a:buFont typeface="Wingdings" panose="05000000000000000000" pitchFamily="2" charset="2"/>
              <a:buNone/>
              <a:tabLst/>
              <a:defRPr/>
            </a:pPr>
            <a:r>
              <a:rPr kumimoji="0" lang="en-US" sz="2400" b="0" i="1" u="none" strike="noStrike" kern="1200" cap="none" spc="0" normalizeH="0" baseline="0" noProof="0">
                <a:ln>
                  <a:noFill/>
                </a:ln>
                <a:solidFill>
                  <a:srgbClr val="000000"/>
                </a:solidFill>
                <a:effectLst/>
                <a:uLnTx/>
                <a:uFillTx/>
                <a:latin typeface="Arial"/>
                <a:ea typeface="Open Sans"/>
                <a:cs typeface="Open Sans"/>
              </a:rPr>
              <a:t>Department of Education. If you wish to use these materials for reasons</a:t>
            </a:r>
          </a:p>
          <a:p>
            <a:pPr marL="257111" marR="0" lvl="0" indent="-257111" algn="l" defTabSz="685629" rtl="0" eaLnBrk="1" fontAlgn="auto" latinLnBrk="0" hangingPunct="1">
              <a:lnSpc>
                <a:spcPct val="100000"/>
              </a:lnSpc>
              <a:spcBef>
                <a:spcPct val="20000"/>
              </a:spcBef>
              <a:spcAft>
                <a:spcPts val="0"/>
              </a:spcAft>
              <a:buClr>
                <a:srgbClr val="3C3E40"/>
              </a:buClr>
              <a:buSzTx/>
              <a:buFont typeface="Wingdings" panose="05000000000000000000" pitchFamily="2" charset="2"/>
              <a:buNone/>
              <a:tabLst/>
              <a:defRPr/>
            </a:pPr>
            <a:r>
              <a:rPr kumimoji="0" lang="en-US" sz="2400" b="0" i="1" u="none" strike="noStrike" kern="1200" cap="none" spc="0" normalizeH="0" baseline="0" noProof="0">
                <a:ln>
                  <a:noFill/>
                </a:ln>
                <a:solidFill>
                  <a:srgbClr val="000000"/>
                </a:solidFill>
                <a:effectLst/>
                <a:uLnTx/>
                <a:uFillTx/>
                <a:latin typeface="Arial"/>
                <a:ea typeface="Open Sans"/>
                <a:cs typeface="Open Sans"/>
              </a:rPr>
              <a:t>other than noncommercial educational purposes, please contact the</a:t>
            </a:r>
          </a:p>
          <a:p>
            <a:pPr marL="257111" marR="0" lvl="0" indent="-257111" algn="l" defTabSz="685629" rtl="0" eaLnBrk="1" fontAlgn="auto" latinLnBrk="0" hangingPunct="1">
              <a:lnSpc>
                <a:spcPct val="100000"/>
              </a:lnSpc>
              <a:spcBef>
                <a:spcPct val="20000"/>
              </a:spcBef>
              <a:spcAft>
                <a:spcPts val="0"/>
              </a:spcAft>
              <a:buClr>
                <a:srgbClr val="3C3E40"/>
              </a:buClr>
              <a:buSzTx/>
              <a:buFont typeface="Wingdings" panose="05000000000000000000" pitchFamily="2" charset="2"/>
              <a:buNone/>
              <a:tabLst/>
              <a:defRPr/>
            </a:pPr>
            <a:r>
              <a:rPr kumimoji="0" lang="en-US" sz="2400" b="0" i="1" u="none" strike="noStrike" kern="1200" cap="none" spc="0" normalizeH="0" baseline="0" noProof="0">
                <a:ln>
                  <a:noFill/>
                </a:ln>
                <a:solidFill>
                  <a:srgbClr val="000000"/>
                </a:solidFill>
                <a:effectLst/>
                <a:uLnTx/>
                <a:uFillTx/>
                <a:latin typeface="Arial"/>
                <a:ea typeface="Open Sans"/>
                <a:cs typeface="Open Sans"/>
              </a:rPr>
              <a:t>Office of General Counsel at (615) 741-2921.</a:t>
            </a:r>
          </a:p>
          <a:p>
            <a:pPr marL="0" marR="0" lvl="0" indent="0" algn="l" defTabSz="685629" rtl="0" eaLnBrk="1" fontAlgn="auto" latinLnBrk="0" hangingPunct="1">
              <a:lnSpc>
                <a:spcPct val="100000"/>
              </a:lnSpc>
              <a:spcBef>
                <a:spcPct val="20000"/>
              </a:spcBef>
              <a:spcAft>
                <a:spcPts val="0"/>
              </a:spcAft>
              <a:buClr>
                <a:srgbClr val="3C3E40"/>
              </a:buClr>
              <a:buSzTx/>
              <a:buFont typeface="Wingdings" panose="05000000000000000000" pitchFamily="2" charset="2"/>
              <a:buNone/>
              <a:tabLst/>
              <a:defRPr/>
            </a:pPr>
            <a:endParaRPr kumimoji="0" lang="en-US" sz="1800" b="0" i="1" u="none" strike="noStrike" kern="1200" cap="none" spc="0" normalizeH="0" baseline="0" noProof="0">
              <a:ln>
                <a:noFill/>
              </a:ln>
              <a:solidFill>
                <a:srgbClr val="000000"/>
              </a:solidFill>
              <a:effectLst/>
              <a:uLnTx/>
              <a:uFillTx/>
              <a:latin typeface="Arial"/>
              <a:ea typeface="Open Sans"/>
              <a:cs typeface="Open Sans"/>
            </a:endParaRPr>
          </a:p>
        </p:txBody>
      </p:sp>
      <p:sp>
        <p:nvSpPr>
          <p:cNvPr id="3" name="Footer Placeholder 2">
            <a:extLst>
              <a:ext uri="{FF2B5EF4-FFF2-40B4-BE49-F238E27FC236}">
                <a16:creationId xmlns:a16="http://schemas.microsoft.com/office/drawing/2014/main" id="{3C5485D3-6D60-EDAD-88F4-8B6673F84616}"/>
              </a:ext>
              <a:ext uri="{C183D7F6-B498-43B3-948B-1728B52AA6E4}">
                <adec:decorative xmlns:adec="http://schemas.microsoft.com/office/drawing/2017/decorative" val="1"/>
              </a:ext>
            </a:extLst>
          </p:cNvPr>
          <p:cNvSpPr>
            <a:spLocks noGrp="1"/>
          </p:cNvSpPr>
          <p:nvPr>
            <p:ph type="ftr" sz="quarter" idx="12"/>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2" name="Group 1">
            <a:extLst>
              <a:ext uri="{FF2B5EF4-FFF2-40B4-BE49-F238E27FC236}">
                <a16:creationId xmlns:a16="http://schemas.microsoft.com/office/drawing/2014/main" id="{94A64D8D-A492-72D7-589F-9F8BFC274DCA}"/>
              </a:ext>
              <a:ext uri="{C183D7F6-B498-43B3-948B-1728B52AA6E4}">
                <adec:decorative xmlns:adec="http://schemas.microsoft.com/office/drawing/2017/decorative" val="1"/>
              </a:ext>
            </a:extLst>
          </p:cNvPr>
          <p:cNvGrpSpPr/>
          <p:nvPr userDrawn="1"/>
        </p:nvGrpSpPr>
        <p:grpSpPr>
          <a:xfrm>
            <a:off x="1882992" y="6328962"/>
            <a:ext cx="1827213" cy="484632"/>
            <a:chOff x="1827213" y="6320184"/>
            <a:chExt cx="1889065" cy="515107"/>
          </a:xfrm>
        </p:grpSpPr>
        <p:pic>
          <p:nvPicPr>
            <p:cNvPr id="10" name="Graphic 9">
              <a:extLst>
                <a:ext uri="{FF2B5EF4-FFF2-40B4-BE49-F238E27FC236}">
                  <a16:creationId xmlns:a16="http://schemas.microsoft.com/office/drawing/2014/main" id="{DE18532D-8AFF-B726-26ED-D71CB90ABF53}"/>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4" name="Picture 13" descr="Tennessee Tiered Supports Center logo">
              <a:extLst>
                <a:ext uri="{FF2B5EF4-FFF2-40B4-BE49-F238E27FC236}">
                  <a16:creationId xmlns:a16="http://schemas.microsoft.com/office/drawing/2014/main" id="{E54C5420-C1D4-05F4-FD23-B01D9105183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400251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wo Content" preserve="1">
  <p:cSld name="Two Content">
    <p:spTree>
      <p:nvGrpSpPr>
        <p:cNvPr id="1" name="Shape 74"/>
        <p:cNvGrpSpPr/>
        <p:nvPr/>
      </p:nvGrpSpPr>
      <p:grpSpPr>
        <a:xfrm>
          <a:off x="0" y="0"/>
          <a:ext cx="0" cy="0"/>
          <a:chOff x="0" y="0"/>
          <a:chExt cx="0" cy="0"/>
        </a:xfrm>
      </p:grpSpPr>
      <p:sp>
        <p:nvSpPr>
          <p:cNvPr id="75" name="Google Shape;75;p30"/>
          <p:cNvSpPr txBox="1">
            <a:spLocks noGrp="1"/>
          </p:cNvSpPr>
          <p:nvPr>
            <p:ph type="body" idx="1"/>
          </p:nvPr>
        </p:nvSpPr>
        <p:spPr>
          <a:xfrm>
            <a:off x="837982" y="1442722"/>
            <a:ext cx="4447308" cy="473424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ct val="100000"/>
              <a:buFont typeface="Arial" panose="020B0604020202020204" pitchFamily="34" charset="0"/>
              <a:buChar char="•"/>
              <a:defRPr sz="2400">
                <a:latin typeface="Arial" panose="020B0604020202020204" pitchFamily="34" charset="0"/>
                <a:cs typeface="Arial" panose="020B0604020202020204" pitchFamily="34" charset="0"/>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6" name="Google Shape;76;p30"/>
          <p:cNvSpPr txBox="1">
            <a:spLocks noGrp="1"/>
          </p:cNvSpPr>
          <p:nvPr>
            <p:ph type="body" idx="2"/>
          </p:nvPr>
        </p:nvSpPr>
        <p:spPr>
          <a:xfrm>
            <a:off x="5605563" y="1442722"/>
            <a:ext cx="4447308" cy="473424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ct val="100000"/>
              <a:buFont typeface="Arial" panose="020B0604020202020204" pitchFamily="34" charset="0"/>
              <a:buChar char="•"/>
              <a:defRPr sz="2400">
                <a:latin typeface="Arial" panose="020B0604020202020204" pitchFamily="34" charset="0"/>
                <a:cs typeface="Arial" panose="020B0604020202020204" pitchFamily="34" charset="0"/>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9" name="Google Shape;79;p30"/>
          <p:cNvSpPr txBox="1">
            <a:spLocks noGrp="1"/>
          </p:cNvSpPr>
          <p:nvPr>
            <p:ph type="title"/>
          </p:nvPr>
        </p:nvSpPr>
        <p:spPr>
          <a:xfrm>
            <a:off x="837982" y="365127"/>
            <a:ext cx="9214889" cy="64071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000"/>
              <a:buFont typeface="Georgia"/>
              <a:buNone/>
              <a:defRPr sz="3600">
                <a:solidFill>
                  <a:schemeClr val="tx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2" name="Group 1">
            <a:extLst>
              <a:ext uri="{FF2B5EF4-FFF2-40B4-BE49-F238E27FC236}">
                <a16:creationId xmlns:a16="http://schemas.microsoft.com/office/drawing/2014/main" id="{4D1EDCFD-F9BE-1C52-461F-9FD9ABDC8FF5}"/>
              </a:ext>
              <a:ext uri="{C183D7F6-B498-43B3-948B-1728B52AA6E4}">
                <adec:decorative xmlns:adec="http://schemas.microsoft.com/office/drawing/2017/decorative" val="1"/>
              </a:ext>
            </a:extLst>
          </p:cNvPr>
          <p:cNvGrpSpPr/>
          <p:nvPr userDrawn="1"/>
        </p:nvGrpSpPr>
        <p:grpSpPr>
          <a:xfrm>
            <a:off x="7137238" y="6250557"/>
            <a:ext cx="1827213" cy="484632"/>
            <a:chOff x="1827213" y="6320184"/>
            <a:chExt cx="1889065" cy="515107"/>
          </a:xfrm>
        </p:grpSpPr>
        <p:pic>
          <p:nvPicPr>
            <p:cNvPr id="3" name="Graphic 2">
              <a:extLst>
                <a:ext uri="{FF2B5EF4-FFF2-40B4-BE49-F238E27FC236}">
                  <a16:creationId xmlns:a16="http://schemas.microsoft.com/office/drawing/2014/main" id="{BC25D890-15EE-C946-3A4E-FDFB79C36DCA}"/>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4" name="Picture 3" descr="Tennessee Tiered Supports Center logo">
              <a:extLst>
                <a:ext uri="{FF2B5EF4-FFF2-40B4-BE49-F238E27FC236}">
                  <a16:creationId xmlns:a16="http://schemas.microsoft.com/office/drawing/2014/main" id="{BD3606C4-0681-93F7-5C00-E0CED0186CF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5" name="Footer Placeholder 2">
            <a:extLst>
              <a:ext uri="{FF2B5EF4-FFF2-40B4-BE49-F238E27FC236}">
                <a16:creationId xmlns:a16="http://schemas.microsoft.com/office/drawing/2014/main" id="{1ABCA257-1558-951C-73DF-1B6F948B5F00}"/>
              </a:ext>
              <a:ext uri="{C183D7F6-B498-43B3-948B-1728B52AA6E4}">
                <adec:decorative xmlns:adec="http://schemas.microsoft.com/office/drawing/2017/decorative" val="1"/>
              </a:ext>
            </a:extLst>
          </p:cNvPr>
          <p:cNvSpPr>
            <a:spLocks noGrp="1"/>
          </p:cNvSpPr>
          <p:nvPr>
            <p:ph type="ftr" sz="quarter" idx="12"/>
          </p:nvPr>
        </p:nvSpPr>
        <p:spPr>
          <a:xfrm>
            <a:off x="9094640" y="6380533"/>
            <a:ext cx="2995330" cy="342246"/>
          </a:xfrm>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8626893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TDOE_3 features">
    <p:spTree>
      <p:nvGrpSpPr>
        <p:cNvPr id="1" name=""/>
        <p:cNvGrpSpPr/>
        <p:nvPr/>
      </p:nvGrpSpPr>
      <p:grpSpPr>
        <a:xfrm>
          <a:off x="0" y="0"/>
          <a:ext cx="0" cy="0"/>
          <a:chOff x="0" y="0"/>
          <a:chExt cx="0" cy="0"/>
        </a:xfrm>
      </p:grpSpPr>
      <p:sp>
        <p:nvSpPr>
          <p:cNvPr id="30" name="Google Shape;377;p39">
            <a:extLst>
              <a:ext uri="{FF2B5EF4-FFF2-40B4-BE49-F238E27FC236}">
                <a16:creationId xmlns:a16="http://schemas.microsoft.com/office/drawing/2014/main" id="{C964686A-3D46-49D1-C550-3C6FDFB17FAB}"/>
              </a:ext>
            </a:extLst>
          </p:cNvPr>
          <p:cNvSpPr txBox="1">
            <a:spLocks noGrp="1"/>
          </p:cNvSpPr>
          <p:nvPr>
            <p:ph type="body" idx="1"/>
          </p:nvPr>
        </p:nvSpPr>
        <p:spPr>
          <a:xfrm>
            <a:off x="507868" y="1486963"/>
            <a:ext cx="3429000" cy="648843"/>
          </a:xfrm>
          <a:prstGeom prst="rect">
            <a:avLst/>
          </a:prstGeom>
          <a:noFill/>
          <a:ln>
            <a:noFill/>
          </a:ln>
        </p:spPr>
        <p:txBody>
          <a:bodyPr spcFirstLastPara="1" wrap="square" lIns="91425" tIns="45700" rIns="91425" bIns="45700" anchor="t" anchorCtr="0">
            <a:noAutofit/>
          </a:bodyPr>
          <a:lstStyle>
            <a:lvl1pPr marL="457200" lvl="0" indent="-228600" algn="ctr">
              <a:spcBef>
                <a:spcPts val="300"/>
              </a:spcBef>
              <a:spcAft>
                <a:spcPts val="0"/>
              </a:spcAft>
              <a:buSzPts val="1500"/>
              <a:buNone/>
              <a:defRPr sz="2400" b="1">
                <a:solidFill>
                  <a:schemeClr val="accent2"/>
                </a:solidFill>
              </a:defRPr>
            </a:lvl1pPr>
            <a:lvl2pPr marL="914400" lvl="1" indent="-228600" algn="l">
              <a:spcBef>
                <a:spcPts val="300"/>
              </a:spcBef>
              <a:spcAft>
                <a:spcPts val="0"/>
              </a:spcAft>
              <a:buSzPts val="1500"/>
              <a:buNone/>
              <a:defRPr b="1"/>
            </a:lvl2pPr>
            <a:lvl3pPr marL="1371600" lvl="2" indent="-228600" algn="l">
              <a:spcBef>
                <a:spcPts val="270"/>
              </a:spcBef>
              <a:spcAft>
                <a:spcPts val="0"/>
              </a:spcAft>
              <a:buSzPts val="1350"/>
              <a:buNone/>
              <a:defRPr b="1"/>
            </a:lvl3pPr>
            <a:lvl4pPr marL="1828800" lvl="3" indent="-228600" algn="l">
              <a:spcBef>
                <a:spcPts val="240"/>
              </a:spcBef>
              <a:spcAft>
                <a:spcPts val="0"/>
              </a:spcAft>
              <a:buSzPts val="1200"/>
              <a:buNone/>
              <a:defRPr b="1"/>
            </a:lvl4pPr>
            <a:lvl5pPr marL="2286000" lvl="4" indent="-228600" algn="l">
              <a:spcBef>
                <a:spcPts val="240"/>
              </a:spcBef>
              <a:spcAft>
                <a:spcPts val="0"/>
              </a:spcAft>
              <a:buSzPts val="1200"/>
              <a:buNone/>
              <a:defRPr b="1"/>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 name="Google Shape;380;p39">
            <a:extLst>
              <a:ext uri="{FF2B5EF4-FFF2-40B4-BE49-F238E27FC236}">
                <a16:creationId xmlns:a16="http://schemas.microsoft.com/office/drawing/2014/main" id="{746AC598-E6C4-47C2-CBB7-EACFE6606C15}"/>
              </a:ext>
            </a:extLst>
          </p:cNvPr>
          <p:cNvSpPr txBox="1">
            <a:spLocks noGrp="1"/>
          </p:cNvSpPr>
          <p:nvPr>
            <p:ph type="body" idx="3"/>
          </p:nvPr>
        </p:nvSpPr>
        <p:spPr>
          <a:xfrm>
            <a:off x="4329126" y="1499249"/>
            <a:ext cx="3429000" cy="648844"/>
          </a:xfrm>
          <a:prstGeom prst="rect">
            <a:avLst/>
          </a:prstGeom>
          <a:noFill/>
          <a:ln>
            <a:noFill/>
          </a:ln>
        </p:spPr>
        <p:txBody>
          <a:bodyPr spcFirstLastPara="1" wrap="square" lIns="91425" tIns="45700" rIns="91425" bIns="45700" anchor="t" anchorCtr="0">
            <a:noAutofit/>
          </a:bodyPr>
          <a:lstStyle>
            <a:lvl1pPr marL="457200" lvl="0" indent="-228600" algn="ctr">
              <a:spcBef>
                <a:spcPts val="300"/>
              </a:spcBef>
              <a:spcAft>
                <a:spcPts val="0"/>
              </a:spcAft>
              <a:buSzPts val="1500"/>
              <a:buNone/>
              <a:defRPr sz="2400" b="1">
                <a:solidFill>
                  <a:schemeClr val="accent2"/>
                </a:solidFill>
              </a:defRPr>
            </a:lvl1pPr>
            <a:lvl2pPr marL="914400" lvl="1" indent="-228600" algn="l">
              <a:spcBef>
                <a:spcPts val="300"/>
              </a:spcBef>
              <a:spcAft>
                <a:spcPts val="0"/>
              </a:spcAft>
              <a:buSzPts val="1500"/>
              <a:buNone/>
              <a:defRPr b="1"/>
            </a:lvl2pPr>
            <a:lvl3pPr marL="1371600" lvl="2" indent="-228600" algn="l">
              <a:spcBef>
                <a:spcPts val="270"/>
              </a:spcBef>
              <a:spcAft>
                <a:spcPts val="0"/>
              </a:spcAft>
              <a:buSzPts val="1350"/>
              <a:buNone/>
              <a:defRPr b="1"/>
            </a:lvl3pPr>
            <a:lvl4pPr marL="1828800" lvl="3" indent="-228600" algn="l">
              <a:spcBef>
                <a:spcPts val="240"/>
              </a:spcBef>
              <a:spcAft>
                <a:spcPts val="0"/>
              </a:spcAft>
              <a:buSzPts val="1200"/>
              <a:buNone/>
              <a:defRPr b="1"/>
            </a:lvl4pPr>
            <a:lvl5pPr marL="2286000" lvl="4" indent="-228600" algn="l">
              <a:spcBef>
                <a:spcPts val="240"/>
              </a:spcBef>
              <a:spcAft>
                <a:spcPts val="0"/>
              </a:spcAft>
              <a:buSzPts val="1200"/>
              <a:buNone/>
              <a:defRPr b="1"/>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 name="Google Shape;383;p39">
            <a:extLst>
              <a:ext uri="{FF2B5EF4-FFF2-40B4-BE49-F238E27FC236}">
                <a16:creationId xmlns:a16="http://schemas.microsoft.com/office/drawing/2014/main" id="{406E0ABF-D4AF-F53B-5C3F-CBFD5AA06269}"/>
              </a:ext>
            </a:extLst>
          </p:cNvPr>
          <p:cNvSpPr txBox="1">
            <a:spLocks noGrp="1"/>
          </p:cNvSpPr>
          <p:nvPr>
            <p:ph type="body" idx="5"/>
          </p:nvPr>
        </p:nvSpPr>
        <p:spPr>
          <a:xfrm>
            <a:off x="8150384" y="1499257"/>
            <a:ext cx="3429000" cy="648836"/>
          </a:xfrm>
          <a:prstGeom prst="rect">
            <a:avLst/>
          </a:prstGeom>
          <a:noFill/>
          <a:ln>
            <a:noFill/>
          </a:ln>
        </p:spPr>
        <p:txBody>
          <a:bodyPr spcFirstLastPara="1" wrap="square" lIns="91425" tIns="45700" rIns="91425" bIns="45700" anchor="t" anchorCtr="0">
            <a:noAutofit/>
          </a:bodyPr>
          <a:lstStyle>
            <a:lvl1pPr marL="457200" lvl="0" indent="-228600" algn="ctr">
              <a:spcBef>
                <a:spcPts val="300"/>
              </a:spcBef>
              <a:spcAft>
                <a:spcPts val="0"/>
              </a:spcAft>
              <a:buSzPts val="1500"/>
              <a:buNone/>
              <a:defRPr sz="2400" b="1">
                <a:solidFill>
                  <a:schemeClr val="accent2"/>
                </a:solidFill>
              </a:defRPr>
            </a:lvl1pPr>
            <a:lvl2pPr marL="914400" lvl="1" indent="-228600" algn="l">
              <a:spcBef>
                <a:spcPts val="300"/>
              </a:spcBef>
              <a:spcAft>
                <a:spcPts val="0"/>
              </a:spcAft>
              <a:buSzPts val="1500"/>
              <a:buNone/>
              <a:defRPr b="1"/>
            </a:lvl2pPr>
            <a:lvl3pPr marL="1371600" lvl="2" indent="-228600" algn="l">
              <a:spcBef>
                <a:spcPts val="270"/>
              </a:spcBef>
              <a:spcAft>
                <a:spcPts val="0"/>
              </a:spcAft>
              <a:buSzPts val="1350"/>
              <a:buNone/>
              <a:defRPr b="1"/>
            </a:lvl3pPr>
            <a:lvl4pPr marL="1828800" lvl="3" indent="-228600" algn="l">
              <a:spcBef>
                <a:spcPts val="240"/>
              </a:spcBef>
              <a:spcAft>
                <a:spcPts val="0"/>
              </a:spcAft>
              <a:buSzPts val="1200"/>
              <a:buNone/>
              <a:defRPr b="1"/>
            </a:lvl4pPr>
            <a:lvl5pPr marL="2286000" lvl="4" indent="-228600" algn="l">
              <a:spcBef>
                <a:spcPts val="240"/>
              </a:spcBef>
              <a:spcAft>
                <a:spcPts val="0"/>
              </a:spcAft>
              <a:buSzPts val="1200"/>
              <a:buNone/>
              <a:defRPr b="1"/>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 name="Google Shape;373;p39">
            <a:extLst>
              <a:ext uri="{FF2B5EF4-FFF2-40B4-BE49-F238E27FC236}">
                <a16:creationId xmlns:a16="http://schemas.microsoft.com/office/drawing/2014/main" id="{4B02E2DD-BA22-3DAF-F0FD-7850BB50FA11}"/>
              </a:ext>
            </a:extLst>
          </p:cNvPr>
          <p:cNvSpPr txBox="1">
            <a:spLocks noGrp="1"/>
          </p:cNvSpPr>
          <p:nvPr>
            <p:ph type="title"/>
          </p:nvPr>
        </p:nvSpPr>
        <p:spPr>
          <a:xfrm>
            <a:off x="507868" y="228601"/>
            <a:ext cx="11071516" cy="104472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2"/>
              </a:buClr>
              <a:buSzPts val="1800"/>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 name="Text Placeholder 3">
            <a:extLst>
              <a:ext uri="{FF2B5EF4-FFF2-40B4-BE49-F238E27FC236}">
                <a16:creationId xmlns:a16="http://schemas.microsoft.com/office/drawing/2014/main" id="{87BA9026-C799-FA16-8E45-94D03A34F35C}"/>
              </a:ext>
            </a:extLst>
          </p:cNvPr>
          <p:cNvSpPr>
            <a:spLocks noGrp="1"/>
          </p:cNvSpPr>
          <p:nvPr>
            <p:ph type="body" sz="quarter" idx="11" hasCustomPrompt="1"/>
          </p:nvPr>
        </p:nvSpPr>
        <p:spPr>
          <a:xfrm>
            <a:off x="196306" y="6227200"/>
            <a:ext cx="4960175" cy="465700"/>
          </a:xfrm>
          <a:prstGeom prst="rect">
            <a:avLst/>
          </a:prstGeom>
        </p:spPr>
        <p:txBody>
          <a:bodyPr anchor="ctr"/>
          <a:lstStyle>
            <a:lvl1pPr marL="0" indent="0">
              <a:buFontTx/>
              <a:buNone/>
              <a:defRPr sz="18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a:t>(Click to add citation)</a:t>
            </a:r>
          </a:p>
        </p:txBody>
      </p:sp>
      <p:sp>
        <p:nvSpPr>
          <p:cNvPr id="3" name="Google Shape;377;p39">
            <a:extLst>
              <a:ext uri="{FF2B5EF4-FFF2-40B4-BE49-F238E27FC236}">
                <a16:creationId xmlns:a16="http://schemas.microsoft.com/office/drawing/2014/main" id="{073BC925-C07C-271A-5E2A-D48143FE9440}"/>
              </a:ext>
            </a:extLst>
          </p:cNvPr>
          <p:cNvSpPr txBox="1">
            <a:spLocks noGrp="1"/>
          </p:cNvSpPr>
          <p:nvPr>
            <p:ph type="body" idx="12"/>
          </p:nvPr>
        </p:nvSpPr>
        <p:spPr>
          <a:xfrm>
            <a:off x="549738" y="4397773"/>
            <a:ext cx="3429000" cy="648843"/>
          </a:xfrm>
          <a:prstGeom prst="rect">
            <a:avLst/>
          </a:prstGeom>
          <a:noFill/>
          <a:ln>
            <a:noFill/>
          </a:ln>
        </p:spPr>
        <p:txBody>
          <a:bodyPr spcFirstLastPara="1" wrap="square" lIns="91425" tIns="45700" rIns="91425" bIns="45700" anchor="t" anchorCtr="0">
            <a:noAutofit/>
          </a:bodyPr>
          <a:lstStyle>
            <a:lvl1pPr marL="457200" lvl="0" indent="-228600" algn="ctr">
              <a:spcBef>
                <a:spcPts val="300"/>
              </a:spcBef>
              <a:spcAft>
                <a:spcPts val="0"/>
              </a:spcAft>
              <a:buSzPts val="1500"/>
              <a:buNone/>
              <a:defRPr sz="2400" b="1">
                <a:solidFill>
                  <a:schemeClr val="accent2"/>
                </a:solidFill>
              </a:defRPr>
            </a:lvl1pPr>
            <a:lvl2pPr marL="914400" lvl="1" indent="-228600" algn="l">
              <a:spcBef>
                <a:spcPts val="300"/>
              </a:spcBef>
              <a:spcAft>
                <a:spcPts val="0"/>
              </a:spcAft>
              <a:buSzPts val="1500"/>
              <a:buNone/>
              <a:defRPr b="1"/>
            </a:lvl2pPr>
            <a:lvl3pPr marL="1371600" lvl="2" indent="-228600" algn="l">
              <a:spcBef>
                <a:spcPts val="270"/>
              </a:spcBef>
              <a:spcAft>
                <a:spcPts val="0"/>
              </a:spcAft>
              <a:buSzPts val="1350"/>
              <a:buNone/>
              <a:defRPr b="1"/>
            </a:lvl3pPr>
            <a:lvl4pPr marL="1828800" lvl="3" indent="-228600" algn="l">
              <a:spcBef>
                <a:spcPts val="240"/>
              </a:spcBef>
              <a:spcAft>
                <a:spcPts val="0"/>
              </a:spcAft>
              <a:buSzPts val="1200"/>
              <a:buNone/>
              <a:defRPr b="1"/>
            </a:lvl4pPr>
            <a:lvl5pPr marL="2286000" lvl="4" indent="-228600" algn="l">
              <a:spcBef>
                <a:spcPts val="240"/>
              </a:spcBef>
              <a:spcAft>
                <a:spcPts val="0"/>
              </a:spcAft>
              <a:buSzPts val="1200"/>
              <a:buNone/>
              <a:defRPr b="1"/>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 name="Google Shape;377;p39">
            <a:extLst>
              <a:ext uri="{FF2B5EF4-FFF2-40B4-BE49-F238E27FC236}">
                <a16:creationId xmlns:a16="http://schemas.microsoft.com/office/drawing/2014/main" id="{D48D5261-89E7-6B16-8499-60EC3D1534CE}"/>
              </a:ext>
            </a:extLst>
          </p:cNvPr>
          <p:cNvSpPr txBox="1">
            <a:spLocks noGrp="1"/>
          </p:cNvSpPr>
          <p:nvPr>
            <p:ph type="body" idx="13"/>
          </p:nvPr>
        </p:nvSpPr>
        <p:spPr>
          <a:xfrm>
            <a:off x="4350061" y="4385485"/>
            <a:ext cx="3429000" cy="648843"/>
          </a:xfrm>
          <a:prstGeom prst="rect">
            <a:avLst/>
          </a:prstGeom>
          <a:noFill/>
          <a:ln>
            <a:noFill/>
          </a:ln>
        </p:spPr>
        <p:txBody>
          <a:bodyPr spcFirstLastPara="1" wrap="square" lIns="91425" tIns="45700" rIns="91425" bIns="45700" anchor="t" anchorCtr="0">
            <a:noAutofit/>
          </a:bodyPr>
          <a:lstStyle>
            <a:lvl1pPr marL="457200" lvl="0" indent="-228600" algn="ctr">
              <a:spcBef>
                <a:spcPts val="300"/>
              </a:spcBef>
              <a:spcAft>
                <a:spcPts val="0"/>
              </a:spcAft>
              <a:buSzPts val="1500"/>
              <a:buNone/>
              <a:defRPr sz="2400" b="1">
                <a:solidFill>
                  <a:schemeClr val="accent2"/>
                </a:solidFill>
              </a:defRPr>
            </a:lvl1pPr>
            <a:lvl2pPr marL="914400" lvl="1" indent="-228600" algn="l">
              <a:spcBef>
                <a:spcPts val="300"/>
              </a:spcBef>
              <a:spcAft>
                <a:spcPts val="0"/>
              </a:spcAft>
              <a:buSzPts val="1500"/>
              <a:buNone/>
              <a:defRPr b="1"/>
            </a:lvl2pPr>
            <a:lvl3pPr marL="1371600" lvl="2" indent="-228600" algn="l">
              <a:spcBef>
                <a:spcPts val="270"/>
              </a:spcBef>
              <a:spcAft>
                <a:spcPts val="0"/>
              </a:spcAft>
              <a:buSzPts val="1350"/>
              <a:buNone/>
              <a:defRPr b="1"/>
            </a:lvl3pPr>
            <a:lvl4pPr marL="1828800" lvl="3" indent="-228600" algn="l">
              <a:spcBef>
                <a:spcPts val="240"/>
              </a:spcBef>
              <a:spcAft>
                <a:spcPts val="0"/>
              </a:spcAft>
              <a:buSzPts val="1200"/>
              <a:buNone/>
              <a:defRPr b="1"/>
            </a:lvl4pPr>
            <a:lvl5pPr marL="2286000" lvl="4" indent="-228600" algn="l">
              <a:spcBef>
                <a:spcPts val="240"/>
              </a:spcBef>
              <a:spcAft>
                <a:spcPts val="0"/>
              </a:spcAft>
              <a:buSzPts val="1200"/>
              <a:buNone/>
              <a:defRPr b="1"/>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 name="Google Shape;377;p39">
            <a:extLst>
              <a:ext uri="{FF2B5EF4-FFF2-40B4-BE49-F238E27FC236}">
                <a16:creationId xmlns:a16="http://schemas.microsoft.com/office/drawing/2014/main" id="{E847D992-8047-0878-1318-1C96BA0392C2}"/>
              </a:ext>
            </a:extLst>
          </p:cNvPr>
          <p:cNvSpPr txBox="1">
            <a:spLocks noGrp="1"/>
          </p:cNvSpPr>
          <p:nvPr>
            <p:ph type="body" idx="14"/>
          </p:nvPr>
        </p:nvSpPr>
        <p:spPr>
          <a:xfrm>
            <a:off x="8150384" y="4385486"/>
            <a:ext cx="3429000" cy="648843"/>
          </a:xfrm>
          <a:prstGeom prst="rect">
            <a:avLst/>
          </a:prstGeom>
          <a:noFill/>
          <a:ln>
            <a:noFill/>
          </a:ln>
        </p:spPr>
        <p:txBody>
          <a:bodyPr spcFirstLastPara="1" wrap="square" lIns="91425" tIns="45700" rIns="91425" bIns="45700" anchor="t" anchorCtr="0">
            <a:noAutofit/>
          </a:bodyPr>
          <a:lstStyle>
            <a:lvl1pPr marL="457200" lvl="0" indent="-228600" algn="ctr">
              <a:spcBef>
                <a:spcPts val="300"/>
              </a:spcBef>
              <a:spcAft>
                <a:spcPts val="0"/>
              </a:spcAft>
              <a:buSzPts val="1500"/>
              <a:buNone/>
              <a:defRPr sz="2400" b="1">
                <a:solidFill>
                  <a:schemeClr val="accent2"/>
                </a:solidFill>
              </a:defRPr>
            </a:lvl1pPr>
            <a:lvl2pPr marL="914400" lvl="1" indent="-228600" algn="l">
              <a:spcBef>
                <a:spcPts val="300"/>
              </a:spcBef>
              <a:spcAft>
                <a:spcPts val="0"/>
              </a:spcAft>
              <a:buSzPts val="1500"/>
              <a:buNone/>
              <a:defRPr b="1"/>
            </a:lvl2pPr>
            <a:lvl3pPr marL="1371600" lvl="2" indent="-228600" algn="l">
              <a:spcBef>
                <a:spcPts val="270"/>
              </a:spcBef>
              <a:spcAft>
                <a:spcPts val="0"/>
              </a:spcAft>
              <a:buSzPts val="1350"/>
              <a:buNone/>
              <a:defRPr b="1"/>
            </a:lvl3pPr>
            <a:lvl4pPr marL="1828800" lvl="3" indent="-228600" algn="l">
              <a:spcBef>
                <a:spcPts val="240"/>
              </a:spcBef>
              <a:spcAft>
                <a:spcPts val="0"/>
              </a:spcAft>
              <a:buSzPts val="1200"/>
              <a:buNone/>
              <a:defRPr b="1"/>
            </a:lvl4pPr>
            <a:lvl5pPr marL="2286000" lvl="4" indent="-228600" algn="l">
              <a:spcBef>
                <a:spcPts val="240"/>
              </a:spcBef>
              <a:spcAft>
                <a:spcPts val="0"/>
              </a:spcAft>
              <a:buSzPts val="1200"/>
              <a:buNone/>
              <a:defRPr b="1"/>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grpSp>
        <p:nvGrpSpPr>
          <p:cNvPr id="9" name="Group 8">
            <a:extLst>
              <a:ext uri="{FF2B5EF4-FFF2-40B4-BE49-F238E27FC236}">
                <a16:creationId xmlns:a16="http://schemas.microsoft.com/office/drawing/2014/main" id="{1EE669FA-E28B-6964-7F4D-C4D46FC18433}"/>
              </a:ext>
              <a:ext uri="{C183D7F6-B498-43B3-948B-1728B52AA6E4}">
                <adec:decorative xmlns:adec="http://schemas.microsoft.com/office/drawing/2017/decorative" val="1"/>
              </a:ext>
            </a:extLst>
          </p:cNvPr>
          <p:cNvGrpSpPr/>
          <p:nvPr userDrawn="1"/>
        </p:nvGrpSpPr>
        <p:grpSpPr>
          <a:xfrm>
            <a:off x="7144578" y="6330640"/>
            <a:ext cx="1827213" cy="484632"/>
            <a:chOff x="1827213" y="6320184"/>
            <a:chExt cx="1889065" cy="515107"/>
          </a:xfrm>
        </p:grpSpPr>
        <p:pic>
          <p:nvPicPr>
            <p:cNvPr id="10" name="Graphic 9">
              <a:extLst>
                <a:ext uri="{FF2B5EF4-FFF2-40B4-BE49-F238E27FC236}">
                  <a16:creationId xmlns:a16="http://schemas.microsoft.com/office/drawing/2014/main" id="{00CE90AF-AAAB-BC9A-F1AC-1CC370B89A0F}"/>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1" name="Picture 10" descr="Tennessee Tiered Supports Center logo">
              <a:extLst>
                <a:ext uri="{FF2B5EF4-FFF2-40B4-BE49-F238E27FC236}">
                  <a16:creationId xmlns:a16="http://schemas.microsoft.com/office/drawing/2014/main" id="{D508D25E-60D7-11FC-DBB0-9D6E5853E8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12" name="Footer Placeholder 2">
            <a:extLst>
              <a:ext uri="{FF2B5EF4-FFF2-40B4-BE49-F238E27FC236}">
                <a16:creationId xmlns:a16="http://schemas.microsoft.com/office/drawing/2014/main" id="{7BF60775-F179-2883-B381-58F856E7BFEA}"/>
              </a:ext>
              <a:ext uri="{C183D7F6-B498-43B3-948B-1728B52AA6E4}">
                <adec:decorative xmlns:adec="http://schemas.microsoft.com/office/drawing/2017/decorative" val="1"/>
              </a:ext>
            </a:extLst>
          </p:cNvPr>
          <p:cNvSpPr>
            <a:spLocks noGrp="1"/>
          </p:cNvSpPr>
          <p:nvPr>
            <p:ph type="ftr" sz="quarter" idx="15"/>
          </p:nvPr>
        </p:nvSpPr>
        <p:spPr>
          <a:xfrm>
            <a:off x="9193495" y="6470579"/>
            <a:ext cx="2995330" cy="387421"/>
          </a:xfrm>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37343397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2CFAAF-5625-7D4D-8E3D-266A07FDB861}"/>
              </a:ext>
            </a:extLst>
          </p:cNvPr>
          <p:cNvSpPr>
            <a:spLocks noGrp="1"/>
          </p:cNvSpPr>
          <p:nvPr>
            <p:ph type="title"/>
          </p:nvPr>
        </p:nvSpPr>
        <p:spPr/>
        <p:txBody>
          <a:bodyPr/>
          <a:lstStyle/>
          <a:p>
            <a:r>
              <a:rPr lang="en-US"/>
              <a:t>Click to edit Master title style</a:t>
            </a:r>
          </a:p>
        </p:txBody>
      </p:sp>
      <p:sp>
        <p:nvSpPr>
          <p:cNvPr id="8" name="Text Placeholder 6">
            <a:extLst>
              <a:ext uri="{FF2B5EF4-FFF2-40B4-BE49-F238E27FC236}">
                <a16:creationId xmlns:a16="http://schemas.microsoft.com/office/drawing/2014/main" id="{3017CB97-2350-5B4F-BB4C-38837643373B}"/>
              </a:ext>
            </a:extLst>
          </p:cNvPr>
          <p:cNvSpPr>
            <a:spLocks noGrp="1"/>
          </p:cNvSpPr>
          <p:nvPr>
            <p:ph type="body" sz="quarter" idx="10"/>
          </p:nvPr>
        </p:nvSpPr>
        <p:spPr>
          <a:xfrm>
            <a:off x="507868" y="1531919"/>
            <a:ext cx="11071516" cy="4335485"/>
          </a:xfrm>
        </p:spPr>
        <p:txBody>
          <a:bodyPr/>
          <a:lstStyle>
            <a:lvl1pPr>
              <a:spcBef>
                <a:spcPts val="0"/>
              </a:spcBef>
              <a:spcAft>
                <a:spcPts val="1200"/>
              </a:spcAft>
              <a:buClr>
                <a:srgbClr val="000000"/>
              </a:buClr>
              <a:buFont typeface="Arial" panose="020B0604020202020204" pitchFamily="34" charset="0"/>
              <a:buChar char="•"/>
              <a:defRPr/>
            </a:lvl1pPr>
            <a:lvl2pPr>
              <a:spcBef>
                <a:spcPts val="0"/>
              </a:spcBef>
              <a:spcAft>
                <a:spcPts val="1200"/>
              </a:spcAft>
              <a:buClr>
                <a:srgbClr val="000000"/>
              </a:buClr>
              <a:buFont typeface="Courier New" panose="02070309020205020404" pitchFamily="49" charset="0"/>
              <a:buChar char="o"/>
              <a:defRPr/>
            </a:lvl2pPr>
            <a:lvl3pPr>
              <a:spcBef>
                <a:spcPts val="0"/>
              </a:spcBef>
              <a:spcAft>
                <a:spcPts val="1200"/>
              </a:spcAft>
              <a:buClr>
                <a:srgbClr val="000000"/>
              </a:buClr>
              <a:buFont typeface="Wingdings" pitchFamily="2" charset="2"/>
              <a:buChar char="§"/>
              <a:defRPr/>
            </a:lvl3pPr>
            <a:lvl4pPr>
              <a:spcBef>
                <a:spcPts val="0"/>
              </a:spcBef>
              <a:spcAft>
                <a:spcPts val="1200"/>
              </a:spcAft>
              <a:buClr>
                <a:srgbClr val="000000"/>
              </a:buClr>
              <a:defRPr/>
            </a:lvl4pPr>
            <a:lvl5pPr>
              <a:spcBef>
                <a:spcPts val="0"/>
              </a:spcBef>
              <a:spcAft>
                <a:spcPts val="1200"/>
              </a:spcAft>
              <a:buClr>
                <a:srgbClr val="000000"/>
              </a:buCl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773DBDA3-B720-9B51-3A71-69A102F0EBC0}"/>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4" name="Group 3">
            <a:extLst>
              <a:ext uri="{FF2B5EF4-FFF2-40B4-BE49-F238E27FC236}">
                <a16:creationId xmlns:a16="http://schemas.microsoft.com/office/drawing/2014/main" id="{75756E1D-D64A-B72F-0DC3-6C1AD4C12FAB}"/>
              </a:ext>
              <a:ext uri="{C183D7F6-B498-43B3-948B-1728B52AA6E4}">
                <adec:decorative xmlns:adec="http://schemas.microsoft.com/office/drawing/2017/decorative" val="1"/>
              </a:ext>
            </a:extLst>
          </p:cNvPr>
          <p:cNvGrpSpPr/>
          <p:nvPr userDrawn="1"/>
        </p:nvGrpSpPr>
        <p:grpSpPr>
          <a:xfrm>
            <a:off x="10259568" y="5969724"/>
            <a:ext cx="1827213" cy="484632"/>
            <a:chOff x="1827213" y="6320184"/>
            <a:chExt cx="1889065" cy="515107"/>
          </a:xfrm>
        </p:grpSpPr>
        <p:pic>
          <p:nvPicPr>
            <p:cNvPr id="6" name="Graphic 5">
              <a:extLst>
                <a:ext uri="{FF2B5EF4-FFF2-40B4-BE49-F238E27FC236}">
                  <a16:creationId xmlns:a16="http://schemas.microsoft.com/office/drawing/2014/main" id="{31281CDB-018C-93C0-49CA-6926F54D1F7E}"/>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7" name="Picture 6" descr="Tennessee Tiered Supports Center logo">
              <a:extLst>
                <a:ext uri="{FF2B5EF4-FFF2-40B4-BE49-F238E27FC236}">
                  <a16:creationId xmlns:a16="http://schemas.microsoft.com/office/drawing/2014/main" id="{2972AD4B-A18E-3CD6-F85A-0989574E12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40140128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7"/>
        <p:cNvGrpSpPr/>
        <p:nvPr/>
      </p:nvGrpSpPr>
      <p:grpSpPr>
        <a:xfrm>
          <a:off x="0" y="0"/>
          <a:ext cx="0" cy="0"/>
          <a:chOff x="0" y="0"/>
          <a:chExt cx="0" cy="0"/>
        </a:xfrm>
      </p:grpSpPr>
      <p:sp>
        <p:nvSpPr>
          <p:cNvPr id="72" name="Google Shape;72;p29"/>
          <p:cNvSpPr txBox="1">
            <a:spLocks noGrp="1"/>
          </p:cNvSpPr>
          <p:nvPr>
            <p:ph type="title"/>
          </p:nvPr>
        </p:nvSpPr>
        <p:spPr>
          <a:xfrm>
            <a:off x="888968" y="365127"/>
            <a:ext cx="10461875" cy="64071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000"/>
              <a:buFont typeface="Georgia"/>
              <a:buNone/>
              <a:defRPr sz="3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9"/>
          <p:cNvSpPr txBox="1">
            <a:spLocks noGrp="1"/>
          </p:cNvSpPr>
          <p:nvPr>
            <p:ph type="body" idx="1"/>
          </p:nvPr>
        </p:nvSpPr>
        <p:spPr>
          <a:xfrm>
            <a:off x="1005580" y="1370965"/>
            <a:ext cx="10345264" cy="480599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o"/>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962765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lt Opening Slide 1">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6672270-EBEA-1543-88D0-6D4BEA5A0762}"/>
              </a:ext>
            </a:extLst>
          </p:cNvPr>
          <p:cNvSpPr>
            <a:spLocks noGrp="1"/>
          </p:cNvSpPr>
          <p:nvPr>
            <p:ph type="title"/>
          </p:nvPr>
        </p:nvSpPr>
        <p:spPr>
          <a:xfrm>
            <a:off x="503238" y="2316836"/>
            <a:ext cx="6388232" cy="1200072"/>
          </a:xfrm>
        </p:spPr>
        <p:txBody>
          <a:bodyPr anchor="b">
            <a:spAutoFit/>
          </a:bodyPr>
          <a:lstStyle/>
          <a:p>
            <a:r>
              <a:rPr lang="en-US"/>
              <a:t>Click to edit Master title style</a:t>
            </a:r>
          </a:p>
        </p:txBody>
      </p:sp>
      <p:sp>
        <p:nvSpPr>
          <p:cNvPr id="9" name="Subtitle 2">
            <a:extLst>
              <a:ext uri="{FF2B5EF4-FFF2-40B4-BE49-F238E27FC236}">
                <a16:creationId xmlns:a16="http://schemas.microsoft.com/office/drawing/2014/main" id="{9ECF7064-5BC0-1248-BDA0-BEEF30B2D62C}"/>
              </a:ext>
            </a:extLst>
          </p:cNvPr>
          <p:cNvSpPr>
            <a:spLocks noGrp="1"/>
          </p:cNvSpPr>
          <p:nvPr>
            <p:ph type="subTitle" idx="1" hasCustomPrompt="1"/>
          </p:nvPr>
        </p:nvSpPr>
        <p:spPr>
          <a:xfrm>
            <a:off x="503238" y="3787623"/>
            <a:ext cx="5590538" cy="461665"/>
          </a:xfrm>
        </p:spPr>
        <p:txBody>
          <a:bodyPr anchor="ctr">
            <a:spAutoFit/>
          </a:bodyPr>
          <a:lstStyle>
            <a:lvl1pPr marL="0" indent="0" algn="l">
              <a:buNone/>
              <a:defRPr sz="2400" b="1" baseline="0">
                <a:solidFill>
                  <a:srgbClr val="000000"/>
                </a:solidFill>
                <a:latin typeface="Arial" panose="020B0604020202020204" pitchFamily="34" charset="0"/>
                <a:cs typeface="Arial" panose="020B0604020202020204" pitchFamily="34" charset="0"/>
              </a:defRPr>
            </a:lvl1pPr>
            <a:lvl2pPr marL="342815" indent="0" algn="ctr">
              <a:buNone/>
              <a:defRPr>
                <a:solidFill>
                  <a:schemeClr val="tx1">
                    <a:tint val="75000"/>
                  </a:schemeClr>
                </a:solidFill>
              </a:defRPr>
            </a:lvl2pPr>
            <a:lvl3pPr marL="685629" indent="0" algn="ctr">
              <a:buNone/>
              <a:defRPr>
                <a:solidFill>
                  <a:schemeClr val="tx1">
                    <a:tint val="75000"/>
                  </a:schemeClr>
                </a:solidFill>
              </a:defRPr>
            </a:lvl3pPr>
            <a:lvl4pPr marL="1028443" indent="0" algn="ctr">
              <a:buNone/>
              <a:defRPr>
                <a:solidFill>
                  <a:schemeClr val="tx1">
                    <a:tint val="75000"/>
                  </a:schemeClr>
                </a:solidFill>
              </a:defRPr>
            </a:lvl4pPr>
            <a:lvl5pPr marL="1371257" indent="0" algn="ctr">
              <a:buNone/>
              <a:defRPr>
                <a:solidFill>
                  <a:schemeClr val="tx1">
                    <a:tint val="75000"/>
                  </a:schemeClr>
                </a:solidFill>
              </a:defRPr>
            </a:lvl5pPr>
            <a:lvl6pPr marL="1714072" indent="0" algn="ctr">
              <a:buNone/>
              <a:defRPr>
                <a:solidFill>
                  <a:schemeClr val="tx1">
                    <a:tint val="75000"/>
                  </a:schemeClr>
                </a:solidFill>
              </a:defRPr>
            </a:lvl6pPr>
            <a:lvl7pPr marL="2056886" indent="0" algn="ctr">
              <a:buNone/>
              <a:defRPr>
                <a:solidFill>
                  <a:schemeClr val="tx1">
                    <a:tint val="75000"/>
                  </a:schemeClr>
                </a:solidFill>
              </a:defRPr>
            </a:lvl7pPr>
            <a:lvl8pPr marL="2399700" indent="0" algn="ctr">
              <a:buNone/>
              <a:defRPr>
                <a:solidFill>
                  <a:schemeClr val="tx1">
                    <a:tint val="75000"/>
                  </a:schemeClr>
                </a:solidFill>
              </a:defRPr>
            </a:lvl8pPr>
            <a:lvl9pPr marL="2742514" indent="0" algn="ctr">
              <a:buNone/>
              <a:defRPr>
                <a:solidFill>
                  <a:schemeClr val="tx1">
                    <a:tint val="75000"/>
                  </a:schemeClr>
                </a:solidFill>
              </a:defRPr>
            </a:lvl9pPr>
          </a:lstStyle>
          <a:p>
            <a:r>
              <a:rPr lang="en-US"/>
              <a:t>Presenter Name </a:t>
            </a:r>
          </a:p>
        </p:txBody>
      </p:sp>
      <p:sp>
        <p:nvSpPr>
          <p:cNvPr id="14" name="Text Placeholder 13">
            <a:extLst>
              <a:ext uri="{FF2B5EF4-FFF2-40B4-BE49-F238E27FC236}">
                <a16:creationId xmlns:a16="http://schemas.microsoft.com/office/drawing/2014/main" id="{43EC2EDF-7C27-5D4D-8894-83C5140693FD}"/>
              </a:ext>
            </a:extLst>
          </p:cNvPr>
          <p:cNvSpPr>
            <a:spLocks noGrp="1"/>
          </p:cNvSpPr>
          <p:nvPr>
            <p:ph type="body" sz="quarter" idx="10" hasCustomPrompt="1"/>
          </p:nvPr>
        </p:nvSpPr>
        <p:spPr>
          <a:xfrm>
            <a:off x="503238" y="4343400"/>
            <a:ext cx="5591175" cy="400110"/>
          </a:xfrm>
        </p:spPr>
        <p:txBody>
          <a:bodyPr>
            <a:spAutoFit/>
          </a:bodyPr>
          <a:lstStyle>
            <a:lvl1pPr marL="0" indent="0">
              <a:buNone/>
              <a:defRPr sz="2000" i="1">
                <a:solidFill>
                  <a:srgbClr val="000000"/>
                </a:solidFill>
              </a:defRPr>
            </a:lvl1pPr>
          </a:lstStyle>
          <a:p>
            <a:pPr lvl="0"/>
            <a:r>
              <a:rPr lang="en-US"/>
              <a:t>Date</a:t>
            </a:r>
          </a:p>
        </p:txBody>
      </p:sp>
      <p:sp>
        <p:nvSpPr>
          <p:cNvPr id="5" name="Freeform 4">
            <a:extLst>
              <a:ext uri="{FF2B5EF4-FFF2-40B4-BE49-F238E27FC236}">
                <a16:creationId xmlns:a16="http://schemas.microsoft.com/office/drawing/2014/main" id="{722FABF4-1F54-4143-A109-B7E9BE359E78}"/>
              </a:ext>
              <a:ext uri="{C183D7F6-B498-43B3-948B-1728B52AA6E4}">
                <adec:decorative xmlns:adec="http://schemas.microsoft.com/office/drawing/2017/decorative" val="1"/>
              </a:ext>
            </a:extLst>
          </p:cNvPr>
          <p:cNvSpPr/>
          <p:nvPr userDrawn="1"/>
        </p:nvSpPr>
        <p:spPr>
          <a:xfrm flipH="1">
            <a:off x="5278581" y="0"/>
            <a:ext cx="6910242" cy="6858000"/>
          </a:xfrm>
          <a:custGeom>
            <a:avLst/>
            <a:gdLst>
              <a:gd name="connsiteX0" fmla="*/ 2852449 w 6910242"/>
              <a:gd name="connsiteY0" fmla="*/ 0 h 6858000"/>
              <a:gd name="connsiteX1" fmla="*/ 0 w 6910242"/>
              <a:gd name="connsiteY1" fmla="*/ 0 h 6858000"/>
              <a:gd name="connsiteX2" fmla="*/ 0 w 6910242"/>
              <a:gd name="connsiteY2" fmla="*/ 6858000 h 6858000"/>
              <a:gd name="connsiteX3" fmla="*/ 2852449 w 6910242"/>
              <a:gd name="connsiteY3" fmla="*/ 6858000 h 6858000"/>
              <a:gd name="connsiteX4" fmla="*/ 6910242 w 691024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0242" h="6858000">
                <a:moveTo>
                  <a:pt x="2852449" y="0"/>
                </a:moveTo>
                <a:lnTo>
                  <a:pt x="0" y="0"/>
                </a:lnTo>
                <a:lnTo>
                  <a:pt x="0" y="6858000"/>
                </a:lnTo>
                <a:lnTo>
                  <a:pt x="2852449" y="6858000"/>
                </a:lnTo>
                <a:lnTo>
                  <a:pt x="6910242" y="6858000"/>
                </a:lnTo>
                <a:close/>
              </a:path>
            </a:pathLst>
          </a:custGeom>
          <a:solidFill>
            <a:schemeClr val="accent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descr="Tennessee Department of Education logo">
            <a:extLst>
              <a:ext uri="{FF2B5EF4-FFF2-40B4-BE49-F238E27FC236}">
                <a16:creationId xmlns:a16="http://schemas.microsoft.com/office/drawing/2014/main" id="{8FF5F5F4-A1F6-E84F-81C1-515EEFC8D1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152" y="5972469"/>
            <a:ext cx="1586983" cy="627866"/>
          </a:xfrm>
          <a:prstGeom prst="rect">
            <a:avLst/>
          </a:prstGeom>
        </p:spPr>
      </p:pic>
      <p:cxnSp>
        <p:nvCxnSpPr>
          <p:cNvPr id="22" name="Straight Connector 21">
            <a:extLst>
              <a:ext uri="{FF2B5EF4-FFF2-40B4-BE49-F238E27FC236}">
                <a16:creationId xmlns:a16="http://schemas.microsoft.com/office/drawing/2014/main" id="{AC18DADC-89CE-954B-92B7-4268AF3D12FB}"/>
              </a:ext>
              <a:ext uri="{C183D7F6-B498-43B3-948B-1728B52AA6E4}">
                <adec:decorative xmlns:adec="http://schemas.microsoft.com/office/drawing/2017/decorative" val="1"/>
              </a:ext>
            </a:extLst>
          </p:cNvPr>
          <p:cNvCxnSpPr>
            <a:cxnSpLocks/>
          </p:cNvCxnSpPr>
          <p:nvPr userDrawn="1"/>
        </p:nvCxnSpPr>
        <p:spPr>
          <a:xfrm>
            <a:off x="503238" y="3633918"/>
            <a:ext cx="71437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Graphic 1" descr="Red and blue Tennessee Technical Assistance Network (TN-TAN) logo">
            <a:extLst>
              <a:ext uri="{FF2B5EF4-FFF2-40B4-BE49-F238E27FC236}">
                <a16:creationId xmlns:a16="http://schemas.microsoft.com/office/drawing/2014/main" id="{7FCDCAC6-0B70-D1F0-B5D2-89992636782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31410"/>
          <a:stretch/>
        </p:blipFill>
        <p:spPr>
          <a:xfrm>
            <a:off x="33940" y="15498"/>
            <a:ext cx="3453176" cy="1193662"/>
          </a:xfrm>
          <a:prstGeom prst="rect">
            <a:avLst/>
          </a:prstGeom>
        </p:spPr>
      </p:pic>
      <p:pic>
        <p:nvPicPr>
          <p:cNvPr id="4" name="Picture 3">
            <a:extLst>
              <a:ext uri="{FF2B5EF4-FFF2-40B4-BE49-F238E27FC236}">
                <a16:creationId xmlns:a16="http://schemas.microsoft.com/office/drawing/2014/main" id="{769E765F-C8E9-D0BB-BC71-818915D0223D}"/>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5409978" y="0"/>
            <a:ext cx="6778753" cy="6858000"/>
          </a:xfrm>
          <a:prstGeom prst="rect">
            <a:avLst/>
          </a:prstGeom>
        </p:spPr>
      </p:pic>
      <p:sp>
        <p:nvSpPr>
          <p:cNvPr id="6" name="Footer Placeholder 5" descr="Tennessee Department of Education copyright">
            <a:extLst>
              <a:ext uri="{FF2B5EF4-FFF2-40B4-BE49-F238E27FC236}">
                <a16:creationId xmlns:a16="http://schemas.microsoft.com/office/drawing/2014/main" id="{8BD35860-815A-E0E5-E19E-5E39067FF8B3}"/>
              </a:ext>
            </a:extLst>
          </p:cNvPr>
          <p:cNvSpPr>
            <a:spLocks noGrp="1"/>
          </p:cNvSpPr>
          <p:nvPr>
            <p:ph type="ftr" sz="quarter" idx="11"/>
          </p:nvPr>
        </p:nvSpPr>
        <p:spPr>
          <a:xfrm>
            <a:off x="1989451" y="6429212"/>
            <a:ext cx="2995330" cy="342246"/>
          </a:xfrm>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3796267555"/>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lt 2 Opening Slide (change picture)">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6672270-EBEA-1543-88D0-6D4BEA5A0762}"/>
              </a:ext>
            </a:extLst>
          </p:cNvPr>
          <p:cNvSpPr>
            <a:spLocks noGrp="1"/>
          </p:cNvSpPr>
          <p:nvPr>
            <p:ph type="title"/>
          </p:nvPr>
        </p:nvSpPr>
        <p:spPr>
          <a:xfrm>
            <a:off x="503238" y="2316836"/>
            <a:ext cx="6388232" cy="1200072"/>
          </a:xfrm>
        </p:spPr>
        <p:txBody>
          <a:bodyPr anchor="b">
            <a:spAutoFit/>
          </a:bodyPr>
          <a:lstStyle/>
          <a:p>
            <a:r>
              <a:rPr lang="en-US"/>
              <a:t>Click to edit Master title style</a:t>
            </a:r>
          </a:p>
        </p:txBody>
      </p:sp>
      <p:sp>
        <p:nvSpPr>
          <p:cNvPr id="9" name="Subtitle 2">
            <a:extLst>
              <a:ext uri="{FF2B5EF4-FFF2-40B4-BE49-F238E27FC236}">
                <a16:creationId xmlns:a16="http://schemas.microsoft.com/office/drawing/2014/main" id="{9ECF7064-5BC0-1248-BDA0-BEEF30B2D62C}"/>
              </a:ext>
            </a:extLst>
          </p:cNvPr>
          <p:cNvSpPr>
            <a:spLocks noGrp="1"/>
          </p:cNvSpPr>
          <p:nvPr>
            <p:ph type="subTitle" idx="1" hasCustomPrompt="1"/>
          </p:nvPr>
        </p:nvSpPr>
        <p:spPr>
          <a:xfrm>
            <a:off x="503238" y="3787623"/>
            <a:ext cx="5590538" cy="461665"/>
          </a:xfrm>
        </p:spPr>
        <p:txBody>
          <a:bodyPr anchor="ctr">
            <a:spAutoFit/>
          </a:bodyPr>
          <a:lstStyle>
            <a:lvl1pPr marL="0" indent="0" algn="l">
              <a:buNone/>
              <a:defRPr sz="2400" b="1" baseline="0">
                <a:solidFill>
                  <a:schemeClr val="tx1"/>
                </a:solidFill>
                <a:latin typeface="Arial" panose="020B0604020202020204" pitchFamily="34" charset="0"/>
                <a:cs typeface="Arial" panose="020B0604020202020204" pitchFamily="34" charset="0"/>
              </a:defRPr>
            </a:lvl1pPr>
            <a:lvl2pPr marL="342815" indent="0" algn="ctr">
              <a:buNone/>
              <a:defRPr>
                <a:solidFill>
                  <a:schemeClr val="tx1">
                    <a:tint val="75000"/>
                  </a:schemeClr>
                </a:solidFill>
              </a:defRPr>
            </a:lvl2pPr>
            <a:lvl3pPr marL="685629" indent="0" algn="ctr">
              <a:buNone/>
              <a:defRPr>
                <a:solidFill>
                  <a:schemeClr val="tx1">
                    <a:tint val="75000"/>
                  </a:schemeClr>
                </a:solidFill>
              </a:defRPr>
            </a:lvl3pPr>
            <a:lvl4pPr marL="1028443" indent="0" algn="ctr">
              <a:buNone/>
              <a:defRPr>
                <a:solidFill>
                  <a:schemeClr val="tx1">
                    <a:tint val="75000"/>
                  </a:schemeClr>
                </a:solidFill>
              </a:defRPr>
            </a:lvl4pPr>
            <a:lvl5pPr marL="1371257" indent="0" algn="ctr">
              <a:buNone/>
              <a:defRPr>
                <a:solidFill>
                  <a:schemeClr val="tx1">
                    <a:tint val="75000"/>
                  </a:schemeClr>
                </a:solidFill>
              </a:defRPr>
            </a:lvl5pPr>
            <a:lvl6pPr marL="1714072" indent="0" algn="ctr">
              <a:buNone/>
              <a:defRPr>
                <a:solidFill>
                  <a:schemeClr val="tx1">
                    <a:tint val="75000"/>
                  </a:schemeClr>
                </a:solidFill>
              </a:defRPr>
            </a:lvl6pPr>
            <a:lvl7pPr marL="2056886" indent="0" algn="ctr">
              <a:buNone/>
              <a:defRPr>
                <a:solidFill>
                  <a:schemeClr val="tx1">
                    <a:tint val="75000"/>
                  </a:schemeClr>
                </a:solidFill>
              </a:defRPr>
            </a:lvl7pPr>
            <a:lvl8pPr marL="2399700" indent="0" algn="ctr">
              <a:buNone/>
              <a:defRPr>
                <a:solidFill>
                  <a:schemeClr val="tx1">
                    <a:tint val="75000"/>
                  </a:schemeClr>
                </a:solidFill>
              </a:defRPr>
            </a:lvl8pPr>
            <a:lvl9pPr marL="2742514" indent="0" algn="ctr">
              <a:buNone/>
              <a:defRPr>
                <a:solidFill>
                  <a:schemeClr val="tx1">
                    <a:tint val="75000"/>
                  </a:schemeClr>
                </a:solidFill>
              </a:defRPr>
            </a:lvl9pPr>
          </a:lstStyle>
          <a:p>
            <a:r>
              <a:rPr lang="en-US"/>
              <a:t>Presenter Name </a:t>
            </a:r>
          </a:p>
        </p:txBody>
      </p:sp>
      <p:sp>
        <p:nvSpPr>
          <p:cNvPr id="14" name="Text Placeholder 13">
            <a:extLst>
              <a:ext uri="{FF2B5EF4-FFF2-40B4-BE49-F238E27FC236}">
                <a16:creationId xmlns:a16="http://schemas.microsoft.com/office/drawing/2014/main" id="{43EC2EDF-7C27-5D4D-8894-83C5140693FD}"/>
              </a:ext>
            </a:extLst>
          </p:cNvPr>
          <p:cNvSpPr>
            <a:spLocks noGrp="1"/>
          </p:cNvSpPr>
          <p:nvPr>
            <p:ph type="body" sz="quarter" idx="10" hasCustomPrompt="1"/>
          </p:nvPr>
        </p:nvSpPr>
        <p:spPr>
          <a:xfrm>
            <a:off x="503238" y="4343400"/>
            <a:ext cx="5591175" cy="400110"/>
          </a:xfrm>
        </p:spPr>
        <p:txBody>
          <a:bodyPr>
            <a:spAutoFit/>
          </a:bodyPr>
          <a:lstStyle>
            <a:lvl1pPr marL="0" indent="0">
              <a:buNone/>
              <a:defRPr sz="2000" i="1"/>
            </a:lvl1pPr>
          </a:lstStyle>
          <a:p>
            <a:pPr lvl="0"/>
            <a:r>
              <a:rPr lang="en-US"/>
              <a:t>Date</a:t>
            </a:r>
          </a:p>
        </p:txBody>
      </p:sp>
      <p:sp>
        <p:nvSpPr>
          <p:cNvPr id="5" name="Freeform 4">
            <a:extLst>
              <a:ext uri="{FF2B5EF4-FFF2-40B4-BE49-F238E27FC236}">
                <a16:creationId xmlns:a16="http://schemas.microsoft.com/office/drawing/2014/main" id="{722FABF4-1F54-4143-A109-B7E9BE359E78}"/>
              </a:ext>
              <a:ext uri="{C183D7F6-B498-43B3-948B-1728B52AA6E4}">
                <adec:decorative xmlns:adec="http://schemas.microsoft.com/office/drawing/2017/decorative" val="1"/>
              </a:ext>
            </a:extLst>
          </p:cNvPr>
          <p:cNvSpPr/>
          <p:nvPr userDrawn="1"/>
        </p:nvSpPr>
        <p:spPr>
          <a:xfrm flipH="1">
            <a:off x="5278581" y="0"/>
            <a:ext cx="6910242" cy="6858000"/>
          </a:xfrm>
          <a:custGeom>
            <a:avLst/>
            <a:gdLst>
              <a:gd name="connsiteX0" fmla="*/ 2852449 w 6910242"/>
              <a:gd name="connsiteY0" fmla="*/ 0 h 6858000"/>
              <a:gd name="connsiteX1" fmla="*/ 0 w 6910242"/>
              <a:gd name="connsiteY1" fmla="*/ 0 h 6858000"/>
              <a:gd name="connsiteX2" fmla="*/ 0 w 6910242"/>
              <a:gd name="connsiteY2" fmla="*/ 6858000 h 6858000"/>
              <a:gd name="connsiteX3" fmla="*/ 2852449 w 6910242"/>
              <a:gd name="connsiteY3" fmla="*/ 6858000 h 6858000"/>
              <a:gd name="connsiteX4" fmla="*/ 6910242 w 691024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0242" h="6858000">
                <a:moveTo>
                  <a:pt x="2852449" y="0"/>
                </a:moveTo>
                <a:lnTo>
                  <a:pt x="0" y="0"/>
                </a:lnTo>
                <a:lnTo>
                  <a:pt x="0" y="6858000"/>
                </a:lnTo>
                <a:lnTo>
                  <a:pt x="2852449" y="6858000"/>
                </a:lnTo>
                <a:lnTo>
                  <a:pt x="6910242" y="6858000"/>
                </a:lnTo>
                <a:close/>
              </a:path>
            </a:pathLst>
          </a:custGeom>
          <a:solidFill>
            <a:schemeClr val="accent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descr="TN Department of Education logo">
            <a:extLst>
              <a:ext uri="{FF2B5EF4-FFF2-40B4-BE49-F238E27FC236}">
                <a16:creationId xmlns:a16="http://schemas.microsoft.com/office/drawing/2014/main" id="{8FF5F5F4-A1F6-E84F-81C1-515EEFC8D1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152" y="5972469"/>
            <a:ext cx="1586983" cy="627866"/>
          </a:xfrm>
          <a:prstGeom prst="rect">
            <a:avLst/>
          </a:prstGeom>
        </p:spPr>
      </p:pic>
      <p:sp>
        <p:nvSpPr>
          <p:cNvPr id="21" name="Picture Placeholder 20">
            <a:extLst>
              <a:ext uri="{FF2B5EF4-FFF2-40B4-BE49-F238E27FC236}">
                <a16:creationId xmlns:a16="http://schemas.microsoft.com/office/drawing/2014/main" id="{0EA00B74-34E1-124F-88D8-0EE9D4527CA8}"/>
              </a:ext>
              <a:ext uri="{C183D7F6-B498-43B3-948B-1728B52AA6E4}">
                <adec:decorative xmlns:adec="http://schemas.microsoft.com/office/drawing/2017/decorative" val="1"/>
              </a:ext>
            </a:extLst>
          </p:cNvPr>
          <p:cNvSpPr>
            <a:spLocks noGrp="1"/>
          </p:cNvSpPr>
          <p:nvPr>
            <p:ph type="pic" sz="quarter" idx="11"/>
          </p:nvPr>
        </p:nvSpPr>
        <p:spPr>
          <a:xfrm>
            <a:off x="5409978" y="0"/>
            <a:ext cx="6778845" cy="6858000"/>
          </a:xfrm>
          <a:custGeom>
            <a:avLst/>
            <a:gdLst>
              <a:gd name="connsiteX0" fmla="*/ 4057650 w 6778845"/>
              <a:gd name="connsiteY0" fmla="*/ 0 h 6858000"/>
              <a:gd name="connsiteX1" fmla="*/ 6778845 w 6778845"/>
              <a:gd name="connsiteY1" fmla="*/ 0 h 6858000"/>
              <a:gd name="connsiteX2" fmla="*/ 6778845 w 6778845"/>
              <a:gd name="connsiteY2" fmla="*/ 6858000 h 6858000"/>
              <a:gd name="connsiteX3" fmla="*/ 0 w 677884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778845" h="6858000">
                <a:moveTo>
                  <a:pt x="4057650" y="0"/>
                </a:moveTo>
                <a:lnTo>
                  <a:pt x="6778845" y="0"/>
                </a:lnTo>
                <a:lnTo>
                  <a:pt x="6778845" y="6858000"/>
                </a:lnTo>
                <a:lnTo>
                  <a:pt x="0" y="6858000"/>
                </a:lnTo>
                <a:close/>
              </a:path>
            </a:pathLst>
          </a:custGeom>
          <a:pattFill prst="pct5">
            <a:fgClr>
              <a:schemeClr val="tx2"/>
            </a:fgClr>
            <a:bgClr>
              <a:schemeClr val="accent2"/>
            </a:bgClr>
          </a:pattFill>
        </p:spPr>
        <p:txBody>
          <a:bodyPr wrap="square">
            <a:noAutofit/>
          </a:bodyPr>
          <a:lstStyle>
            <a:lvl1pPr marL="0" indent="0" algn="r">
              <a:buNone/>
              <a:defRPr/>
            </a:lvl1pPr>
          </a:lstStyle>
          <a:p>
            <a:endParaRPr lang="en-US"/>
          </a:p>
        </p:txBody>
      </p:sp>
      <p:cxnSp>
        <p:nvCxnSpPr>
          <p:cNvPr id="22" name="Straight Connector 21">
            <a:extLst>
              <a:ext uri="{FF2B5EF4-FFF2-40B4-BE49-F238E27FC236}">
                <a16:creationId xmlns:a16="http://schemas.microsoft.com/office/drawing/2014/main" id="{AC18DADC-89CE-954B-92B7-4268AF3D12FB}"/>
              </a:ext>
              <a:ext uri="{C183D7F6-B498-43B3-948B-1728B52AA6E4}">
                <adec:decorative xmlns:adec="http://schemas.microsoft.com/office/drawing/2017/decorative" val="1"/>
              </a:ext>
            </a:extLst>
          </p:cNvPr>
          <p:cNvCxnSpPr>
            <a:cxnSpLocks/>
          </p:cNvCxnSpPr>
          <p:nvPr userDrawn="1"/>
        </p:nvCxnSpPr>
        <p:spPr>
          <a:xfrm>
            <a:off x="503238" y="3633918"/>
            <a:ext cx="71437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Graphic 1" descr="Red and blue Tennessee Technical Assistance Network (TN-TAN) logo">
            <a:extLst>
              <a:ext uri="{FF2B5EF4-FFF2-40B4-BE49-F238E27FC236}">
                <a16:creationId xmlns:a16="http://schemas.microsoft.com/office/drawing/2014/main" id="{7FCDCAC6-0B70-D1F0-B5D2-89992636782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31410"/>
          <a:stretch/>
        </p:blipFill>
        <p:spPr>
          <a:xfrm>
            <a:off x="33940" y="15498"/>
            <a:ext cx="3453176" cy="1193662"/>
          </a:xfrm>
          <a:prstGeom prst="rect">
            <a:avLst/>
          </a:prstGeom>
        </p:spPr>
      </p:pic>
      <p:sp>
        <p:nvSpPr>
          <p:cNvPr id="4" name="Footer Placeholder 3">
            <a:extLst>
              <a:ext uri="{FF2B5EF4-FFF2-40B4-BE49-F238E27FC236}">
                <a16:creationId xmlns:a16="http://schemas.microsoft.com/office/drawing/2014/main" id="{598D5297-8096-1C8C-1059-C46CF42D3ECB}"/>
              </a:ext>
              <a:ext uri="{C183D7F6-B498-43B3-948B-1728B52AA6E4}">
                <adec:decorative xmlns:adec="http://schemas.microsoft.com/office/drawing/2017/decorative" val="0"/>
              </a:ext>
            </a:extLst>
          </p:cNvPr>
          <p:cNvSpPr>
            <a:spLocks noGrp="1"/>
          </p:cNvSpPr>
          <p:nvPr>
            <p:ph type="ftr" sz="quarter" idx="12"/>
          </p:nvPr>
        </p:nvSpPr>
        <p:spPr>
          <a:xfrm>
            <a:off x="1989451" y="6429212"/>
            <a:ext cx="2995330" cy="342246"/>
          </a:xfrm>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2585539954"/>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C6A80A89-1BA0-5C44-8514-C5D9DFBD7236}"/>
              </a:ext>
              <a:ext uri="{C183D7F6-B498-43B3-948B-1728B52AA6E4}">
                <adec:decorative xmlns:adec="http://schemas.microsoft.com/office/drawing/2017/decorative" val="1"/>
              </a:ext>
            </a:extLst>
          </p:cNvPr>
          <p:cNvSpPr/>
          <p:nvPr userDrawn="1"/>
        </p:nvSpPr>
        <p:spPr>
          <a:xfrm>
            <a:off x="-23257" y="0"/>
            <a:ext cx="3930554"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grpSp>
        <p:nvGrpSpPr>
          <p:cNvPr id="5" name="Group 4">
            <a:extLst>
              <a:ext uri="{C183D7F6-B498-43B3-948B-1728B52AA6E4}">
                <adec:decorative xmlns:adec="http://schemas.microsoft.com/office/drawing/2017/decorative" val="1"/>
              </a:ext>
            </a:extLst>
          </p:cNvPr>
          <p:cNvGrpSpPr/>
          <p:nvPr userDrawn="1"/>
        </p:nvGrpSpPr>
        <p:grpSpPr>
          <a:xfrm>
            <a:off x="8528034" y="6106160"/>
            <a:ext cx="3210027" cy="196444"/>
            <a:chOff x="6927228" y="7552706"/>
            <a:chExt cx="5016271" cy="227062"/>
          </a:xfrm>
        </p:grpSpPr>
        <p:sp>
          <p:nvSpPr>
            <p:cNvPr id="6" name="Oval 5">
              <a:extLst>
                <a:ext uri="{C183D7F6-B498-43B3-948B-1728B52AA6E4}">
                  <adec:decorative xmlns:adec="http://schemas.microsoft.com/office/drawing/2017/decorative" val="1"/>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 name="Oval 6"/>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 name="Oval 7"/>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 name="Oval 8"/>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 name="Oval 9"/>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 name="Oval 10"/>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 name="Oval 11"/>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 name="Oval 12"/>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 name="Oval 13"/>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 name="Oval 14"/>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 name="Oval 15"/>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 name="Oval 16"/>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 name="Oval 17"/>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 name="Oval 18"/>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 name="Oval 19"/>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1" name="Oval 20"/>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2" name="Oval 21"/>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3" name="Oval 22"/>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4" name="Oval 23"/>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5" name="Oval 24"/>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6" name="Oval 25"/>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7" name="Oval 26"/>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8" name="Oval 27"/>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9" name="Oval 28"/>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0" name="Oval 29"/>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1" name="Oval 30"/>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2" name="Oval 31"/>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3" name="Oval 32"/>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4" name="Oval 33"/>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5" name="Oval 34"/>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6" name="Oval 35"/>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7" name="Oval 36"/>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8" name="Oval 37"/>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9" name="Oval 38"/>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0" name="Oval 39"/>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1" name="Oval 40"/>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2" name="Oval 41"/>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3" name="Oval 42"/>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4" name="Oval 43"/>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5" name="Oval 44"/>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6" name="Oval 45"/>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7" name="Oval 46"/>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8" name="Oval 47"/>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9" name="Oval 48"/>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0" name="Oval 49"/>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1" name="Oval 50"/>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2" name="Oval 51"/>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3" name="Oval 52"/>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
        <p:nvSpPr>
          <p:cNvPr id="57" name="Title Placeholder 1">
            <a:extLst>
              <a:ext uri="{FF2B5EF4-FFF2-40B4-BE49-F238E27FC236}">
                <a16:creationId xmlns:a16="http://schemas.microsoft.com/office/drawing/2014/main" id="{23F9C191-2D7F-CD43-AE85-0484228973D6}"/>
              </a:ext>
            </a:extLst>
          </p:cNvPr>
          <p:cNvSpPr>
            <a:spLocks noGrp="1"/>
          </p:cNvSpPr>
          <p:nvPr>
            <p:ph type="title"/>
          </p:nvPr>
        </p:nvSpPr>
        <p:spPr>
          <a:xfrm>
            <a:off x="5491334" y="228600"/>
            <a:ext cx="6246726" cy="1208314"/>
          </a:xfrm>
          <a:prstGeom prst="rect">
            <a:avLst/>
          </a:prstGeom>
        </p:spPr>
        <p:txBody>
          <a:bodyPr vert="horz" lIns="91440" tIns="45720" rIns="91440" bIns="45720" rtlCol="0" anchor="ctr">
            <a:spAutoFit/>
          </a:bodyPr>
          <a:lstStyle>
            <a:lvl1pPr>
              <a:defRPr>
                <a:latin typeface="Georgia" panose="02040502050405020303" pitchFamily="18" charset="0"/>
              </a:defRPr>
            </a:lvl1pPr>
          </a:lstStyle>
          <a:p>
            <a:r>
              <a:rPr lang="en-US"/>
              <a:t>Click to edit Master title style</a:t>
            </a:r>
          </a:p>
        </p:txBody>
      </p:sp>
      <p:sp>
        <p:nvSpPr>
          <p:cNvPr id="58" name="Text Placeholder 4">
            <a:extLst>
              <a:ext uri="{FF2B5EF4-FFF2-40B4-BE49-F238E27FC236}">
                <a16:creationId xmlns:a16="http://schemas.microsoft.com/office/drawing/2014/main" id="{A66B4290-B988-2544-9CDD-E153F59314DE}"/>
              </a:ext>
            </a:extLst>
          </p:cNvPr>
          <p:cNvSpPr>
            <a:spLocks noGrp="1"/>
          </p:cNvSpPr>
          <p:nvPr>
            <p:ph type="body" sz="quarter" idx="10"/>
          </p:nvPr>
        </p:nvSpPr>
        <p:spPr>
          <a:xfrm>
            <a:off x="5500255" y="1531917"/>
            <a:ext cx="6246726" cy="2234458"/>
          </a:xfrm>
        </p:spPr>
        <p:txBody>
          <a:bodyPr>
            <a:spAutoFit/>
          </a:bodyPr>
          <a:lstStyle>
            <a:lvl1pPr>
              <a:buClr>
                <a:srgbClr val="000000"/>
              </a:buClr>
              <a:defRPr>
                <a:solidFill>
                  <a:srgbClr val="000000"/>
                </a:solidFill>
              </a:defRPr>
            </a:lvl1pPr>
            <a:lvl2pPr>
              <a:buClr>
                <a:srgbClr val="000000"/>
              </a:buClr>
              <a:defRPr/>
            </a:lvl2pPr>
            <a:lvl3pPr>
              <a:buClr>
                <a:srgbClr val="000000"/>
              </a:buClr>
              <a:defRPr/>
            </a:lvl3pPr>
            <a:lvl4pPr>
              <a:buClr>
                <a:srgbClr val="000000"/>
              </a:buClr>
              <a:defRPr/>
            </a:lvl4pPr>
            <a:lvl5pPr>
              <a:buClr>
                <a:srgbClr val="00000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60" name="Group 59">
            <a:extLst>
              <a:ext uri="{FF2B5EF4-FFF2-40B4-BE49-F238E27FC236}">
                <a16:creationId xmlns:a16="http://schemas.microsoft.com/office/drawing/2014/main" id="{5F227487-E919-7A49-B599-FA575AC1F4FE}"/>
              </a:ext>
              <a:ext uri="{C183D7F6-B498-43B3-948B-1728B52AA6E4}">
                <adec:decorative xmlns:adec="http://schemas.microsoft.com/office/drawing/2017/decorative" val="1"/>
              </a:ext>
            </a:extLst>
          </p:cNvPr>
          <p:cNvGrpSpPr/>
          <p:nvPr userDrawn="1"/>
        </p:nvGrpSpPr>
        <p:grpSpPr>
          <a:xfrm rot="16200000">
            <a:off x="-229494" y="3199707"/>
            <a:ext cx="6858000" cy="458586"/>
            <a:chOff x="0" y="6170814"/>
            <a:chExt cx="12188825" cy="458586"/>
          </a:xfrm>
        </p:grpSpPr>
        <p:sp>
          <p:nvSpPr>
            <p:cNvPr id="61" name="Rectangle 60">
              <a:extLst>
                <a:ext uri="{FF2B5EF4-FFF2-40B4-BE49-F238E27FC236}">
                  <a16:creationId xmlns:a16="http://schemas.microsoft.com/office/drawing/2014/main" id="{89D72522-0673-2A40-9161-9546733B7C88}"/>
                </a:ext>
                <a:ext uri="{C183D7F6-B498-43B3-948B-1728B52AA6E4}">
                  <adec:decorative xmlns:adec="http://schemas.microsoft.com/office/drawing/2017/decorative" val="1"/>
                </a:ext>
              </a:extLst>
            </p:cNvPr>
            <p:cNvSpPr/>
            <p:nvPr userDrawn="1"/>
          </p:nvSpPr>
          <p:spPr>
            <a:xfrm>
              <a:off x="0" y="6170814"/>
              <a:ext cx="12188825"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2AF55D50-06B9-9149-AA67-072EB550E6E7}"/>
                </a:ext>
              </a:extLst>
            </p:cNvPr>
            <p:cNvSpPr/>
            <p:nvPr userDrawn="1"/>
          </p:nvSpPr>
          <p:spPr>
            <a:xfrm>
              <a:off x="0" y="6354387"/>
              <a:ext cx="12188825" cy="914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8371612A-D036-A140-A204-E10D7C771A1E}"/>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54" name="Rectangle 53">
            <a:extLst>
              <a:ext uri="{FF2B5EF4-FFF2-40B4-BE49-F238E27FC236}">
                <a16:creationId xmlns:a16="http://schemas.microsoft.com/office/drawing/2014/main" id="{AD5FB9A4-B083-FA46-B029-5FAF6078FE60}"/>
              </a:ext>
              <a:ext uri="{C183D7F6-B498-43B3-948B-1728B52AA6E4}">
                <adec:decorative xmlns:adec="http://schemas.microsoft.com/office/drawing/2017/decorative" val="1"/>
              </a:ext>
            </a:extLst>
          </p:cNvPr>
          <p:cNvSpPr/>
          <p:nvPr userDrawn="1"/>
        </p:nvSpPr>
        <p:spPr>
          <a:xfrm>
            <a:off x="437243" y="393865"/>
            <a:ext cx="4708359" cy="607027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icture Placeholder 2">
            <a:extLst>
              <a:ext uri="{FF2B5EF4-FFF2-40B4-BE49-F238E27FC236}">
                <a16:creationId xmlns:a16="http://schemas.microsoft.com/office/drawing/2014/main" id="{00ECAD39-DFCC-A445-A2F6-945E60E432E3}"/>
              </a:ext>
            </a:extLst>
          </p:cNvPr>
          <p:cNvSpPr>
            <a:spLocks noGrp="1"/>
          </p:cNvSpPr>
          <p:nvPr>
            <p:ph type="pic" sz="quarter" idx="11"/>
          </p:nvPr>
        </p:nvSpPr>
        <p:spPr>
          <a:xfrm>
            <a:off x="708605" y="650914"/>
            <a:ext cx="4165635" cy="5556172"/>
          </a:xfrm>
        </p:spPr>
        <p:txBody>
          <a:bodyPr/>
          <a:lstStyle/>
          <a:p>
            <a:r>
              <a:rPr lang="en-US"/>
              <a:t>Click icon to add picture</a:t>
            </a:r>
          </a:p>
        </p:txBody>
      </p:sp>
      <p:pic>
        <p:nvPicPr>
          <p:cNvPr id="2" name="Graphic 1">
            <a:extLst>
              <a:ext uri="{FF2B5EF4-FFF2-40B4-BE49-F238E27FC236}">
                <a16:creationId xmlns:a16="http://schemas.microsoft.com/office/drawing/2014/main" id="{0BCD23C3-A693-60E6-3003-9800B0CF7848}"/>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0158353" y="91700"/>
            <a:ext cx="1939048" cy="670272"/>
          </a:xfrm>
          <a:prstGeom prst="rect">
            <a:avLst/>
          </a:prstGeom>
        </p:spPr>
      </p:pic>
      <p:sp>
        <p:nvSpPr>
          <p:cNvPr id="4" name="Footer Placeholder 3">
            <a:extLst>
              <a:ext uri="{FF2B5EF4-FFF2-40B4-BE49-F238E27FC236}">
                <a16:creationId xmlns:a16="http://schemas.microsoft.com/office/drawing/2014/main" id="{BEA938F1-66E1-8B52-1516-21323718B8BC}"/>
              </a:ext>
              <a:ext uri="{C183D7F6-B498-43B3-948B-1728B52AA6E4}">
                <adec:decorative xmlns:adec="http://schemas.microsoft.com/office/drawing/2017/decorative" val="1"/>
              </a:ext>
            </a:extLst>
          </p:cNvPr>
          <p:cNvSpPr>
            <a:spLocks noGrp="1"/>
          </p:cNvSpPr>
          <p:nvPr>
            <p:ph type="ftr" sz="quarter" idx="12"/>
          </p:nvPr>
        </p:nvSpPr>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1732271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B69308-2F65-2848-AAFA-EE30143CC517}"/>
              </a:ext>
              <a:ext uri="{C183D7F6-B498-43B3-948B-1728B52AA6E4}">
                <adec:decorative xmlns:adec="http://schemas.microsoft.com/office/drawing/2017/decorative" val="1"/>
              </a:ext>
            </a:extLst>
          </p:cNvPr>
          <p:cNvSpPr/>
          <p:nvPr userDrawn="1"/>
        </p:nvSpPr>
        <p:spPr>
          <a:xfrm>
            <a:off x="1" y="2"/>
            <a:ext cx="12188824" cy="6857999"/>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24073" y="1996312"/>
            <a:ext cx="8881659" cy="1759104"/>
          </a:xfrm>
        </p:spPr>
        <p:txBody>
          <a:bodyPr anchor="b">
            <a:normAutofit/>
          </a:bodyPr>
          <a:lstStyle>
            <a:lvl1pPr>
              <a:defRPr sz="3600">
                <a:solidFill>
                  <a:schemeClr val="bg1"/>
                </a:solidFill>
                <a:latin typeface="Georgia" panose="02040502050405020303" pitchFamily="18" charset="0"/>
              </a:defRPr>
            </a:lvl1pPr>
          </a:lstStyle>
          <a:p>
            <a:r>
              <a:rPr lang="en-US"/>
              <a:t>Click to edit Master title style</a:t>
            </a:r>
          </a:p>
        </p:txBody>
      </p:sp>
      <p:sp>
        <p:nvSpPr>
          <p:cNvPr id="9" name="Text Placeholder 8"/>
          <p:cNvSpPr>
            <a:spLocks noGrp="1"/>
          </p:cNvSpPr>
          <p:nvPr>
            <p:ph type="body" sz="quarter" idx="10"/>
          </p:nvPr>
        </p:nvSpPr>
        <p:spPr>
          <a:xfrm>
            <a:off x="507869" y="3808754"/>
            <a:ext cx="7544375" cy="2019300"/>
          </a:xfrm>
        </p:spPr>
        <p:txBody>
          <a:bodyPr>
            <a:normAutofit/>
          </a:bodyPr>
          <a:lstStyle>
            <a:lvl1pPr marL="0" indent="0">
              <a:buNone/>
              <a:defRPr sz="2400">
                <a:solidFill>
                  <a:schemeClr val="bg1"/>
                </a:solidFill>
              </a:defRPr>
            </a:lvl1pPr>
          </a:lstStyle>
          <a:p>
            <a:pPr lvl="0"/>
            <a:r>
              <a:rPr lang="en-US"/>
              <a:t>Click to edit Master text styles</a:t>
            </a:r>
          </a:p>
        </p:txBody>
      </p:sp>
      <p:pic>
        <p:nvPicPr>
          <p:cNvPr id="8" name="Picture 7">
            <a:extLst>
              <a:ext uri="{FF2B5EF4-FFF2-40B4-BE49-F238E27FC236}">
                <a16:creationId xmlns:a16="http://schemas.microsoft.com/office/drawing/2014/main" id="{A24EC782-1B54-8047-A170-93C1869A6BD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152" y="5970906"/>
            <a:ext cx="1590642" cy="629429"/>
          </a:xfrm>
          <a:prstGeom prst="rect">
            <a:avLst/>
          </a:prstGeom>
        </p:spPr>
      </p:pic>
      <p:sp>
        <p:nvSpPr>
          <p:cNvPr id="14" name="Right Triangle 13">
            <a:extLst>
              <a:ext uri="{FF2B5EF4-FFF2-40B4-BE49-F238E27FC236}">
                <a16:creationId xmlns:a16="http://schemas.microsoft.com/office/drawing/2014/main" id="{BA51A2CB-DEA5-E648-B477-EDB42CDE57EC}"/>
              </a:ext>
              <a:ext uri="{C183D7F6-B498-43B3-948B-1728B52AA6E4}">
                <adec:decorative xmlns:adec="http://schemas.microsoft.com/office/drawing/2017/decorative" val="1"/>
              </a:ext>
            </a:extLst>
          </p:cNvPr>
          <p:cNvSpPr/>
          <p:nvPr userDrawn="1"/>
        </p:nvSpPr>
        <p:spPr>
          <a:xfrm flipH="1">
            <a:off x="8131032" y="57202"/>
            <a:ext cx="4057793" cy="6858000"/>
          </a:xfrm>
          <a:prstGeom prst="rtTriangle">
            <a:avLst/>
          </a:pr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6849F3B-A36C-8C44-9AA2-BC9AB8AF4C0C}"/>
              </a:ext>
              <a:ext uri="{C183D7F6-B498-43B3-948B-1728B52AA6E4}">
                <adec:decorative xmlns:adec="http://schemas.microsoft.com/office/drawing/2017/decorative" val="1"/>
              </a:ext>
            </a:extLst>
          </p:cNvPr>
          <p:cNvGrpSpPr/>
          <p:nvPr userDrawn="1"/>
        </p:nvGrpSpPr>
        <p:grpSpPr>
          <a:xfrm>
            <a:off x="87609" y="267987"/>
            <a:ext cx="11887088" cy="175769"/>
            <a:chOff x="-556175" y="5388428"/>
            <a:chExt cx="10099009" cy="149291"/>
          </a:xfrm>
        </p:grpSpPr>
        <p:grpSp>
          <p:nvGrpSpPr>
            <p:cNvPr id="11" name="Group 10">
              <a:extLst>
                <a:ext uri="{FF2B5EF4-FFF2-40B4-BE49-F238E27FC236}">
                  <a16:creationId xmlns:a16="http://schemas.microsoft.com/office/drawing/2014/main" id="{BAA4EA4B-0CF8-7A41-9056-B4300BB4E6F8}"/>
                </a:ext>
              </a:extLst>
            </p:cNvPr>
            <p:cNvGrpSpPr/>
            <p:nvPr userDrawn="1"/>
          </p:nvGrpSpPr>
          <p:grpSpPr>
            <a:xfrm>
              <a:off x="-556175" y="5388428"/>
              <a:ext cx="2501953" cy="149291"/>
              <a:chOff x="6927228" y="7552706"/>
              <a:chExt cx="5016271" cy="227062"/>
            </a:xfrm>
          </p:grpSpPr>
          <p:sp>
            <p:nvSpPr>
              <p:cNvPr id="161" name="Oval 160">
                <a:extLst>
                  <a:ext uri="{FF2B5EF4-FFF2-40B4-BE49-F238E27FC236}">
                    <a16:creationId xmlns:a16="http://schemas.microsoft.com/office/drawing/2014/main" id="{206EA435-3B39-1A4E-9264-AA3E38A14AC5}"/>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2" name="Oval 161">
                <a:extLst>
                  <a:ext uri="{FF2B5EF4-FFF2-40B4-BE49-F238E27FC236}">
                    <a16:creationId xmlns:a16="http://schemas.microsoft.com/office/drawing/2014/main" id="{D5EA43B9-62CB-0043-BD26-C0A6AEE23226}"/>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3" name="Oval 162">
                <a:extLst>
                  <a:ext uri="{FF2B5EF4-FFF2-40B4-BE49-F238E27FC236}">
                    <a16:creationId xmlns:a16="http://schemas.microsoft.com/office/drawing/2014/main" id="{35ED08B7-16D9-964D-B7D7-AAA79B310D0B}"/>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4" name="Oval 163">
                <a:extLst>
                  <a:ext uri="{FF2B5EF4-FFF2-40B4-BE49-F238E27FC236}">
                    <a16:creationId xmlns:a16="http://schemas.microsoft.com/office/drawing/2014/main" id="{A2EC5139-D0F4-1649-95F8-76716460EEBE}"/>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5" name="Oval 164">
                <a:extLst>
                  <a:ext uri="{FF2B5EF4-FFF2-40B4-BE49-F238E27FC236}">
                    <a16:creationId xmlns:a16="http://schemas.microsoft.com/office/drawing/2014/main" id="{220B3E14-7E42-5847-BBF7-8C5B6F70ABE8}"/>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6" name="Oval 165">
                <a:extLst>
                  <a:ext uri="{FF2B5EF4-FFF2-40B4-BE49-F238E27FC236}">
                    <a16:creationId xmlns:a16="http://schemas.microsoft.com/office/drawing/2014/main" id="{6BFEC779-EE9D-3644-A71C-DA568EE9AEC5}"/>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7" name="Oval 166">
                <a:extLst>
                  <a:ext uri="{FF2B5EF4-FFF2-40B4-BE49-F238E27FC236}">
                    <a16:creationId xmlns:a16="http://schemas.microsoft.com/office/drawing/2014/main" id="{2C5EE8FE-03A8-3A42-B5AE-32700953783A}"/>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8" name="Oval 167">
                <a:extLst>
                  <a:ext uri="{FF2B5EF4-FFF2-40B4-BE49-F238E27FC236}">
                    <a16:creationId xmlns:a16="http://schemas.microsoft.com/office/drawing/2014/main" id="{282F8862-91FA-D54D-804C-7D999652662E}"/>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9" name="Oval 168">
                <a:extLst>
                  <a:ext uri="{FF2B5EF4-FFF2-40B4-BE49-F238E27FC236}">
                    <a16:creationId xmlns:a16="http://schemas.microsoft.com/office/drawing/2014/main" id="{27F06E37-9335-8B41-B4CC-87D6F329E9FE}"/>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0" name="Oval 169">
                <a:extLst>
                  <a:ext uri="{FF2B5EF4-FFF2-40B4-BE49-F238E27FC236}">
                    <a16:creationId xmlns:a16="http://schemas.microsoft.com/office/drawing/2014/main" id="{0692EF78-6BE5-4C45-BBDC-934B7DED2763}"/>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1" name="Oval 170">
                <a:extLst>
                  <a:ext uri="{FF2B5EF4-FFF2-40B4-BE49-F238E27FC236}">
                    <a16:creationId xmlns:a16="http://schemas.microsoft.com/office/drawing/2014/main" id="{2BAB7C71-2CA6-3245-8EA0-EB003D734BFF}"/>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2" name="Oval 171">
                <a:extLst>
                  <a:ext uri="{FF2B5EF4-FFF2-40B4-BE49-F238E27FC236}">
                    <a16:creationId xmlns:a16="http://schemas.microsoft.com/office/drawing/2014/main" id="{D6793FF5-7C9E-044A-86D6-1455FB5A2DDD}"/>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3" name="Oval 172">
                <a:extLst>
                  <a:ext uri="{FF2B5EF4-FFF2-40B4-BE49-F238E27FC236}">
                    <a16:creationId xmlns:a16="http://schemas.microsoft.com/office/drawing/2014/main" id="{21410636-46E9-0C40-983D-F63A106EB8B6}"/>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4" name="Oval 173">
                <a:extLst>
                  <a:ext uri="{FF2B5EF4-FFF2-40B4-BE49-F238E27FC236}">
                    <a16:creationId xmlns:a16="http://schemas.microsoft.com/office/drawing/2014/main" id="{5F3A8CAD-C5ED-C444-A400-0C8547F3B98D}"/>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5" name="Oval 174">
                <a:extLst>
                  <a:ext uri="{FF2B5EF4-FFF2-40B4-BE49-F238E27FC236}">
                    <a16:creationId xmlns:a16="http://schemas.microsoft.com/office/drawing/2014/main" id="{320009C4-57FB-E347-879B-026F8BE2E9A0}"/>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6" name="Oval 175">
                <a:extLst>
                  <a:ext uri="{FF2B5EF4-FFF2-40B4-BE49-F238E27FC236}">
                    <a16:creationId xmlns:a16="http://schemas.microsoft.com/office/drawing/2014/main" id="{52D66A40-70DA-7A4A-B43A-06089B443F5E}"/>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7" name="Oval 176">
                <a:extLst>
                  <a:ext uri="{FF2B5EF4-FFF2-40B4-BE49-F238E27FC236}">
                    <a16:creationId xmlns:a16="http://schemas.microsoft.com/office/drawing/2014/main" id="{CEF69C96-8419-2B4C-A171-5886E7B1303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8" name="Oval 177">
                <a:extLst>
                  <a:ext uri="{FF2B5EF4-FFF2-40B4-BE49-F238E27FC236}">
                    <a16:creationId xmlns:a16="http://schemas.microsoft.com/office/drawing/2014/main" id="{3E56D531-54E8-AC49-BD86-18B61197083E}"/>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9" name="Oval 178">
                <a:extLst>
                  <a:ext uri="{FF2B5EF4-FFF2-40B4-BE49-F238E27FC236}">
                    <a16:creationId xmlns:a16="http://schemas.microsoft.com/office/drawing/2014/main" id="{EFF6591B-A675-874E-98FC-C3BBB873E5BD}"/>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0" name="Oval 179">
                <a:extLst>
                  <a:ext uri="{FF2B5EF4-FFF2-40B4-BE49-F238E27FC236}">
                    <a16:creationId xmlns:a16="http://schemas.microsoft.com/office/drawing/2014/main" id="{CA3ABE9B-58D0-AB45-9483-E99BB2BD534B}"/>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1" name="Oval 180">
                <a:extLst>
                  <a:ext uri="{FF2B5EF4-FFF2-40B4-BE49-F238E27FC236}">
                    <a16:creationId xmlns:a16="http://schemas.microsoft.com/office/drawing/2014/main" id="{FA497271-DD48-F544-92DE-297E50BF2CBC}"/>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2" name="Oval 181">
                <a:extLst>
                  <a:ext uri="{FF2B5EF4-FFF2-40B4-BE49-F238E27FC236}">
                    <a16:creationId xmlns:a16="http://schemas.microsoft.com/office/drawing/2014/main" id="{6047BD6A-FAC4-BA41-83BD-ADF28AB2314E}"/>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3" name="Oval 182">
                <a:extLst>
                  <a:ext uri="{FF2B5EF4-FFF2-40B4-BE49-F238E27FC236}">
                    <a16:creationId xmlns:a16="http://schemas.microsoft.com/office/drawing/2014/main" id="{4557C642-121B-A94B-9D58-90610EB1EEBB}"/>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4" name="Oval 183">
                <a:extLst>
                  <a:ext uri="{FF2B5EF4-FFF2-40B4-BE49-F238E27FC236}">
                    <a16:creationId xmlns:a16="http://schemas.microsoft.com/office/drawing/2014/main" id="{BC9BB053-2BE3-1C4E-A8E0-083CA7852A46}"/>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5" name="Oval 184">
                <a:extLst>
                  <a:ext uri="{FF2B5EF4-FFF2-40B4-BE49-F238E27FC236}">
                    <a16:creationId xmlns:a16="http://schemas.microsoft.com/office/drawing/2014/main" id="{5F7257CA-A586-C542-9397-B0ECDA2092C5}"/>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6" name="Oval 185">
                <a:extLst>
                  <a:ext uri="{FF2B5EF4-FFF2-40B4-BE49-F238E27FC236}">
                    <a16:creationId xmlns:a16="http://schemas.microsoft.com/office/drawing/2014/main" id="{05EDE776-0D5C-2740-B029-608E8A0B7281}"/>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7" name="Oval 186">
                <a:extLst>
                  <a:ext uri="{FF2B5EF4-FFF2-40B4-BE49-F238E27FC236}">
                    <a16:creationId xmlns:a16="http://schemas.microsoft.com/office/drawing/2014/main" id="{38F1A9F1-03E2-EC44-B4A9-C58A91EF35F0}"/>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8" name="Oval 187">
                <a:extLst>
                  <a:ext uri="{FF2B5EF4-FFF2-40B4-BE49-F238E27FC236}">
                    <a16:creationId xmlns:a16="http://schemas.microsoft.com/office/drawing/2014/main" id="{CD7B96AA-1058-D641-88C8-0A5CB5E23940}"/>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9" name="Oval 188">
                <a:extLst>
                  <a:ext uri="{FF2B5EF4-FFF2-40B4-BE49-F238E27FC236}">
                    <a16:creationId xmlns:a16="http://schemas.microsoft.com/office/drawing/2014/main" id="{03E4956F-85F7-DC45-B89C-336CCB07CF64}"/>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0" name="Oval 189">
                <a:extLst>
                  <a:ext uri="{FF2B5EF4-FFF2-40B4-BE49-F238E27FC236}">
                    <a16:creationId xmlns:a16="http://schemas.microsoft.com/office/drawing/2014/main" id="{A1FC606C-0C3B-EB45-A465-7069D3D635DF}"/>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1" name="Oval 190">
                <a:extLst>
                  <a:ext uri="{FF2B5EF4-FFF2-40B4-BE49-F238E27FC236}">
                    <a16:creationId xmlns:a16="http://schemas.microsoft.com/office/drawing/2014/main" id="{7D12103E-4B30-8449-843E-30AAE60B8A82}"/>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2" name="Oval 191">
                <a:extLst>
                  <a:ext uri="{FF2B5EF4-FFF2-40B4-BE49-F238E27FC236}">
                    <a16:creationId xmlns:a16="http://schemas.microsoft.com/office/drawing/2014/main" id="{D65CF63B-CF5C-B54B-AA26-CCC3386B56E2}"/>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3" name="Oval 192">
                <a:extLst>
                  <a:ext uri="{FF2B5EF4-FFF2-40B4-BE49-F238E27FC236}">
                    <a16:creationId xmlns:a16="http://schemas.microsoft.com/office/drawing/2014/main" id="{961E9018-B192-AE4A-BE72-E10E70EEE3B6}"/>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4" name="Oval 193">
                <a:extLst>
                  <a:ext uri="{FF2B5EF4-FFF2-40B4-BE49-F238E27FC236}">
                    <a16:creationId xmlns:a16="http://schemas.microsoft.com/office/drawing/2014/main" id="{B21BB6D3-5206-6540-9DAF-5937D6318AB3}"/>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5" name="Oval 194">
                <a:extLst>
                  <a:ext uri="{FF2B5EF4-FFF2-40B4-BE49-F238E27FC236}">
                    <a16:creationId xmlns:a16="http://schemas.microsoft.com/office/drawing/2014/main" id="{72734CD3-210C-E54F-BFD1-65900AF41C09}"/>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6" name="Oval 195">
                <a:extLst>
                  <a:ext uri="{FF2B5EF4-FFF2-40B4-BE49-F238E27FC236}">
                    <a16:creationId xmlns:a16="http://schemas.microsoft.com/office/drawing/2014/main" id="{0CDECCAF-6C45-3B40-8579-14A9A8E0A71A}"/>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7" name="Oval 196">
                <a:extLst>
                  <a:ext uri="{FF2B5EF4-FFF2-40B4-BE49-F238E27FC236}">
                    <a16:creationId xmlns:a16="http://schemas.microsoft.com/office/drawing/2014/main" id="{3E35EC5F-6544-4B48-BC39-84B339EC4F2A}"/>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8" name="Oval 197">
                <a:extLst>
                  <a:ext uri="{FF2B5EF4-FFF2-40B4-BE49-F238E27FC236}">
                    <a16:creationId xmlns:a16="http://schemas.microsoft.com/office/drawing/2014/main" id="{CBF089D7-C027-684B-A375-0E28298696B4}"/>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9" name="Oval 198">
                <a:extLst>
                  <a:ext uri="{FF2B5EF4-FFF2-40B4-BE49-F238E27FC236}">
                    <a16:creationId xmlns:a16="http://schemas.microsoft.com/office/drawing/2014/main" id="{9843EBFF-53A7-FB46-B38F-9D9206589FE7}"/>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0" name="Oval 199">
                <a:extLst>
                  <a:ext uri="{FF2B5EF4-FFF2-40B4-BE49-F238E27FC236}">
                    <a16:creationId xmlns:a16="http://schemas.microsoft.com/office/drawing/2014/main" id="{41028949-1888-F34C-BBDE-AF873F5068FB}"/>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1" name="Oval 200">
                <a:extLst>
                  <a:ext uri="{FF2B5EF4-FFF2-40B4-BE49-F238E27FC236}">
                    <a16:creationId xmlns:a16="http://schemas.microsoft.com/office/drawing/2014/main" id="{2CCF133F-B5D1-E549-B56F-5A377FC24782}"/>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2" name="Oval 201">
                <a:extLst>
                  <a:ext uri="{FF2B5EF4-FFF2-40B4-BE49-F238E27FC236}">
                    <a16:creationId xmlns:a16="http://schemas.microsoft.com/office/drawing/2014/main" id="{667AB8A7-7D04-8A4E-BDB7-786262071A39}"/>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3" name="Oval 202">
                <a:extLst>
                  <a:ext uri="{FF2B5EF4-FFF2-40B4-BE49-F238E27FC236}">
                    <a16:creationId xmlns:a16="http://schemas.microsoft.com/office/drawing/2014/main" id="{284D9588-B2DD-5F41-B5C5-EB92FA37FB36}"/>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4" name="Oval 203">
                <a:extLst>
                  <a:ext uri="{FF2B5EF4-FFF2-40B4-BE49-F238E27FC236}">
                    <a16:creationId xmlns:a16="http://schemas.microsoft.com/office/drawing/2014/main" id="{5C945B8F-AA7E-E842-9927-5BE1D804A630}"/>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5" name="Oval 204">
                <a:extLst>
                  <a:ext uri="{FF2B5EF4-FFF2-40B4-BE49-F238E27FC236}">
                    <a16:creationId xmlns:a16="http://schemas.microsoft.com/office/drawing/2014/main" id="{BE0CA13D-85EC-EE42-8D6A-2E584B3F76E2}"/>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6" name="Oval 205">
                <a:extLst>
                  <a:ext uri="{FF2B5EF4-FFF2-40B4-BE49-F238E27FC236}">
                    <a16:creationId xmlns:a16="http://schemas.microsoft.com/office/drawing/2014/main" id="{A49A9E47-0078-C542-BAB2-E864FF94B51E}"/>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7" name="Oval 206">
                <a:extLst>
                  <a:ext uri="{FF2B5EF4-FFF2-40B4-BE49-F238E27FC236}">
                    <a16:creationId xmlns:a16="http://schemas.microsoft.com/office/drawing/2014/main" id="{4B56A45B-DF1A-654B-87B5-D57C99E66554}"/>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8" name="Oval 207">
                <a:extLst>
                  <a:ext uri="{FF2B5EF4-FFF2-40B4-BE49-F238E27FC236}">
                    <a16:creationId xmlns:a16="http://schemas.microsoft.com/office/drawing/2014/main" id="{143CAC94-7C36-CC43-A7AB-21771234750E}"/>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2" name="Group 11">
              <a:extLst>
                <a:ext uri="{FF2B5EF4-FFF2-40B4-BE49-F238E27FC236}">
                  <a16:creationId xmlns:a16="http://schemas.microsoft.com/office/drawing/2014/main" id="{9271FEA2-63D5-3D41-B42F-34CF16015121}"/>
                </a:ext>
              </a:extLst>
            </p:cNvPr>
            <p:cNvGrpSpPr/>
            <p:nvPr userDrawn="1"/>
          </p:nvGrpSpPr>
          <p:grpSpPr>
            <a:xfrm>
              <a:off x="2008922" y="5388428"/>
              <a:ext cx="2501953" cy="149291"/>
              <a:chOff x="6927228" y="7552706"/>
              <a:chExt cx="5016271" cy="227062"/>
            </a:xfrm>
          </p:grpSpPr>
          <p:sp>
            <p:nvSpPr>
              <p:cNvPr id="113" name="Oval 112">
                <a:extLst>
                  <a:ext uri="{FF2B5EF4-FFF2-40B4-BE49-F238E27FC236}">
                    <a16:creationId xmlns:a16="http://schemas.microsoft.com/office/drawing/2014/main" id="{894C953C-BB22-5941-A86F-4576188E3217}"/>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4" name="Oval 113">
                <a:extLst>
                  <a:ext uri="{FF2B5EF4-FFF2-40B4-BE49-F238E27FC236}">
                    <a16:creationId xmlns:a16="http://schemas.microsoft.com/office/drawing/2014/main" id="{2EA00C85-0CCB-D140-A4FF-1CEE0765A6E2}"/>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5" name="Oval 114">
                <a:extLst>
                  <a:ext uri="{FF2B5EF4-FFF2-40B4-BE49-F238E27FC236}">
                    <a16:creationId xmlns:a16="http://schemas.microsoft.com/office/drawing/2014/main" id="{80C65E66-C0FC-9746-A5C2-73876510E674}"/>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6" name="Oval 115">
                <a:extLst>
                  <a:ext uri="{FF2B5EF4-FFF2-40B4-BE49-F238E27FC236}">
                    <a16:creationId xmlns:a16="http://schemas.microsoft.com/office/drawing/2014/main" id="{3AC81CF0-E6A4-A84A-B2A9-31B6A24729CF}"/>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7" name="Oval 116">
                <a:extLst>
                  <a:ext uri="{FF2B5EF4-FFF2-40B4-BE49-F238E27FC236}">
                    <a16:creationId xmlns:a16="http://schemas.microsoft.com/office/drawing/2014/main" id="{6D10E6C4-A13B-8E41-9A1C-F4C00B3BDBC4}"/>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8" name="Oval 117">
                <a:extLst>
                  <a:ext uri="{FF2B5EF4-FFF2-40B4-BE49-F238E27FC236}">
                    <a16:creationId xmlns:a16="http://schemas.microsoft.com/office/drawing/2014/main" id="{AA1E8F3D-0110-3A4E-9EAC-0EFCFF20769D}"/>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9" name="Oval 118">
                <a:extLst>
                  <a:ext uri="{FF2B5EF4-FFF2-40B4-BE49-F238E27FC236}">
                    <a16:creationId xmlns:a16="http://schemas.microsoft.com/office/drawing/2014/main" id="{8C9CBEBC-B64D-AC4A-85F5-BE5979E45185}"/>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0" name="Oval 119">
                <a:extLst>
                  <a:ext uri="{FF2B5EF4-FFF2-40B4-BE49-F238E27FC236}">
                    <a16:creationId xmlns:a16="http://schemas.microsoft.com/office/drawing/2014/main" id="{7084259B-5DFA-4B48-BFC3-A1D39F94CF22}"/>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1" name="Oval 120">
                <a:extLst>
                  <a:ext uri="{FF2B5EF4-FFF2-40B4-BE49-F238E27FC236}">
                    <a16:creationId xmlns:a16="http://schemas.microsoft.com/office/drawing/2014/main" id="{EA507884-B494-8046-A308-D41F54A24A19}"/>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2" name="Oval 121">
                <a:extLst>
                  <a:ext uri="{FF2B5EF4-FFF2-40B4-BE49-F238E27FC236}">
                    <a16:creationId xmlns:a16="http://schemas.microsoft.com/office/drawing/2014/main" id="{A7C35056-71D8-3642-9332-D86979563E6E}"/>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3" name="Oval 122">
                <a:extLst>
                  <a:ext uri="{FF2B5EF4-FFF2-40B4-BE49-F238E27FC236}">
                    <a16:creationId xmlns:a16="http://schemas.microsoft.com/office/drawing/2014/main" id="{23088FCA-1B41-CA42-834B-72F386B1D978}"/>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4" name="Oval 123">
                <a:extLst>
                  <a:ext uri="{FF2B5EF4-FFF2-40B4-BE49-F238E27FC236}">
                    <a16:creationId xmlns:a16="http://schemas.microsoft.com/office/drawing/2014/main" id="{1DE9A8B9-7CC6-E148-B5CE-05828D1A2DAE}"/>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5" name="Oval 124">
                <a:extLst>
                  <a:ext uri="{FF2B5EF4-FFF2-40B4-BE49-F238E27FC236}">
                    <a16:creationId xmlns:a16="http://schemas.microsoft.com/office/drawing/2014/main" id="{29C402EC-E63B-1C4D-9325-95E50C98D071}"/>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6" name="Oval 125">
                <a:extLst>
                  <a:ext uri="{FF2B5EF4-FFF2-40B4-BE49-F238E27FC236}">
                    <a16:creationId xmlns:a16="http://schemas.microsoft.com/office/drawing/2014/main" id="{3C0C01AD-0EA0-6E4C-90AD-2A1767CF3E22}"/>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7" name="Oval 126">
                <a:extLst>
                  <a:ext uri="{FF2B5EF4-FFF2-40B4-BE49-F238E27FC236}">
                    <a16:creationId xmlns:a16="http://schemas.microsoft.com/office/drawing/2014/main" id="{578D1D3C-64A9-E441-BA32-D4CE23C15B89}"/>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8" name="Oval 127">
                <a:extLst>
                  <a:ext uri="{FF2B5EF4-FFF2-40B4-BE49-F238E27FC236}">
                    <a16:creationId xmlns:a16="http://schemas.microsoft.com/office/drawing/2014/main" id="{0F597194-2DF6-F74F-A333-DD473431EF92}"/>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9" name="Oval 128">
                <a:extLst>
                  <a:ext uri="{FF2B5EF4-FFF2-40B4-BE49-F238E27FC236}">
                    <a16:creationId xmlns:a16="http://schemas.microsoft.com/office/drawing/2014/main" id="{BCE48169-247C-8E48-8D4A-D50F7EA62510}"/>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0" name="Oval 129">
                <a:extLst>
                  <a:ext uri="{FF2B5EF4-FFF2-40B4-BE49-F238E27FC236}">
                    <a16:creationId xmlns:a16="http://schemas.microsoft.com/office/drawing/2014/main" id="{9DC9EA72-77F7-4046-9AD6-5597059161C2}"/>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1" name="Oval 130">
                <a:extLst>
                  <a:ext uri="{FF2B5EF4-FFF2-40B4-BE49-F238E27FC236}">
                    <a16:creationId xmlns:a16="http://schemas.microsoft.com/office/drawing/2014/main" id="{3501A15D-7A94-C84D-A288-72AB4378AD69}"/>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2" name="Oval 131">
                <a:extLst>
                  <a:ext uri="{FF2B5EF4-FFF2-40B4-BE49-F238E27FC236}">
                    <a16:creationId xmlns:a16="http://schemas.microsoft.com/office/drawing/2014/main" id="{2D875C90-7F7B-6F43-90A3-C4BB49F65109}"/>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3" name="Oval 132">
                <a:extLst>
                  <a:ext uri="{FF2B5EF4-FFF2-40B4-BE49-F238E27FC236}">
                    <a16:creationId xmlns:a16="http://schemas.microsoft.com/office/drawing/2014/main" id="{97A51128-51B3-5345-A6A0-0CD1A5DD5D27}"/>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4" name="Oval 133">
                <a:extLst>
                  <a:ext uri="{FF2B5EF4-FFF2-40B4-BE49-F238E27FC236}">
                    <a16:creationId xmlns:a16="http://schemas.microsoft.com/office/drawing/2014/main" id="{39D97B16-4BF5-0042-9A14-E554F4F224C3}"/>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5" name="Oval 134">
                <a:extLst>
                  <a:ext uri="{FF2B5EF4-FFF2-40B4-BE49-F238E27FC236}">
                    <a16:creationId xmlns:a16="http://schemas.microsoft.com/office/drawing/2014/main" id="{CC7B2743-661D-3C42-8D0C-3780A55414F3}"/>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6" name="Oval 135">
                <a:extLst>
                  <a:ext uri="{FF2B5EF4-FFF2-40B4-BE49-F238E27FC236}">
                    <a16:creationId xmlns:a16="http://schemas.microsoft.com/office/drawing/2014/main" id="{FAEE387C-8086-A946-BD45-1AEE9E4A1D93}"/>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7" name="Oval 136">
                <a:extLst>
                  <a:ext uri="{FF2B5EF4-FFF2-40B4-BE49-F238E27FC236}">
                    <a16:creationId xmlns:a16="http://schemas.microsoft.com/office/drawing/2014/main" id="{1AA000F0-70C5-954B-B4C8-39FD8FEE501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8" name="Oval 137">
                <a:extLst>
                  <a:ext uri="{FF2B5EF4-FFF2-40B4-BE49-F238E27FC236}">
                    <a16:creationId xmlns:a16="http://schemas.microsoft.com/office/drawing/2014/main" id="{1232A9AE-1A6D-2446-A2C6-A1C9578954D1}"/>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9" name="Oval 138">
                <a:extLst>
                  <a:ext uri="{FF2B5EF4-FFF2-40B4-BE49-F238E27FC236}">
                    <a16:creationId xmlns:a16="http://schemas.microsoft.com/office/drawing/2014/main" id="{B4D3D3F8-7193-0E43-BC83-1FDB745FD593}"/>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0" name="Oval 139">
                <a:extLst>
                  <a:ext uri="{FF2B5EF4-FFF2-40B4-BE49-F238E27FC236}">
                    <a16:creationId xmlns:a16="http://schemas.microsoft.com/office/drawing/2014/main" id="{04DB799C-2504-FF40-86BF-E23EA1BC8124}"/>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1" name="Oval 140">
                <a:extLst>
                  <a:ext uri="{FF2B5EF4-FFF2-40B4-BE49-F238E27FC236}">
                    <a16:creationId xmlns:a16="http://schemas.microsoft.com/office/drawing/2014/main" id="{DBC3635F-F6D5-6249-89CC-D727251C1AFC}"/>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2" name="Oval 141">
                <a:extLst>
                  <a:ext uri="{FF2B5EF4-FFF2-40B4-BE49-F238E27FC236}">
                    <a16:creationId xmlns:a16="http://schemas.microsoft.com/office/drawing/2014/main" id="{E8C41FB3-7CE9-4347-9450-2E6FA1E167DA}"/>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3" name="Oval 142">
                <a:extLst>
                  <a:ext uri="{FF2B5EF4-FFF2-40B4-BE49-F238E27FC236}">
                    <a16:creationId xmlns:a16="http://schemas.microsoft.com/office/drawing/2014/main" id="{7B6A150D-F973-CB46-B4B8-2C6319D5AE57}"/>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4" name="Oval 143">
                <a:extLst>
                  <a:ext uri="{FF2B5EF4-FFF2-40B4-BE49-F238E27FC236}">
                    <a16:creationId xmlns:a16="http://schemas.microsoft.com/office/drawing/2014/main" id="{EE9B4A2C-6A2C-8849-B220-8F9E5DDDA63D}"/>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5" name="Oval 144">
                <a:extLst>
                  <a:ext uri="{FF2B5EF4-FFF2-40B4-BE49-F238E27FC236}">
                    <a16:creationId xmlns:a16="http://schemas.microsoft.com/office/drawing/2014/main" id="{696FA9B2-93E8-5547-A40B-7255CB269A9B}"/>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6" name="Oval 145">
                <a:extLst>
                  <a:ext uri="{FF2B5EF4-FFF2-40B4-BE49-F238E27FC236}">
                    <a16:creationId xmlns:a16="http://schemas.microsoft.com/office/drawing/2014/main" id="{33FF8229-5048-FC4F-88B9-BDE0CE2704B8}"/>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7" name="Oval 146">
                <a:extLst>
                  <a:ext uri="{FF2B5EF4-FFF2-40B4-BE49-F238E27FC236}">
                    <a16:creationId xmlns:a16="http://schemas.microsoft.com/office/drawing/2014/main" id="{D4BE7463-43F7-6441-97BC-4E9645FCFDD5}"/>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8" name="Oval 147">
                <a:extLst>
                  <a:ext uri="{FF2B5EF4-FFF2-40B4-BE49-F238E27FC236}">
                    <a16:creationId xmlns:a16="http://schemas.microsoft.com/office/drawing/2014/main" id="{CD175B4F-94B7-4140-BF9E-37ADEB5CACFB}"/>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9" name="Oval 148">
                <a:extLst>
                  <a:ext uri="{FF2B5EF4-FFF2-40B4-BE49-F238E27FC236}">
                    <a16:creationId xmlns:a16="http://schemas.microsoft.com/office/drawing/2014/main" id="{044F9DCE-2B7F-6841-A58B-9CC735F774A8}"/>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0" name="Oval 149">
                <a:extLst>
                  <a:ext uri="{FF2B5EF4-FFF2-40B4-BE49-F238E27FC236}">
                    <a16:creationId xmlns:a16="http://schemas.microsoft.com/office/drawing/2014/main" id="{8EBAE5DC-6941-AF42-82E9-54A7CA0AB53B}"/>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1" name="Oval 150">
                <a:extLst>
                  <a:ext uri="{FF2B5EF4-FFF2-40B4-BE49-F238E27FC236}">
                    <a16:creationId xmlns:a16="http://schemas.microsoft.com/office/drawing/2014/main" id="{48C81B78-6E60-6641-A45F-5DCF72C0D29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2" name="Oval 151">
                <a:extLst>
                  <a:ext uri="{FF2B5EF4-FFF2-40B4-BE49-F238E27FC236}">
                    <a16:creationId xmlns:a16="http://schemas.microsoft.com/office/drawing/2014/main" id="{7B818A35-6020-D742-B5D7-EAE7A8A2C111}"/>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3" name="Oval 152">
                <a:extLst>
                  <a:ext uri="{FF2B5EF4-FFF2-40B4-BE49-F238E27FC236}">
                    <a16:creationId xmlns:a16="http://schemas.microsoft.com/office/drawing/2014/main" id="{83F43CDF-AF72-6242-B16C-AFEECA3BE1BE}"/>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4" name="Oval 153">
                <a:extLst>
                  <a:ext uri="{FF2B5EF4-FFF2-40B4-BE49-F238E27FC236}">
                    <a16:creationId xmlns:a16="http://schemas.microsoft.com/office/drawing/2014/main" id="{13774CAA-205E-C449-B2D4-4E1B0D55E19F}"/>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5" name="Oval 154">
                <a:extLst>
                  <a:ext uri="{FF2B5EF4-FFF2-40B4-BE49-F238E27FC236}">
                    <a16:creationId xmlns:a16="http://schemas.microsoft.com/office/drawing/2014/main" id="{3EDF1371-75B9-F940-8E23-9D71ACFAA2F1}"/>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6" name="Oval 155">
                <a:extLst>
                  <a:ext uri="{FF2B5EF4-FFF2-40B4-BE49-F238E27FC236}">
                    <a16:creationId xmlns:a16="http://schemas.microsoft.com/office/drawing/2014/main" id="{9A0592DC-11B9-8B46-A723-14C71E7FB22F}"/>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7" name="Oval 156">
                <a:extLst>
                  <a:ext uri="{FF2B5EF4-FFF2-40B4-BE49-F238E27FC236}">
                    <a16:creationId xmlns:a16="http://schemas.microsoft.com/office/drawing/2014/main" id="{C6141967-CC00-4E4B-A51C-CC09653D4644}"/>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8" name="Oval 157">
                <a:extLst>
                  <a:ext uri="{FF2B5EF4-FFF2-40B4-BE49-F238E27FC236}">
                    <a16:creationId xmlns:a16="http://schemas.microsoft.com/office/drawing/2014/main" id="{1D9D1D30-68A4-C042-9EC8-069758652002}"/>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9" name="Oval 158">
                <a:extLst>
                  <a:ext uri="{FF2B5EF4-FFF2-40B4-BE49-F238E27FC236}">
                    <a16:creationId xmlns:a16="http://schemas.microsoft.com/office/drawing/2014/main" id="{AD3A2933-429F-9648-8695-A933ACCD4671}"/>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0" name="Oval 159">
                <a:extLst>
                  <a:ext uri="{FF2B5EF4-FFF2-40B4-BE49-F238E27FC236}">
                    <a16:creationId xmlns:a16="http://schemas.microsoft.com/office/drawing/2014/main" id="{D460269A-7090-6A4C-A50B-A0C5B593E7AC}"/>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5" name="Group 14">
              <a:extLst>
                <a:ext uri="{FF2B5EF4-FFF2-40B4-BE49-F238E27FC236}">
                  <a16:creationId xmlns:a16="http://schemas.microsoft.com/office/drawing/2014/main" id="{0E6F950E-B75F-3140-AD9E-332A661FFB23}"/>
                </a:ext>
              </a:extLst>
            </p:cNvPr>
            <p:cNvGrpSpPr/>
            <p:nvPr userDrawn="1"/>
          </p:nvGrpSpPr>
          <p:grpSpPr>
            <a:xfrm>
              <a:off x="4583275" y="5388428"/>
              <a:ext cx="2501953" cy="149291"/>
              <a:chOff x="6927228" y="7552706"/>
              <a:chExt cx="5016271" cy="227062"/>
            </a:xfrm>
          </p:grpSpPr>
          <p:sp>
            <p:nvSpPr>
              <p:cNvPr id="65" name="Oval 64">
                <a:extLst>
                  <a:ext uri="{FF2B5EF4-FFF2-40B4-BE49-F238E27FC236}">
                    <a16:creationId xmlns:a16="http://schemas.microsoft.com/office/drawing/2014/main" id="{384B1DE5-79A5-2843-A72C-E2614B206B88}"/>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B0BCABE5-4E73-F04F-B3AF-6ECA752A844C}"/>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9DCCCCFC-23A7-6146-8F58-118DC54A2898}"/>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1B89E2E8-9F3F-024A-8A70-426E1BE10780}"/>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7266D4AC-D67E-A848-B2E5-E5FA49B02013}"/>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5668660C-D1CC-C643-AC17-CFED44C6FB9A}"/>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A5E0A8E2-FE2C-774C-B8E6-BDF188241F6B}"/>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2CC6AB6F-160E-914B-A5A9-2008C220DC2D}"/>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9BC40C0B-FAF1-EB4E-BDF1-EEE06E8489E7}"/>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160E685A-C3DA-904B-9B5E-AFCE86BB4732}"/>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00E897DF-4373-334D-9025-2EC4E028CF6D}"/>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451D9E58-4D3A-7E4D-8FD1-7C47ACDC9CF4}"/>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798E3DCB-A169-DA45-8DAD-FBBE6AA0C39B}"/>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31F90A25-4C0D-5F43-B308-586B1AB437B5}"/>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C9349908-BFF6-2F40-AD4B-B1318FEE7C4F}"/>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5BFB7C4A-D604-7042-BE02-724E13CADACF}"/>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9CAACBCD-3198-0C49-B005-294BF0775024}"/>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38ABA712-DB38-7E42-8E46-4D72EE198D2B}"/>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7F2DC26A-2292-0C4B-9F27-D34A9389422D}"/>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A1A675BD-5953-E943-B647-1B5DFF047302}"/>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242D4302-8A69-D34A-808E-4A17E456A167}"/>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4654412E-AECD-DE48-B3F7-BF5CDAC32A84}"/>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1A958F87-5DCA-5B4A-9C19-F44BDBF72A3F}"/>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1BEE9C6E-F2C5-C248-93F7-9DC7AAD4B2A2}"/>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F3C82C40-9F78-604E-8A73-51AD8BC6FBC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50B2B591-ADAD-5F4C-AB6B-78058A69926A}"/>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FC064662-D3B2-7245-BFF1-954B69386457}"/>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3DBD8CC9-1728-0046-9B2C-42CF36A15A62}"/>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23C68883-5038-444E-9362-6580416174F5}"/>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7D8BF9E4-5835-4349-BDB3-C28493C8AD8F}"/>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FFC75BE5-188F-7247-9FA7-B8A4616DDDB0}"/>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A4F523D5-59C6-C948-A06D-E6DEA9682080}"/>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9DEC9ABA-6E25-CA4A-8197-9F26D64ADAB7}"/>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842FDEEB-DDC7-4542-A3D9-3002B836B1B1}"/>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43E4B328-0C96-1049-8CAB-E045BA6D333A}"/>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1C296C84-6CEB-804E-A10B-51760C50AB16}"/>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2FAF3117-EF26-634E-96FC-1D8B050281AD}"/>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B270F9DA-6C81-A547-8C34-3B2A9A164542}"/>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47635969-821E-D540-A115-E05882F75AE4}"/>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4" name="Oval 103">
                <a:extLst>
                  <a:ext uri="{FF2B5EF4-FFF2-40B4-BE49-F238E27FC236}">
                    <a16:creationId xmlns:a16="http://schemas.microsoft.com/office/drawing/2014/main" id="{0C48C81C-4F34-3D4D-96E9-839E4E145EAF}"/>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5" name="Oval 104">
                <a:extLst>
                  <a:ext uri="{FF2B5EF4-FFF2-40B4-BE49-F238E27FC236}">
                    <a16:creationId xmlns:a16="http://schemas.microsoft.com/office/drawing/2014/main" id="{4444E25F-F100-264C-A23B-423E9CDCFEF0}"/>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6" name="Oval 105">
                <a:extLst>
                  <a:ext uri="{FF2B5EF4-FFF2-40B4-BE49-F238E27FC236}">
                    <a16:creationId xmlns:a16="http://schemas.microsoft.com/office/drawing/2014/main" id="{6F87A6E0-E881-7043-B35E-C934E573066C}"/>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7" name="Oval 106">
                <a:extLst>
                  <a:ext uri="{FF2B5EF4-FFF2-40B4-BE49-F238E27FC236}">
                    <a16:creationId xmlns:a16="http://schemas.microsoft.com/office/drawing/2014/main" id="{B46BAF82-606D-DA40-9DC5-1981E3104BEE}"/>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8" name="Oval 107">
                <a:extLst>
                  <a:ext uri="{FF2B5EF4-FFF2-40B4-BE49-F238E27FC236}">
                    <a16:creationId xmlns:a16="http://schemas.microsoft.com/office/drawing/2014/main" id="{CC245857-E44D-E64B-9B1C-6FBE69C4FF7B}"/>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9" name="Oval 108">
                <a:extLst>
                  <a:ext uri="{FF2B5EF4-FFF2-40B4-BE49-F238E27FC236}">
                    <a16:creationId xmlns:a16="http://schemas.microsoft.com/office/drawing/2014/main" id="{B8690599-6BBA-4646-A44A-5BE9495B5F53}"/>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0" name="Oval 109">
                <a:extLst>
                  <a:ext uri="{FF2B5EF4-FFF2-40B4-BE49-F238E27FC236}">
                    <a16:creationId xmlns:a16="http://schemas.microsoft.com/office/drawing/2014/main" id="{6286EA83-8AB8-684D-9C4F-5AE20943D96D}"/>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1" name="Oval 110">
                <a:extLst>
                  <a:ext uri="{FF2B5EF4-FFF2-40B4-BE49-F238E27FC236}">
                    <a16:creationId xmlns:a16="http://schemas.microsoft.com/office/drawing/2014/main" id="{3903DB5D-F5A8-B043-8ED8-6C234EFFF5B7}"/>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2" name="Oval 111">
                <a:extLst>
                  <a:ext uri="{FF2B5EF4-FFF2-40B4-BE49-F238E27FC236}">
                    <a16:creationId xmlns:a16="http://schemas.microsoft.com/office/drawing/2014/main" id="{D5D4EAE5-0356-EE48-9954-FD702B666E7E}"/>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6" name="Group 15">
              <a:extLst>
                <a:ext uri="{FF2B5EF4-FFF2-40B4-BE49-F238E27FC236}">
                  <a16:creationId xmlns:a16="http://schemas.microsoft.com/office/drawing/2014/main" id="{1ECD57EC-9B00-844A-A19A-9EC3013E7905}"/>
                </a:ext>
              </a:extLst>
            </p:cNvPr>
            <p:cNvGrpSpPr/>
            <p:nvPr userDrawn="1"/>
          </p:nvGrpSpPr>
          <p:grpSpPr>
            <a:xfrm>
              <a:off x="7148372" y="5388428"/>
              <a:ext cx="2394462" cy="149291"/>
              <a:chOff x="6927228" y="7552706"/>
              <a:chExt cx="4800758" cy="227062"/>
            </a:xfrm>
          </p:grpSpPr>
          <p:sp>
            <p:nvSpPr>
              <p:cNvPr id="17" name="Oval 16">
                <a:extLst>
                  <a:ext uri="{FF2B5EF4-FFF2-40B4-BE49-F238E27FC236}">
                    <a16:creationId xmlns:a16="http://schemas.microsoft.com/office/drawing/2014/main" id="{3A62D392-CBDB-5244-A295-F969999C30E1}"/>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 name="Oval 17">
                <a:extLst>
                  <a:ext uri="{FF2B5EF4-FFF2-40B4-BE49-F238E27FC236}">
                    <a16:creationId xmlns:a16="http://schemas.microsoft.com/office/drawing/2014/main" id="{F4113640-A68F-7D42-9B7E-2B4E5520A877}"/>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 name="Oval 18">
                <a:extLst>
                  <a:ext uri="{FF2B5EF4-FFF2-40B4-BE49-F238E27FC236}">
                    <a16:creationId xmlns:a16="http://schemas.microsoft.com/office/drawing/2014/main" id="{01B608D6-4AED-B649-964F-8F1E0BD2A985}"/>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 name="Oval 19">
                <a:extLst>
                  <a:ext uri="{FF2B5EF4-FFF2-40B4-BE49-F238E27FC236}">
                    <a16:creationId xmlns:a16="http://schemas.microsoft.com/office/drawing/2014/main" id="{E9BD793F-F8E1-1243-BF04-47FDEF95265C}"/>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1" name="Oval 20">
                <a:extLst>
                  <a:ext uri="{FF2B5EF4-FFF2-40B4-BE49-F238E27FC236}">
                    <a16:creationId xmlns:a16="http://schemas.microsoft.com/office/drawing/2014/main" id="{CF69974F-DE52-364A-8B70-4F8DF24D396C}"/>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2" name="Oval 21">
                <a:extLst>
                  <a:ext uri="{FF2B5EF4-FFF2-40B4-BE49-F238E27FC236}">
                    <a16:creationId xmlns:a16="http://schemas.microsoft.com/office/drawing/2014/main" id="{341C8D5E-75EB-1046-8E77-DAB81F68EA9D}"/>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3" name="Oval 22">
                <a:extLst>
                  <a:ext uri="{FF2B5EF4-FFF2-40B4-BE49-F238E27FC236}">
                    <a16:creationId xmlns:a16="http://schemas.microsoft.com/office/drawing/2014/main" id="{2C19F3FA-F16E-4F48-B81B-51E4C52155EE}"/>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4" name="Oval 23">
                <a:extLst>
                  <a:ext uri="{FF2B5EF4-FFF2-40B4-BE49-F238E27FC236}">
                    <a16:creationId xmlns:a16="http://schemas.microsoft.com/office/drawing/2014/main" id="{A45E3686-7C9D-0B47-9B5D-513F9346F8DD}"/>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5" name="Oval 24">
                <a:extLst>
                  <a:ext uri="{FF2B5EF4-FFF2-40B4-BE49-F238E27FC236}">
                    <a16:creationId xmlns:a16="http://schemas.microsoft.com/office/drawing/2014/main" id="{F39C2A61-1C9A-ED4F-A3A3-8808719947DB}"/>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6" name="Oval 25">
                <a:extLst>
                  <a:ext uri="{FF2B5EF4-FFF2-40B4-BE49-F238E27FC236}">
                    <a16:creationId xmlns:a16="http://schemas.microsoft.com/office/drawing/2014/main" id="{555B5001-B955-4A41-8B28-54C81E48C9DE}"/>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7" name="Oval 26">
                <a:extLst>
                  <a:ext uri="{FF2B5EF4-FFF2-40B4-BE49-F238E27FC236}">
                    <a16:creationId xmlns:a16="http://schemas.microsoft.com/office/drawing/2014/main" id="{CBAA5CB7-1687-4D4D-BE89-FA6BBFC7AD9D}"/>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8" name="Oval 27">
                <a:extLst>
                  <a:ext uri="{FF2B5EF4-FFF2-40B4-BE49-F238E27FC236}">
                    <a16:creationId xmlns:a16="http://schemas.microsoft.com/office/drawing/2014/main" id="{FB45DA8C-12BA-E043-8A01-9FFEB25C173C}"/>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9" name="Oval 28">
                <a:extLst>
                  <a:ext uri="{FF2B5EF4-FFF2-40B4-BE49-F238E27FC236}">
                    <a16:creationId xmlns:a16="http://schemas.microsoft.com/office/drawing/2014/main" id="{F8C21DD5-BBD1-AB43-8545-8B23C84D5465}"/>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0" name="Oval 29">
                <a:extLst>
                  <a:ext uri="{FF2B5EF4-FFF2-40B4-BE49-F238E27FC236}">
                    <a16:creationId xmlns:a16="http://schemas.microsoft.com/office/drawing/2014/main" id="{FD804194-05E5-1B40-A95A-AF0FC5974021}"/>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1" name="Oval 30">
                <a:extLst>
                  <a:ext uri="{FF2B5EF4-FFF2-40B4-BE49-F238E27FC236}">
                    <a16:creationId xmlns:a16="http://schemas.microsoft.com/office/drawing/2014/main" id="{812A492D-1DA9-DB41-B350-705B88DDB973}"/>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2" name="Oval 31">
                <a:extLst>
                  <a:ext uri="{FF2B5EF4-FFF2-40B4-BE49-F238E27FC236}">
                    <a16:creationId xmlns:a16="http://schemas.microsoft.com/office/drawing/2014/main" id="{928D6AF7-418B-D549-85D9-1A3592630333}"/>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3" name="Oval 32">
                <a:extLst>
                  <a:ext uri="{FF2B5EF4-FFF2-40B4-BE49-F238E27FC236}">
                    <a16:creationId xmlns:a16="http://schemas.microsoft.com/office/drawing/2014/main" id="{29EA35BC-B648-F941-BB9B-37EA964058D5}"/>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4" name="Oval 33">
                <a:extLst>
                  <a:ext uri="{FF2B5EF4-FFF2-40B4-BE49-F238E27FC236}">
                    <a16:creationId xmlns:a16="http://schemas.microsoft.com/office/drawing/2014/main" id="{294DD0B2-F176-2D42-9C64-3B5D9FFC08EC}"/>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5" name="Oval 34">
                <a:extLst>
                  <a:ext uri="{FF2B5EF4-FFF2-40B4-BE49-F238E27FC236}">
                    <a16:creationId xmlns:a16="http://schemas.microsoft.com/office/drawing/2014/main" id="{F21932EA-5E78-0344-8F12-96E1C70E2623}"/>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6" name="Oval 35">
                <a:extLst>
                  <a:ext uri="{FF2B5EF4-FFF2-40B4-BE49-F238E27FC236}">
                    <a16:creationId xmlns:a16="http://schemas.microsoft.com/office/drawing/2014/main" id="{9351103D-ACE5-C446-9CE4-5660091CB3C1}"/>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7" name="Oval 36">
                <a:extLst>
                  <a:ext uri="{FF2B5EF4-FFF2-40B4-BE49-F238E27FC236}">
                    <a16:creationId xmlns:a16="http://schemas.microsoft.com/office/drawing/2014/main" id="{B7407856-E4AC-FA48-BCB1-3CC0B461D466}"/>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8" name="Oval 37">
                <a:extLst>
                  <a:ext uri="{FF2B5EF4-FFF2-40B4-BE49-F238E27FC236}">
                    <a16:creationId xmlns:a16="http://schemas.microsoft.com/office/drawing/2014/main" id="{3834A26C-E0FB-CE4C-9433-8CAA67831E22}"/>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9" name="Oval 38">
                <a:extLst>
                  <a:ext uri="{FF2B5EF4-FFF2-40B4-BE49-F238E27FC236}">
                    <a16:creationId xmlns:a16="http://schemas.microsoft.com/office/drawing/2014/main" id="{7EC5F057-5E9E-CC4B-B319-95DF2F10B64C}"/>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0" name="Oval 39">
                <a:extLst>
                  <a:ext uri="{FF2B5EF4-FFF2-40B4-BE49-F238E27FC236}">
                    <a16:creationId xmlns:a16="http://schemas.microsoft.com/office/drawing/2014/main" id="{F7B1D311-8A48-DE44-A11F-E17F90EB4F17}"/>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1" name="Oval 40">
                <a:extLst>
                  <a:ext uri="{FF2B5EF4-FFF2-40B4-BE49-F238E27FC236}">
                    <a16:creationId xmlns:a16="http://schemas.microsoft.com/office/drawing/2014/main" id="{2DC3E3C0-3A58-AA4A-8395-46D588A59541}"/>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2" name="Oval 41">
                <a:extLst>
                  <a:ext uri="{FF2B5EF4-FFF2-40B4-BE49-F238E27FC236}">
                    <a16:creationId xmlns:a16="http://schemas.microsoft.com/office/drawing/2014/main" id="{185F9D5E-8695-4D46-B542-7868E9BF950E}"/>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3" name="Oval 42">
                <a:extLst>
                  <a:ext uri="{FF2B5EF4-FFF2-40B4-BE49-F238E27FC236}">
                    <a16:creationId xmlns:a16="http://schemas.microsoft.com/office/drawing/2014/main" id="{F7B0DA58-D691-0946-A321-F86F9BCAE2F4}"/>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4" name="Oval 43">
                <a:extLst>
                  <a:ext uri="{FF2B5EF4-FFF2-40B4-BE49-F238E27FC236}">
                    <a16:creationId xmlns:a16="http://schemas.microsoft.com/office/drawing/2014/main" id="{3467E46E-F0B8-604F-9FFA-1535AC5C80FE}"/>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5" name="Oval 44">
                <a:extLst>
                  <a:ext uri="{FF2B5EF4-FFF2-40B4-BE49-F238E27FC236}">
                    <a16:creationId xmlns:a16="http://schemas.microsoft.com/office/drawing/2014/main" id="{5F6DFDA4-3EFF-AC43-9391-5ED5C7FFF366}"/>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6" name="Oval 45">
                <a:extLst>
                  <a:ext uri="{FF2B5EF4-FFF2-40B4-BE49-F238E27FC236}">
                    <a16:creationId xmlns:a16="http://schemas.microsoft.com/office/drawing/2014/main" id="{383651F0-7934-F74B-B0E9-33F0075583CD}"/>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7" name="Oval 46">
                <a:extLst>
                  <a:ext uri="{FF2B5EF4-FFF2-40B4-BE49-F238E27FC236}">
                    <a16:creationId xmlns:a16="http://schemas.microsoft.com/office/drawing/2014/main" id="{F237FD67-4E41-D94F-975D-E3F953E60F41}"/>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8" name="Oval 47">
                <a:extLst>
                  <a:ext uri="{FF2B5EF4-FFF2-40B4-BE49-F238E27FC236}">
                    <a16:creationId xmlns:a16="http://schemas.microsoft.com/office/drawing/2014/main" id="{94EC6473-E956-E047-9250-4504D7FDCF64}"/>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9" name="Oval 48">
                <a:extLst>
                  <a:ext uri="{FF2B5EF4-FFF2-40B4-BE49-F238E27FC236}">
                    <a16:creationId xmlns:a16="http://schemas.microsoft.com/office/drawing/2014/main" id="{61167F6F-4E36-2A43-9440-2F797CF9FED8}"/>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0" name="Oval 49">
                <a:extLst>
                  <a:ext uri="{FF2B5EF4-FFF2-40B4-BE49-F238E27FC236}">
                    <a16:creationId xmlns:a16="http://schemas.microsoft.com/office/drawing/2014/main" id="{249D008E-561B-DB43-937A-40B6FF17969B}"/>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3" name="Oval 52">
                <a:extLst>
                  <a:ext uri="{FF2B5EF4-FFF2-40B4-BE49-F238E27FC236}">
                    <a16:creationId xmlns:a16="http://schemas.microsoft.com/office/drawing/2014/main" id="{C2CFDA9F-551B-7543-8DF5-5F1363BD2D77}"/>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4" name="Oval 53">
                <a:extLst>
                  <a:ext uri="{FF2B5EF4-FFF2-40B4-BE49-F238E27FC236}">
                    <a16:creationId xmlns:a16="http://schemas.microsoft.com/office/drawing/2014/main" id="{D2BEEAE5-71C9-5B43-858B-1B5EB458012B}"/>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5" name="Oval 54">
                <a:extLst>
                  <a:ext uri="{FF2B5EF4-FFF2-40B4-BE49-F238E27FC236}">
                    <a16:creationId xmlns:a16="http://schemas.microsoft.com/office/drawing/2014/main" id="{DEE9DC9C-777B-4141-BB29-B402A6D3265E}"/>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6" name="Oval 55">
                <a:extLst>
                  <a:ext uri="{FF2B5EF4-FFF2-40B4-BE49-F238E27FC236}">
                    <a16:creationId xmlns:a16="http://schemas.microsoft.com/office/drawing/2014/main" id="{ADE612C4-80BA-2A44-8C58-E8715930B715}"/>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7" name="Oval 56">
                <a:extLst>
                  <a:ext uri="{FF2B5EF4-FFF2-40B4-BE49-F238E27FC236}">
                    <a16:creationId xmlns:a16="http://schemas.microsoft.com/office/drawing/2014/main" id="{2E62430D-26B5-7D40-A7F3-E81E5A83A285}"/>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8" name="Oval 57">
                <a:extLst>
                  <a:ext uri="{FF2B5EF4-FFF2-40B4-BE49-F238E27FC236}">
                    <a16:creationId xmlns:a16="http://schemas.microsoft.com/office/drawing/2014/main" id="{08D58D6D-0688-2A4A-9910-914A4A5ED1BF}"/>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D7D251BE-278E-514F-80DE-276C3AD592BB}"/>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0" name="Oval 59">
                <a:extLst>
                  <a:ext uri="{FF2B5EF4-FFF2-40B4-BE49-F238E27FC236}">
                    <a16:creationId xmlns:a16="http://schemas.microsoft.com/office/drawing/2014/main" id="{A65B9040-FDB8-1045-AB77-3D7E01FFA199}"/>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6E09843D-1D09-F243-8BC0-78C6206FBA6F}"/>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F38976D9-4CFE-7740-A507-80992474B463}"/>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1ABF1F06-95D6-9941-8A31-6F647913906A}"/>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pic>
        <p:nvPicPr>
          <p:cNvPr id="52" name="Picture 51">
            <a:extLst>
              <a:ext uri="{FF2B5EF4-FFF2-40B4-BE49-F238E27FC236}">
                <a16:creationId xmlns:a16="http://schemas.microsoft.com/office/drawing/2014/main" id="{8138574E-7108-8AA2-ECDE-0002140E8404}"/>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58597" y="5105438"/>
            <a:ext cx="3201256" cy="1920754"/>
          </a:xfrm>
          <a:prstGeom prst="rect">
            <a:avLst/>
          </a:prstGeom>
        </p:spPr>
      </p:pic>
      <p:sp>
        <p:nvSpPr>
          <p:cNvPr id="6" name="Footer Placeholder 5">
            <a:extLst>
              <a:ext uri="{FF2B5EF4-FFF2-40B4-BE49-F238E27FC236}">
                <a16:creationId xmlns:a16="http://schemas.microsoft.com/office/drawing/2014/main" id="{076C7C57-280D-B4B9-8694-52E055A8B6D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42590534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B69308-2F65-2848-AAFA-EE30143CC517}"/>
              </a:ext>
              <a:ext uri="{C183D7F6-B498-43B3-948B-1728B52AA6E4}">
                <adec:decorative xmlns:adec="http://schemas.microsoft.com/office/drawing/2017/decorative" val="1"/>
              </a:ext>
            </a:extLst>
          </p:cNvPr>
          <p:cNvSpPr/>
          <p:nvPr userDrawn="1"/>
        </p:nvSpPr>
        <p:spPr>
          <a:xfrm>
            <a:off x="1" y="2"/>
            <a:ext cx="12188824" cy="6857999"/>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24073" y="3109085"/>
            <a:ext cx="8881659" cy="646331"/>
          </a:xfrm>
        </p:spPr>
        <p:txBody>
          <a:bodyPr anchor="b">
            <a:spAutoFit/>
          </a:bodyPr>
          <a:lstStyle>
            <a:lvl1pPr>
              <a:defRPr sz="3600">
                <a:solidFill>
                  <a:schemeClr val="bg1"/>
                </a:solidFill>
                <a:latin typeface="Georgia" panose="02040502050405020303" pitchFamily="18" charset="0"/>
              </a:defRPr>
            </a:lvl1pPr>
          </a:lstStyle>
          <a:p>
            <a:r>
              <a:rPr lang="en-US"/>
              <a:t>Click to edit Master title style</a:t>
            </a:r>
          </a:p>
        </p:txBody>
      </p:sp>
      <p:sp>
        <p:nvSpPr>
          <p:cNvPr id="9" name="Text Placeholder 8"/>
          <p:cNvSpPr>
            <a:spLocks noGrp="1"/>
          </p:cNvSpPr>
          <p:nvPr>
            <p:ph type="body" sz="quarter" idx="10"/>
          </p:nvPr>
        </p:nvSpPr>
        <p:spPr>
          <a:xfrm>
            <a:off x="507869" y="3808754"/>
            <a:ext cx="7544375" cy="461665"/>
          </a:xfrm>
        </p:spPr>
        <p:txBody>
          <a:bodyPr>
            <a:spAutoFit/>
          </a:bodyPr>
          <a:lstStyle>
            <a:lvl1pPr marL="0" indent="0">
              <a:buNone/>
              <a:defRPr sz="2400">
                <a:solidFill>
                  <a:schemeClr val="bg1"/>
                </a:solidFill>
              </a:defRPr>
            </a:lvl1pPr>
          </a:lstStyle>
          <a:p>
            <a:pPr lvl="0"/>
            <a:r>
              <a:rPr lang="en-US"/>
              <a:t>Click to edit Master text styles</a:t>
            </a:r>
          </a:p>
        </p:txBody>
      </p:sp>
      <p:pic>
        <p:nvPicPr>
          <p:cNvPr id="8" name="Picture 7">
            <a:extLst>
              <a:ext uri="{FF2B5EF4-FFF2-40B4-BE49-F238E27FC236}">
                <a16:creationId xmlns:a16="http://schemas.microsoft.com/office/drawing/2014/main" id="{A24EC782-1B54-8047-A170-93C1869A6BD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152" y="5970906"/>
            <a:ext cx="1590642" cy="629429"/>
          </a:xfrm>
          <a:prstGeom prst="rect">
            <a:avLst/>
          </a:prstGeom>
        </p:spPr>
      </p:pic>
      <p:sp>
        <p:nvSpPr>
          <p:cNvPr id="14" name="Right Triangle 13">
            <a:extLst>
              <a:ext uri="{FF2B5EF4-FFF2-40B4-BE49-F238E27FC236}">
                <a16:creationId xmlns:a16="http://schemas.microsoft.com/office/drawing/2014/main" id="{BA51A2CB-DEA5-E648-B477-EDB42CDE57EC}"/>
              </a:ext>
              <a:ext uri="{C183D7F6-B498-43B3-948B-1728B52AA6E4}">
                <adec:decorative xmlns:adec="http://schemas.microsoft.com/office/drawing/2017/decorative" val="1"/>
              </a:ext>
            </a:extLst>
          </p:cNvPr>
          <p:cNvSpPr/>
          <p:nvPr userDrawn="1"/>
        </p:nvSpPr>
        <p:spPr>
          <a:xfrm flipH="1">
            <a:off x="8131032" y="0"/>
            <a:ext cx="4057793" cy="6858000"/>
          </a:xfrm>
          <a:prstGeom prst="rtTriangle">
            <a:avLst/>
          </a:pr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6849F3B-A36C-8C44-9AA2-BC9AB8AF4C0C}"/>
              </a:ext>
              <a:ext uri="{C183D7F6-B498-43B3-948B-1728B52AA6E4}">
                <adec:decorative xmlns:adec="http://schemas.microsoft.com/office/drawing/2017/decorative" val="1"/>
              </a:ext>
            </a:extLst>
          </p:cNvPr>
          <p:cNvGrpSpPr/>
          <p:nvPr userDrawn="1"/>
        </p:nvGrpSpPr>
        <p:grpSpPr>
          <a:xfrm>
            <a:off x="87609" y="267987"/>
            <a:ext cx="11887088" cy="175769"/>
            <a:chOff x="-556175" y="5388428"/>
            <a:chExt cx="10099009" cy="149291"/>
          </a:xfrm>
        </p:grpSpPr>
        <p:grpSp>
          <p:nvGrpSpPr>
            <p:cNvPr id="11" name="Group 10">
              <a:extLst>
                <a:ext uri="{FF2B5EF4-FFF2-40B4-BE49-F238E27FC236}">
                  <a16:creationId xmlns:a16="http://schemas.microsoft.com/office/drawing/2014/main" id="{BAA4EA4B-0CF8-7A41-9056-B4300BB4E6F8}"/>
                </a:ext>
              </a:extLst>
            </p:cNvPr>
            <p:cNvGrpSpPr/>
            <p:nvPr userDrawn="1"/>
          </p:nvGrpSpPr>
          <p:grpSpPr>
            <a:xfrm>
              <a:off x="-556175" y="5388428"/>
              <a:ext cx="2501953" cy="149291"/>
              <a:chOff x="6927228" y="7552706"/>
              <a:chExt cx="5016271" cy="227062"/>
            </a:xfrm>
          </p:grpSpPr>
          <p:sp>
            <p:nvSpPr>
              <p:cNvPr id="161" name="Oval 160">
                <a:extLst>
                  <a:ext uri="{FF2B5EF4-FFF2-40B4-BE49-F238E27FC236}">
                    <a16:creationId xmlns:a16="http://schemas.microsoft.com/office/drawing/2014/main" id="{206EA435-3B39-1A4E-9264-AA3E38A14AC5}"/>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2" name="Oval 161">
                <a:extLst>
                  <a:ext uri="{FF2B5EF4-FFF2-40B4-BE49-F238E27FC236}">
                    <a16:creationId xmlns:a16="http://schemas.microsoft.com/office/drawing/2014/main" id="{D5EA43B9-62CB-0043-BD26-C0A6AEE23226}"/>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3" name="Oval 162">
                <a:extLst>
                  <a:ext uri="{FF2B5EF4-FFF2-40B4-BE49-F238E27FC236}">
                    <a16:creationId xmlns:a16="http://schemas.microsoft.com/office/drawing/2014/main" id="{35ED08B7-16D9-964D-B7D7-AAA79B310D0B}"/>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4" name="Oval 163">
                <a:extLst>
                  <a:ext uri="{FF2B5EF4-FFF2-40B4-BE49-F238E27FC236}">
                    <a16:creationId xmlns:a16="http://schemas.microsoft.com/office/drawing/2014/main" id="{A2EC5139-D0F4-1649-95F8-76716460EEBE}"/>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5" name="Oval 164">
                <a:extLst>
                  <a:ext uri="{FF2B5EF4-FFF2-40B4-BE49-F238E27FC236}">
                    <a16:creationId xmlns:a16="http://schemas.microsoft.com/office/drawing/2014/main" id="{220B3E14-7E42-5847-BBF7-8C5B6F70ABE8}"/>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6" name="Oval 165">
                <a:extLst>
                  <a:ext uri="{FF2B5EF4-FFF2-40B4-BE49-F238E27FC236}">
                    <a16:creationId xmlns:a16="http://schemas.microsoft.com/office/drawing/2014/main" id="{6BFEC779-EE9D-3644-A71C-DA568EE9AEC5}"/>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7" name="Oval 166">
                <a:extLst>
                  <a:ext uri="{FF2B5EF4-FFF2-40B4-BE49-F238E27FC236}">
                    <a16:creationId xmlns:a16="http://schemas.microsoft.com/office/drawing/2014/main" id="{2C5EE8FE-03A8-3A42-B5AE-32700953783A}"/>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8" name="Oval 167">
                <a:extLst>
                  <a:ext uri="{FF2B5EF4-FFF2-40B4-BE49-F238E27FC236}">
                    <a16:creationId xmlns:a16="http://schemas.microsoft.com/office/drawing/2014/main" id="{282F8862-91FA-D54D-804C-7D999652662E}"/>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9" name="Oval 168">
                <a:extLst>
                  <a:ext uri="{FF2B5EF4-FFF2-40B4-BE49-F238E27FC236}">
                    <a16:creationId xmlns:a16="http://schemas.microsoft.com/office/drawing/2014/main" id="{27F06E37-9335-8B41-B4CC-87D6F329E9FE}"/>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0" name="Oval 169">
                <a:extLst>
                  <a:ext uri="{FF2B5EF4-FFF2-40B4-BE49-F238E27FC236}">
                    <a16:creationId xmlns:a16="http://schemas.microsoft.com/office/drawing/2014/main" id="{0692EF78-6BE5-4C45-BBDC-934B7DED2763}"/>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1" name="Oval 170">
                <a:extLst>
                  <a:ext uri="{FF2B5EF4-FFF2-40B4-BE49-F238E27FC236}">
                    <a16:creationId xmlns:a16="http://schemas.microsoft.com/office/drawing/2014/main" id="{2BAB7C71-2CA6-3245-8EA0-EB003D734BFF}"/>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2" name="Oval 171">
                <a:extLst>
                  <a:ext uri="{FF2B5EF4-FFF2-40B4-BE49-F238E27FC236}">
                    <a16:creationId xmlns:a16="http://schemas.microsoft.com/office/drawing/2014/main" id="{D6793FF5-7C9E-044A-86D6-1455FB5A2DDD}"/>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3" name="Oval 172">
                <a:extLst>
                  <a:ext uri="{FF2B5EF4-FFF2-40B4-BE49-F238E27FC236}">
                    <a16:creationId xmlns:a16="http://schemas.microsoft.com/office/drawing/2014/main" id="{21410636-46E9-0C40-983D-F63A106EB8B6}"/>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4" name="Oval 173">
                <a:extLst>
                  <a:ext uri="{FF2B5EF4-FFF2-40B4-BE49-F238E27FC236}">
                    <a16:creationId xmlns:a16="http://schemas.microsoft.com/office/drawing/2014/main" id="{5F3A8CAD-C5ED-C444-A400-0C8547F3B98D}"/>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5" name="Oval 174">
                <a:extLst>
                  <a:ext uri="{FF2B5EF4-FFF2-40B4-BE49-F238E27FC236}">
                    <a16:creationId xmlns:a16="http://schemas.microsoft.com/office/drawing/2014/main" id="{320009C4-57FB-E347-879B-026F8BE2E9A0}"/>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6" name="Oval 175">
                <a:extLst>
                  <a:ext uri="{FF2B5EF4-FFF2-40B4-BE49-F238E27FC236}">
                    <a16:creationId xmlns:a16="http://schemas.microsoft.com/office/drawing/2014/main" id="{52D66A40-70DA-7A4A-B43A-06089B443F5E}"/>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7" name="Oval 176">
                <a:extLst>
                  <a:ext uri="{FF2B5EF4-FFF2-40B4-BE49-F238E27FC236}">
                    <a16:creationId xmlns:a16="http://schemas.microsoft.com/office/drawing/2014/main" id="{CEF69C96-8419-2B4C-A171-5886E7B1303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8" name="Oval 177">
                <a:extLst>
                  <a:ext uri="{FF2B5EF4-FFF2-40B4-BE49-F238E27FC236}">
                    <a16:creationId xmlns:a16="http://schemas.microsoft.com/office/drawing/2014/main" id="{3E56D531-54E8-AC49-BD86-18B61197083E}"/>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9" name="Oval 178">
                <a:extLst>
                  <a:ext uri="{FF2B5EF4-FFF2-40B4-BE49-F238E27FC236}">
                    <a16:creationId xmlns:a16="http://schemas.microsoft.com/office/drawing/2014/main" id="{EFF6591B-A675-874E-98FC-C3BBB873E5BD}"/>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0" name="Oval 179">
                <a:extLst>
                  <a:ext uri="{FF2B5EF4-FFF2-40B4-BE49-F238E27FC236}">
                    <a16:creationId xmlns:a16="http://schemas.microsoft.com/office/drawing/2014/main" id="{CA3ABE9B-58D0-AB45-9483-E99BB2BD534B}"/>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1" name="Oval 180">
                <a:extLst>
                  <a:ext uri="{FF2B5EF4-FFF2-40B4-BE49-F238E27FC236}">
                    <a16:creationId xmlns:a16="http://schemas.microsoft.com/office/drawing/2014/main" id="{FA497271-DD48-F544-92DE-297E50BF2CBC}"/>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2" name="Oval 181">
                <a:extLst>
                  <a:ext uri="{FF2B5EF4-FFF2-40B4-BE49-F238E27FC236}">
                    <a16:creationId xmlns:a16="http://schemas.microsoft.com/office/drawing/2014/main" id="{6047BD6A-FAC4-BA41-83BD-ADF28AB2314E}"/>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3" name="Oval 182">
                <a:extLst>
                  <a:ext uri="{FF2B5EF4-FFF2-40B4-BE49-F238E27FC236}">
                    <a16:creationId xmlns:a16="http://schemas.microsoft.com/office/drawing/2014/main" id="{4557C642-121B-A94B-9D58-90610EB1EEBB}"/>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4" name="Oval 183">
                <a:extLst>
                  <a:ext uri="{FF2B5EF4-FFF2-40B4-BE49-F238E27FC236}">
                    <a16:creationId xmlns:a16="http://schemas.microsoft.com/office/drawing/2014/main" id="{BC9BB053-2BE3-1C4E-A8E0-083CA7852A46}"/>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5" name="Oval 184">
                <a:extLst>
                  <a:ext uri="{FF2B5EF4-FFF2-40B4-BE49-F238E27FC236}">
                    <a16:creationId xmlns:a16="http://schemas.microsoft.com/office/drawing/2014/main" id="{5F7257CA-A586-C542-9397-B0ECDA2092C5}"/>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6" name="Oval 185">
                <a:extLst>
                  <a:ext uri="{FF2B5EF4-FFF2-40B4-BE49-F238E27FC236}">
                    <a16:creationId xmlns:a16="http://schemas.microsoft.com/office/drawing/2014/main" id="{05EDE776-0D5C-2740-B029-608E8A0B7281}"/>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7" name="Oval 186">
                <a:extLst>
                  <a:ext uri="{FF2B5EF4-FFF2-40B4-BE49-F238E27FC236}">
                    <a16:creationId xmlns:a16="http://schemas.microsoft.com/office/drawing/2014/main" id="{38F1A9F1-03E2-EC44-B4A9-C58A91EF35F0}"/>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8" name="Oval 187">
                <a:extLst>
                  <a:ext uri="{FF2B5EF4-FFF2-40B4-BE49-F238E27FC236}">
                    <a16:creationId xmlns:a16="http://schemas.microsoft.com/office/drawing/2014/main" id="{CD7B96AA-1058-D641-88C8-0A5CB5E23940}"/>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9" name="Oval 188">
                <a:extLst>
                  <a:ext uri="{FF2B5EF4-FFF2-40B4-BE49-F238E27FC236}">
                    <a16:creationId xmlns:a16="http://schemas.microsoft.com/office/drawing/2014/main" id="{03E4956F-85F7-DC45-B89C-336CCB07CF64}"/>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0" name="Oval 189">
                <a:extLst>
                  <a:ext uri="{FF2B5EF4-FFF2-40B4-BE49-F238E27FC236}">
                    <a16:creationId xmlns:a16="http://schemas.microsoft.com/office/drawing/2014/main" id="{A1FC606C-0C3B-EB45-A465-7069D3D635DF}"/>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1" name="Oval 190">
                <a:extLst>
                  <a:ext uri="{FF2B5EF4-FFF2-40B4-BE49-F238E27FC236}">
                    <a16:creationId xmlns:a16="http://schemas.microsoft.com/office/drawing/2014/main" id="{7D12103E-4B30-8449-843E-30AAE60B8A82}"/>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2" name="Oval 191">
                <a:extLst>
                  <a:ext uri="{FF2B5EF4-FFF2-40B4-BE49-F238E27FC236}">
                    <a16:creationId xmlns:a16="http://schemas.microsoft.com/office/drawing/2014/main" id="{D65CF63B-CF5C-B54B-AA26-CCC3386B56E2}"/>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3" name="Oval 192">
                <a:extLst>
                  <a:ext uri="{FF2B5EF4-FFF2-40B4-BE49-F238E27FC236}">
                    <a16:creationId xmlns:a16="http://schemas.microsoft.com/office/drawing/2014/main" id="{961E9018-B192-AE4A-BE72-E10E70EEE3B6}"/>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4" name="Oval 193">
                <a:extLst>
                  <a:ext uri="{FF2B5EF4-FFF2-40B4-BE49-F238E27FC236}">
                    <a16:creationId xmlns:a16="http://schemas.microsoft.com/office/drawing/2014/main" id="{B21BB6D3-5206-6540-9DAF-5937D6318AB3}"/>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5" name="Oval 194">
                <a:extLst>
                  <a:ext uri="{FF2B5EF4-FFF2-40B4-BE49-F238E27FC236}">
                    <a16:creationId xmlns:a16="http://schemas.microsoft.com/office/drawing/2014/main" id="{72734CD3-210C-E54F-BFD1-65900AF41C09}"/>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6" name="Oval 195">
                <a:extLst>
                  <a:ext uri="{FF2B5EF4-FFF2-40B4-BE49-F238E27FC236}">
                    <a16:creationId xmlns:a16="http://schemas.microsoft.com/office/drawing/2014/main" id="{0CDECCAF-6C45-3B40-8579-14A9A8E0A71A}"/>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7" name="Oval 196">
                <a:extLst>
                  <a:ext uri="{FF2B5EF4-FFF2-40B4-BE49-F238E27FC236}">
                    <a16:creationId xmlns:a16="http://schemas.microsoft.com/office/drawing/2014/main" id="{3E35EC5F-6544-4B48-BC39-84B339EC4F2A}"/>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8" name="Oval 197">
                <a:extLst>
                  <a:ext uri="{FF2B5EF4-FFF2-40B4-BE49-F238E27FC236}">
                    <a16:creationId xmlns:a16="http://schemas.microsoft.com/office/drawing/2014/main" id="{CBF089D7-C027-684B-A375-0E28298696B4}"/>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9" name="Oval 198">
                <a:extLst>
                  <a:ext uri="{FF2B5EF4-FFF2-40B4-BE49-F238E27FC236}">
                    <a16:creationId xmlns:a16="http://schemas.microsoft.com/office/drawing/2014/main" id="{9843EBFF-53A7-FB46-B38F-9D9206589FE7}"/>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0" name="Oval 199">
                <a:extLst>
                  <a:ext uri="{FF2B5EF4-FFF2-40B4-BE49-F238E27FC236}">
                    <a16:creationId xmlns:a16="http://schemas.microsoft.com/office/drawing/2014/main" id="{41028949-1888-F34C-BBDE-AF873F5068FB}"/>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1" name="Oval 200">
                <a:extLst>
                  <a:ext uri="{FF2B5EF4-FFF2-40B4-BE49-F238E27FC236}">
                    <a16:creationId xmlns:a16="http://schemas.microsoft.com/office/drawing/2014/main" id="{2CCF133F-B5D1-E549-B56F-5A377FC24782}"/>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2" name="Oval 201">
                <a:extLst>
                  <a:ext uri="{FF2B5EF4-FFF2-40B4-BE49-F238E27FC236}">
                    <a16:creationId xmlns:a16="http://schemas.microsoft.com/office/drawing/2014/main" id="{667AB8A7-7D04-8A4E-BDB7-786262071A39}"/>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3" name="Oval 202">
                <a:extLst>
                  <a:ext uri="{FF2B5EF4-FFF2-40B4-BE49-F238E27FC236}">
                    <a16:creationId xmlns:a16="http://schemas.microsoft.com/office/drawing/2014/main" id="{284D9588-B2DD-5F41-B5C5-EB92FA37FB36}"/>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4" name="Oval 203">
                <a:extLst>
                  <a:ext uri="{FF2B5EF4-FFF2-40B4-BE49-F238E27FC236}">
                    <a16:creationId xmlns:a16="http://schemas.microsoft.com/office/drawing/2014/main" id="{5C945B8F-AA7E-E842-9927-5BE1D804A630}"/>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5" name="Oval 204">
                <a:extLst>
                  <a:ext uri="{FF2B5EF4-FFF2-40B4-BE49-F238E27FC236}">
                    <a16:creationId xmlns:a16="http://schemas.microsoft.com/office/drawing/2014/main" id="{BE0CA13D-85EC-EE42-8D6A-2E584B3F76E2}"/>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6" name="Oval 205">
                <a:extLst>
                  <a:ext uri="{FF2B5EF4-FFF2-40B4-BE49-F238E27FC236}">
                    <a16:creationId xmlns:a16="http://schemas.microsoft.com/office/drawing/2014/main" id="{A49A9E47-0078-C542-BAB2-E864FF94B51E}"/>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7" name="Oval 206">
                <a:extLst>
                  <a:ext uri="{FF2B5EF4-FFF2-40B4-BE49-F238E27FC236}">
                    <a16:creationId xmlns:a16="http://schemas.microsoft.com/office/drawing/2014/main" id="{4B56A45B-DF1A-654B-87B5-D57C99E66554}"/>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8" name="Oval 207">
                <a:extLst>
                  <a:ext uri="{FF2B5EF4-FFF2-40B4-BE49-F238E27FC236}">
                    <a16:creationId xmlns:a16="http://schemas.microsoft.com/office/drawing/2014/main" id="{143CAC94-7C36-CC43-A7AB-21771234750E}"/>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2" name="Group 11">
              <a:extLst>
                <a:ext uri="{FF2B5EF4-FFF2-40B4-BE49-F238E27FC236}">
                  <a16:creationId xmlns:a16="http://schemas.microsoft.com/office/drawing/2014/main" id="{9271FEA2-63D5-3D41-B42F-34CF16015121}"/>
                </a:ext>
              </a:extLst>
            </p:cNvPr>
            <p:cNvGrpSpPr/>
            <p:nvPr userDrawn="1"/>
          </p:nvGrpSpPr>
          <p:grpSpPr>
            <a:xfrm>
              <a:off x="2008922" y="5388428"/>
              <a:ext cx="2501953" cy="149291"/>
              <a:chOff x="6927228" y="7552706"/>
              <a:chExt cx="5016271" cy="227062"/>
            </a:xfrm>
          </p:grpSpPr>
          <p:sp>
            <p:nvSpPr>
              <p:cNvPr id="113" name="Oval 112">
                <a:extLst>
                  <a:ext uri="{FF2B5EF4-FFF2-40B4-BE49-F238E27FC236}">
                    <a16:creationId xmlns:a16="http://schemas.microsoft.com/office/drawing/2014/main" id="{894C953C-BB22-5941-A86F-4576188E3217}"/>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4" name="Oval 113">
                <a:extLst>
                  <a:ext uri="{FF2B5EF4-FFF2-40B4-BE49-F238E27FC236}">
                    <a16:creationId xmlns:a16="http://schemas.microsoft.com/office/drawing/2014/main" id="{2EA00C85-0CCB-D140-A4FF-1CEE0765A6E2}"/>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5" name="Oval 114">
                <a:extLst>
                  <a:ext uri="{FF2B5EF4-FFF2-40B4-BE49-F238E27FC236}">
                    <a16:creationId xmlns:a16="http://schemas.microsoft.com/office/drawing/2014/main" id="{80C65E66-C0FC-9746-A5C2-73876510E674}"/>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6" name="Oval 115">
                <a:extLst>
                  <a:ext uri="{FF2B5EF4-FFF2-40B4-BE49-F238E27FC236}">
                    <a16:creationId xmlns:a16="http://schemas.microsoft.com/office/drawing/2014/main" id="{3AC81CF0-E6A4-A84A-B2A9-31B6A24729CF}"/>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7" name="Oval 116">
                <a:extLst>
                  <a:ext uri="{FF2B5EF4-FFF2-40B4-BE49-F238E27FC236}">
                    <a16:creationId xmlns:a16="http://schemas.microsoft.com/office/drawing/2014/main" id="{6D10E6C4-A13B-8E41-9A1C-F4C00B3BDBC4}"/>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8" name="Oval 117">
                <a:extLst>
                  <a:ext uri="{FF2B5EF4-FFF2-40B4-BE49-F238E27FC236}">
                    <a16:creationId xmlns:a16="http://schemas.microsoft.com/office/drawing/2014/main" id="{AA1E8F3D-0110-3A4E-9EAC-0EFCFF20769D}"/>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9" name="Oval 118">
                <a:extLst>
                  <a:ext uri="{FF2B5EF4-FFF2-40B4-BE49-F238E27FC236}">
                    <a16:creationId xmlns:a16="http://schemas.microsoft.com/office/drawing/2014/main" id="{8C9CBEBC-B64D-AC4A-85F5-BE5979E45185}"/>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0" name="Oval 119">
                <a:extLst>
                  <a:ext uri="{FF2B5EF4-FFF2-40B4-BE49-F238E27FC236}">
                    <a16:creationId xmlns:a16="http://schemas.microsoft.com/office/drawing/2014/main" id="{7084259B-5DFA-4B48-BFC3-A1D39F94CF22}"/>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1" name="Oval 120">
                <a:extLst>
                  <a:ext uri="{FF2B5EF4-FFF2-40B4-BE49-F238E27FC236}">
                    <a16:creationId xmlns:a16="http://schemas.microsoft.com/office/drawing/2014/main" id="{EA507884-B494-8046-A308-D41F54A24A19}"/>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2" name="Oval 121">
                <a:extLst>
                  <a:ext uri="{FF2B5EF4-FFF2-40B4-BE49-F238E27FC236}">
                    <a16:creationId xmlns:a16="http://schemas.microsoft.com/office/drawing/2014/main" id="{A7C35056-71D8-3642-9332-D86979563E6E}"/>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3" name="Oval 122">
                <a:extLst>
                  <a:ext uri="{FF2B5EF4-FFF2-40B4-BE49-F238E27FC236}">
                    <a16:creationId xmlns:a16="http://schemas.microsoft.com/office/drawing/2014/main" id="{23088FCA-1B41-CA42-834B-72F386B1D978}"/>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4" name="Oval 123">
                <a:extLst>
                  <a:ext uri="{FF2B5EF4-FFF2-40B4-BE49-F238E27FC236}">
                    <a16:creationId xmlns:a16="http://schemas.microsoft.com/office/drawing/2014/main" id="{1DE9A8B9-7CC6-E148-B5CE-05828D1A2DAE}"/>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5" name="Oval 124">
                <a:extLst>
                  <a:ext uri="{FF2B5EF4-FFF2-40B4-BE49-F238E27FC236}">
                    <a16:creationId xmlns:a16="http://schemas.microsoft.com/office/drawing/2014/main" id="{29C402EC-E63B-1C4D-9325-95E50C98D071}"/>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6" name="Oval 125">
                <a:extLst>
                  <a:ext uri="{FF2B5EF4-FFF2-40B4-BE49-F238E27FC236}">
                    <a16:creationId xmlns:a16="http://schemas.microsoft.com/office/drawing/2014/main" id="{3C0C01AD-0EA0-6E4C-90AD-2A1767CF3E22}"/>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7" name="Oval 126">
                <a:extLst>
                  <a:ext uri="{FF2B5EF4-FFF2-40B4-BE49-F238E27FC236}">
                    <a16:creationId xmlns:a16="http://schemas.microsoft.com/office/drawing/2014/main" id="{578D1D3C-64A9-E441-BA32-D4CE23C15B89}"/>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8" name="Oval 127">
                <a:extLst>
                  <a:ext uri="{FF2B5EF4-FFF2-40B4-BE49-F238E27FC236}">
                    <a16:creationId xmlns:a16="http://schemas.microsoft.com/office/drawing/2014/main" id="{0F597194-2DF6-F74F-A333-DD473431EF92}"/>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9" name="Oval 128">
                <a:extLst>
                  <a:ext uri="{FF2B5EF4-FFF2-40B4-BE49-F238E27FC236}">
                    <a16:creationId xmlns:a16="http://schemas.microsoft.com/office/drawing/2014/main" id="{BCE48169-247C-8E48-8D4A-D50F7EA62510}"/>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0" name="Oval 129">
                <a:extLst>
                  <a:ext uri="{FF2B5EF4-FFF2-40B4-BE49-F238E27FC236}">
                    <a16:creationId xmlns:a16="http://schemas.microsoft.com/office/drawing/2014/main" id="{9DC9EA72-77F7-4046-9AD6-5597059161C2}"/>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1" name="Oval 130">
                <a:extLst>
                  <a:ext uri="{FF2B5EF4-FFF2-40B4-BE49-F238E27FC236}">
                    <a16:creationId xmlns:a16="http://schemas.microsoft.com/office/drawing/2014/main" id="{3501A15D-7A94-C84D-A288-72AB4378AD69}"/>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2" name="Oval 131">
                <a:extLst>
                  <a:ext uri="{FF2B5EF4-FFF2-40B4-BE49-F238E27FC236}">
                    <a16:creationId xmlns:a16="http://schemas.microsoft.com/office/drawing/2014/main" id="{2D875C90-7F7B-6F43-90A3-C4BB49F65109}"/>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3" name="Oval 132">
                <a:extLst>
                  <a:ext uri="{FF2B5EF4-FFF2-40B4-BE49-F238E27FC236}">
                    <a16:creationId xmlns:a16="http://schemas.microsoft.com/office/drawing/2014/main" id="{97A51128-51B3-5345-A6A0-0CD1A5DD5D27}"/>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4" name="Oval 133">
                <a:extLst>
                  <a:ext uri="{FF2B5EF4-FFF2-40B4-BE49-F238E27FC236}">
                    <a16:creationId xmlns:a16="http://schemas.microsoft.com/office/drawing/2014/main" id="{39D97B16-4BF5-0042-9A14-E554F4F224C3}"/>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5" name="Oval 134">
                <a:extLst>
                  <a:ext uri="{FF2B5EF4-FFF2-40B4-BE49-F238E27FC236}">
                    <a16:creationId xmlns:a16="http://schemas.microsoft.com/office/drawing/2014/main" id="{CC7B2743-661D-3C42-8D0C-3780A55414F3}"/>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6" name="Oval 135">
                <a:extLst>
                  <a:ext uri="{FF2B5EF4-FFF2-40B4-BE49-F238E27FC236}">
                    <a16:creationId xmlns:a16="http://schemas.microsoft.com/office/drawing/2014/main" id="{FAEE387C-8086-A946-BD45-1AEE9E4A1D93}"/>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7" name="Oval 136">
                <a:extLst>
                  <a:ext uri="{FF2B5EF4-FFF2-40B4-BE49-F238E27FC236}">
                    <a16:creationId xmlns:a16="http://schemas.microsoft.com/office/drawing/2014/main" id="{1AA000F0-70C5-954B-B4C8-39FD8FEE501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8" name="Oval 137">
                <a:extLst>
                  <a:ext uri="{FF2B5EF4-FFF2-40B4-BE49-F238E27FC236}">
                    <a16:creationId xmlns:a16="http://schemas.microsoft.com/office/drawing/2014/main" id="{1232A9AE-1A6D-2446-A2C6-A1C9578954D1}"/>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9" name="Oval 138">
                <a:extLst>
                  <a:ext uri="{FF2B5EF4-FFF2-40B4-BE49-F238E27FC236}">
                    <a16:creationId xmlns:a16="http://schemas.microsoft.com/office/drawing/2014/main" id="{B4D3D3F8-7193-0E43-BC83-1FDB745FD593}"/>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0" name="Oval 139">
                <a:extLst>
                  <a:ext uri="{FF2B5EF4-FFF2-40B4-BE49-F238E27FC236}">
                    <a16:creationId xmlns:a16="http://schemas.microsoft.com/office/drawing/2014/main" id="{04DB799C-2504-FF40-86BF-E23EA1BC8124}"/>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1" name="Oval 140">
                <a:extLst>
                  <a:ext uri="{FF2B5EF4-FFF2-40B4-BE49-F238E27FC236}">
                    <a16:creationId xmlns:a16="http://schemas.microsoft.com/office/drawing/2014/main" id="{DBC3635F-F6D5-6249-89CC-D727251C1AFC}"/>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2" name="Oval 141">
                <a:extLst>
                  <a:ext uri="{FF2B5EF4-FFF2-40B4-BE49-F238E27FC236}">
                    <a16:creationId xmlns:a16="http://schemas.microsoft.com/office/drawing/2014/main" id="{E8C41FB3-7CE9-4347-9450-2E6FA1E167DA}"/>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3" name="Oval 142">
                <a:extLst>
                  <a:ext uri="{FF2B5EF4-FFF2-40B4-BE49-F238E27FC236}">
                    <a16:creationId xmlns:a16="http://schemas.microsoft.com/office/drawing/2014/main" id="{7B6A150D-F973-CB46-B4B8-2C6319D5AE57}"/>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4" name="Oval 143">
                <a:extLst>
                  <a:ext uri="{FF2B5EF4-FFF2-40B4-BE49-F238E27FC236}">
                    <a16:creationId xmlns:a16="http://schemas.microsoft.com/office/drawing/2014/main" id="{EE9B4A2C-6A2C-8849-B220-8F9E5DDDA63D}"/>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5" name="Oval 144">
                <a:extLst>
                  <a:ext uri="{FF2B5EF4-FFF2-40B4-BE49-F238E27FC236}">
                    <a16:creationId xmlns:a16="http://schemas.microsoft.com/office/drawing/2014/main" id="{696FA9B2-93E8-5547-A40B-7255CB269A9B}"/>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6" name="Oval 145">
                <a:extLst>
                  <a:ext uri="{FF2B5EF4-FFF2-40B4-BE49-F238E27FC236}">
                    <a16:creationId xmlns:a16="http://schemas.microsoft.com/office/drawing/2014/main" id="{33FF8229-5048-FC4F-88B9-BDE0CE2704B8}"/>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7" name="Oval 146">
                <a:extLst>
                  <a:ext uri="{FF2B5EF4-FFF2-40B4-BE49-F238E27FC236}">
                    <a16:creationId xmlns:a16="http://schemas.microsoft.com/office/drawing/2014/main" id="{D4BE7463-43F7-6441-97BC-4E9645FCFDD5}"/>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8" name="Oval 147">
                <a:extLst>
                  <a:ext uri="{FF2B5EF4-FFF2-40B4-BE49-F238E27FC236}">
                    <a16:creationId xmlns:a16="http://schemas.microsoft.com/office/drawing/2014/main" id="{CD175B4F-94B7-4140-BF9E-37ADEB5CACFB}"/>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9" name="Oval 148">
                <a:extLst>
                  <a:ext uri="{FF2B5EF4-FFF2-40B4-BE49-F238E27FC236}">
                    <a16:creationId xmlns:a16="http://schemas.microsoft.com/office/drawing/2014/main" id="{044F9DCE-2B7F-6841-A58B-9CC735F774A8}"/>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0" name="Oval 149">
                <a:extLst>
                  <a:ext uri="{FF2B5EF4-FFF2-40B4-BE49-F238E27FC236}">
                    <a16:creationId xmlns:a16="http://schemas.microsoft.com/office/drawing/2014/main" id="{8EBAE5DC-6941-AF42-82E9-54A7CA0AB53B}"/>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1" name="Oval 150">
                <a:extLst>
                  <a:ext uri="{FF2B5EF4-FFF2-40B4-BE49-F238E27FC236}">
                    <a16:creationId xmlns:a16="http://schemas.microsoft.com/office/drawing/2014/main" id="{48C81B78-6E60-6641-A45F-5DCF72C0D29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2" name="Oval 151">
                <a:extLst>
                  <a:ext uri="{FF2B5EF4-FFF2-40B4-BE49-F238E27FC236}">
                    <a16:creationId xmlns:a16="http://schemas.microsoft.com/office/drawing/2014/main" id="{7B818A35-6020-D742-B5D7-EAE7A8A2C111}"/>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3" name="Oval 152">
                <a:extLst>
                  <a:ext uri="{FF2B5EF4-FFF2-40B4-BE49-F238E27FC236}">
                    <a16:creationId xmlns:a16="http://schemas.microsoft.com/office/drawing/2014/main" id="{83F43CDF-AF72-6242-B16C-AFEECA3BE1BE}"/>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4" name="Oval 153">
                <a:extLst>
                  <a:ext uri="{FF2B5EF4-FFF2-40B4-BE49-F238E27FC236}">
                    <a16:creationId xmlns:a16="http://schemas.microsoft.com/office/drawing/2014/main" id="{13774CAA-205E-C449-B2D4-4E1B0D55E19F}"/>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5" name="Oval 154">
                <a:extLst>
                  <a:ext uri="{FF2B5EF4-FFF2-40B4-BE49-F238E27FC236}">
                    <a16:creationId xmlns:a16="http://schemas.microsoft.com/office/drawing/2014/main" id="{3EDF1371-75B9-F940-8E23-9D71ACFAA2F1}"/>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6" name="Oval 155">
                <a:extLst>
                  <a:ext uri="{FF2B5EF4-FFF2-40B4-BE49-F238E27FC236}">
                    <a16:creationId xmlns:a16="http://schemas.microsoft.com/office/drawing/2014/main" id="{9A0592DC-11B9-8B46-A723-14C71E7FB22F}"/>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7" name="Oval 156">
                <a:extLst>
                  <a:ext uri="{FF2B5EF4-FFF2-40B4-BE49-F238E27FC236}">
                    <a16:creationId xmlns:a16="http://schemas.microsoft.com/office/drawing/2014/main" id="{C6141967-CC00-4E4B-A51C-CC09653D4644}"/>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8" name="Oval 157">
                <a:extLst>
                  <a:ext uri="{FF2B5EF4-FFF2-40B4-BE49-F238E27FC236}">
                    <a16:creationId xmlns:a16="http://schemas.microsoft.com/office/drawing/2014/main" id="{1D9D1D30-68A4-C042-9EC8-069758652002}"/>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9" name="Oval 158">
                <a:extLst>
                  <a:ext uri="{FF2B5EF4-FFF2-40B4-BE49-F238E27FC236}">
                    <a16:creationId xmlns:a16="http://schemas.microsoft.com/office/drawing/2014/main" id="{AD3A2933-429F-9648-8695-A933ACCD4671}"/>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0" name="Oval 159">
                <a:extLst>
                  <a:ext uri="{FF2B5EF4-FFF2-40B4-BE49-F238E27FC236}">
                    <a16:creationId xmlns:a16="http://schemas.microsoft.com/office/drawing/2014/main" id="{D460269A-7090-6A4C-A50B-A0C5B593E7AC}"/>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5" name="Group 14">
              <a:extLst>
                <a:ext uri="{FF2B5EF4-FFF2-40B4-BE49-F238E27FC236}">
                  <a16:creationId xmlns:a16="http://schemas.microsoft.com/office/drawing/2014/main" id="{0E6F950E-B75F-3140-AD9E-332A661FFB23}"/>
                </a:ext>
              </a:extLst>
            </p:cNvPr>
            <p:cNvGrpSpPr/>
            <p:nvPr userDrawn="1"/>
          </p:nvGrpSpPr>
          <p:grpSpPr>
            <a:xfrm>
              <a:off x="4583275" y="5388428"/>
              <a:ext cx="2501953" cy="149291"/>
              <a:chOff x="6927228" y="7552706"/>
              <a:chExt cx="5016271" cy="227062"/>
            </a:xfrm>
          </p:grpSpPr>
          <p:sp>
            <p:nvSpPr>
              <p:cNvPr id="65" name="Oval 64">
                <a:extLst>
                  <a:ext uri="{FF2B5EF4-FFF2-40B4-BE49-F238E27FC236}">
                    <a16:creationId xmlns:a16="http://schemas.microsoft.com/office/drawing/2014/main" id="{384B1DE5-79A5-2843-A72C-E2614B206B88}"/>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B0BCABE5-4E73-F04F-B3AF-6ECA752A844C}"/>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9DCCCCFC-23A7-6146-8F58-118DC54A2898}"/>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1B89E2E8-9F3F-024A-8A70-426E1BE10780}"/>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7266D4AC-D67E-A848-B2E5-E5FA49B02013}"/>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5668660C-D1CC-C643-AC17-CFED44C6FB9A}"/>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A5E0A8E2-FE2C-774C-B8E6-BDF188241F6B}"/>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2CC6AB6F-160E-914B-A5A9-2008C220DC2D}"/>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9BC40C0B-FAF1-EB4E-BDF1-EEE06E8489E7}"/>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160E685A-C3DA-904B-9B5E-AFCE86BB4732}"/>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00E897DF-4373-334D-9025-2EC4E028CF6D}"/>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451D9E58-4D3A-7E4D-8FD1-7C47ACDC9CF4}"/>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798E3DCB-A169-DA45-8DAD-FBBE6AA0C39B}"/>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31F90A25-4C0D-5F43-B308-586B1AB437B5}"/>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C9349908-BFF6-2F40-AD4B-B1318FEE7C4F}"/>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5BFB7C4A-D604-7042-BE02-724E13CADACF}"/>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9CAACBCD-3198-0C49-B005-294BF0775024}"/>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38ABA712-DB38-7E42-8E46-4D72EE198D2B}"/>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7F2DC26A-2292-0C4B-9F27-D34A9389422D}"/>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A1A675BD-5953-E943-B647-1B5DFF047302}"/>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242D4302-8A69-D34A-808E-4A17E456A167}"/>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4654412E-AECD-DE48-B3F7-BF5CDAC32A84}"/>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1A958F87-5DCA-5B4A-9C19-F44BDBF72A3F}"/>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1BEE9C6E-F2C5-C248-93F7-9DC7AAD4B2A2}"/>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F3C82C40-9F78-604E-8A73-51AD8BC6FBC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50B2B591-ADAD-5F4C-AB6B-78058A69926A}"/>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FC064662-D3B2-7245-BFF1-954B69386457}"/>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3DBD8CC9-1728-0046-9B2C-42CF36A15A62}"/>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23C68883-5038-444E-9362-6580416174F5}"/>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7D8BF9E4-5835-4349-BDB3-C28493C8AD8F}"/>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FFC75BE5-188F-7247-9FA7-B8A4616DDDB0}"/>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A4F523D5-59C6-C948-A06D-E6DEA9682080}"/>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9DEC9ABA-6E25-CA4A-8197-9F26D64ADAB7}"/>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842FDEEB-DDC7-4542-A3D9-3002B836B1B1}"/>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43E4B328-0C96-1049-8CAB-E045BA6D333A}"/>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1C296C84-6CEB-804E-A10B-51760C50AB16}"/>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2FAF3117-EF26-634E-96FC-1D8B050281AD}"/>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B270F9DA-6C81-A547-8C34-3B2A9A164542}"/>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47635969-821E-D540-A115-E05882F75AE4}"/>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4" name="Oval 103">
                <a:extLst>
                  <a:ext uri="{FF2B5EF4-FFF2-40B4-BE49-F238E27FC236}">
                    <a16:creationId xmlns:a16="http://schemas.microsoft.com/office/drawing/2014/main" id="{0C48C81C-4F34-3D4D-96E9-839E4E145EAF}"/>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5" name="Oval 104">
                <a:extLst>
                  <a:ext uri="{FF2B5EF4-FFF2-40B4-BE49-F238E27FC236}">
                    <a16:creationId xmlns:a16="http://schemas.microsoft.com/office/drawing/2014/main" id="{4444E25F-F100-264C-A23B-423E9CDCFEF0}"/>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6" name="Oval 105">
                <a:extLst>
                  <a:ext uri="{FF2B5EF4-FFF2-40B4-BE49-F238E27FC236}">
                    <a16:creationId xmlns:a16="http://schemas.microsoft.com/office/drawing/2014/main" id="{6F87A6E0-E881-7043-B35E-C934E573066C}"/>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7" name="Oval 106">
                <a:extLst>
                  <a:ext uri="{FF2B5EF4-FFF2-40B4-BE49-F238E27FC236}">
                    <a16:creationId xmlns:a16="http://schemas.microsoft.com/office/drawing/2014/main" id="{B46BAF82-606D-DA40-9DC5-1981E3104BEE}"/>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8" name="Oval 107">
                <a:extLst>
                  <a:ext uri="{FF2B5EF4-FFF2-40B4-BE49-F238E27FC236}">
                    <a16:creationId xmlns:a16="http://schemas.microsoft.com/office/drawing/2014/main" id="{CC245857-E44D-E64B-9B1C-6FBE69C4FF7B}"/>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9" name="Oval 108">
                <a:extLst>
                  <a:ext uri="{FF2B5EF4-FFF2-40B4-BE49-F238E27FC236}">
                    <a16:creationId xmlns:a16="http://schemas.microsoft.com/office/drawing/2014/main" id="{B8690599-6BBA-4646-A44A-5BE9495B5F53}"/>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0" name="Oval 109">
                <a:extLst>
                  <a:ext uri="{FF2B5EF4-FFF2-40B4-BE49-F238E27FC236}">
                    <a16:creationId xmlns:a16="http://schemas.microsoft.com/office/drawing/2014/main" id="{6286EA83-8AB8-684D-9C4F-5AE20943D96D}"/>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1" name="Oval 110">
                <a:extLst>
                  <a:ext uri="{FF2B5EF4-FFF2-40B4-BE49-F238E27FC236}">
                    <a16:creationId xmlns:a16="http://schemas.microsoft.com/office/drawing/2014/main" id="{3903DB5D-F5A8-B043-8ED8-6C234EFFF5B7}"/>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2" name="Oval 111">
                <a:extLst>
                  <a:ext uri="{FF2B5EF4-FFF2-40B4-BE49-F238E27FC236}">
                    <a16:creationId xmlns:a16="http://schemas.microsoft.com/office/drawing/2014/main" id="{D5D4EAE5-0356-EE48-9954-FD702B666E7E}"/>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6" name="Group 15">
              <a:extLst>
                <a:ext uri="{FF2B5EF4-FFF2-40B4-BE49-F238E27FC236}">
                  <a16:creationId xmlns:a16="http://schemas.microsoft.com/office/drawing/2014/main" id="{1ECD57EC-9B00-844A-A19A-9EC3013E7905}"/>
                </a:ext>
              </a:extLst>
            </p:cNvPr>
            <p:cNvGrpSpPr/>
            <p:nvPr userDrawn="1"/>
          </p:nvGrpSpPr>
          <p:grpSpPr>
            <a:xfrm>
              <a:off x="7148372" y="5388428"/>
              <a:ext cx="2394462" cy="149291"/>
              <a:chOff x="6927228" y="7552706"/>
              <a:chExt cx="4800758" cy="227062"/>
            </a:xfrm>
          </p:grpSpPr>
          <p:sp>
            <p:nvSpPr>
              <p:cNvPr id="17" name="Oval 16">
                <a:extLst>
                  <a:ext uri="{FF2B5EF4-FFF2-40B4-BE49-F238E27FC236}">
                    <a16:creationId xmlns:a16="http://schemas.microsoft.com/office/drawing/2014/main" id="{3A62D392-CBDB-5244-A295-F969999C30E1}"/>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 name="Oval 17">
                <a:extLst>
                  <a:ext uri="{FF2B5EF4-FFF2-40B4-BE49-F238E27FC236}">
                    <a16:creationId xmlns:a16="http://schemas.microsoft.com/office/drawing/2014/main" id="{F4113640-A68F-7D42-9B7E-2B4E5520A877}"/>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 name="Oval 18">
                <a:extLst>
                  <a:ext uri="{FF2B5EF4-FFF2-40B4-BE49-F238E27FC236}">
                    <a16:creationId xmlns:a16="http://schemas.microsoft.com/office/drawing/2014/main" id="{01B608D6-4AED-B649-964F-8F1E0BD2A985}"/>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 name="Oval 19">
                <a:extLst>
                  <a:ext uri="{FF2B5EF4-FFF2-40B4-BE49-F238E27FC236}">
                    <a16:creationId xmlns:a16="http://schemas.microsoft.com/office/drawing/2014/main" id="{E9BD793F-F8E1-1243-BF04-47FDEF95265C}"/>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1" name="Oval 20">
                <a:extLst>
                  <a:ext uri="{FF2B5EF4-FFF2-40B4-BE49-F238E27FC236}">
                    <a16:creationId xmlns:a16="http://schemas.microsoft.com/office/drawing/2014/main" id="{CF69974F-DE52-364A-8B70-4F8DF24D396C}"/>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2" name="Oval 21">
                <a:extLst>
                  <a:ext uri="{FF2B5EF4-FFF2-40B4-BE49-F238E27FC236}">
                    <a16:creationId xmlns:a16="http://schemas.microsoft.com/office/drawing/2014/main" id="{341C8D5E-75EB-1046-8E77-DAB81F68EA9D}"/>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3" name="Oval 22">
                <a:extLst>
                  <a:ext uri="{FF2B5EF4-FFF2-40B4-BE49-F238E27FC236}">
                    <a16:creationId xmlns:a16="http://schemas.microsoft.com/office/drawing/2014/main" id="{2C19F3FA-F16E-4F48-B81B-51E4C52155EE}"/>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4" name="Oval 23">
                <a:extLst>
                  <a:ext uri="{FF2B5EF4-FFF2-40B4-BE49-F238E27FC236}">
                    <a16:creationId xmlns:a16="http://schemas.microsoft.com/office/drawing/2014/main" id="{A45E3686-7C9D-0B47-9B5D-513F9346F8DD}"/>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5" name="Oval 24">
                <a:extLst>
                  <a:ext uri="{FF2B5EF4-FFF2-40B4-BE49-F238E27FC236}">
                    <a16:creationId xmlns:a16="http://schemas.microsoft.com/office/drawing/2014/main" id="{F39C2A61-1C9A-ED4F-A3A3-8808719947DB}"/>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6" name="Oval 25">
                <a:extLst>
                  <a:ext uri="{FF2B5EF4-FFF2-40B4-BE49-F238E27FC236}">
                    <a16:creationId xmlns:a16="http://schemas.microsoft.com/office/drawing/2014/main" id="{555B5001-B955-4A41-8B28-54C81E48C9DE}"/>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7" name="Oval 26">
                <a:extLst>
                  <a:ext uri="{FF2B5EF4-FFF2-40B4-BE49-F238E27FC236}">
                    <a16:creationId xmlns:a16="http://schemas.microsoft.com/office/drawing/2014/main" id="{CBAA5CB7-1687-4D4D-BE89-FA6BBFC7AD9D}"/>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8" name="Oval 27">
                <a:extLst>
                  <a:ext uri="{FF2B5EF4-FFF2-40B4-BE49-F238E27FC236}">
                    <a16:creationId xmlns:a16="http://schemas.microsoft.com/office/drawing/2014/main" id="{FB45DA8C-12BA-E043-8A01-9FFEB25C173C}"/>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9" name="Oval 28">
                <a:extLst>
                  <a:ext uri="{FF2B5EF4-FFF2-40B4-BE49-F238E27FC236}">
                    <a16:creationId xmlns:a16="http://schemas.microsoft.com/office/drawing/2014/main" id="{F8C21DD5-BBD1-AB43-8545-8B23C84D5465}"/>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0" name="Oval 29">
                <a:extLst>
                  <a:ext uri="{FF2B5EF4-FFF2-40B4-BE49-F238E27FC236}">
                    <a16:creationId xmlns:a16="http://schemas.microsoft.com/office/drawing/2014/main" id="{FD804194-05E5-1B40-A95A-AF0FC5974021}"/>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1" name="Oval 30">
                <a:extLst>
                  <a:ext uri="{FF2B5EF4-FFF2-40B4-BE49-F238E27FC236}">
                    <a16:creationId xmlns:a16="http://schemas.microsoft.com/office/drawing/2014/main" id="{812A492D-1DA9-DB41-B350-705B88DDB973}"/>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2" name="Oval 31">
                <a:extLst>
                  <a:ext uri="{FF2B5EF4-FFF2-40B4-BE49-F238E27FC236}">
                    <a16:creationId xmlns:a16="http://schemas.microsoft.com/office/drawing/2014/main" id="{928D6AF7-418B-D549-85D9-1A3592630333}"/>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3" name="Oval 32">
                <a:extLst>
                  <a:ext uri="{FF2B5EF4-FFF2-40B4-BE49-F238E27FC236}">
                    <a16:creationId xmlns:a16="http://schemas.microsoft.com/office/drawing/2014/main" id="{29EA35BC-B648-F941-BB9B-37EA964058D5}"/>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4" name="Oval 33">
                <a:extLst>
                  <a:ext uri="{FF2B5EF4-FFF2-40B4-BE49-F238E27FC236}">
                    <a16:creationId xmlns:a16="http://schemas.microsoft.com/office/drawing/2014/main" id="{294DD0B2-F176-2D42-9C64-3B5D9FFC08EC}"/>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5" name="Oval 34">
                <a:extLst>
                  <a:ext uri="{FF2B5EF4-FFF2-40B4-BE49-F238E27FC236}">
                    <a16:creationId xmlns:a16="http://schemas.microsoft.com/office/drawing/2014/main" id="{F21932EA-5E78-0344-8F12-96E1C70E2623}"/>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6" name="Oval 35">
                <a:extLst>
                  <a:ext uri="{FF2B5EF4-FFF2-40B4-BE49-F238E27FC236}">
                    <a16:creationId xmlns:a16="http://schemas.microsoft.com/office/drawing/2014/main" id="{9351103D-ACE5-C446-9CE4-5660091CB3C1}"/>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7" name="Oval 36">
                <a:extLst>
                  <a:ext uri="{FF2B5EF4-FFF2-40B4-BE49-F238E27FC236}">
                    <a16:creationId xmlns:a16="http://schemas.microsoft.com/office/drawing/2014/main" id="{B7407856-E4AC-FA48-BCB1-3CC0B461D466}"/>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8" name="Oval 37">
                <a:extLst>
                  <a:ext uri="{FF2B5EF4-FFF2-40B4-BE49-F238E27FC236}">
                    <a16:creationId xmlns:a16="http://schemas.microsoft.com/office/drawing/2014/main" id="{3834A26C-E0FB-CE4C-9433-8CAA67831E22}"/>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9" name="Oval 38">
                <a:extLst>
                  <a:ext uri="{FF2B5EF4-FFF2-40B4-BE49-F238E27FC236}">
                    <a16:creationId xmlns:a16="http://schemas.microsoft.com/office/drawing/2014/main" id="{7EC5F057-5E9E-CC4B-B319-95DF2F10B64C}"/>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0" name="Oval 39">
                <a:extLst>
                  <a:ext uri="{FF2B5EF4-FFF2-40B4-BE49-F238E27FC236}">
                    <a16:creationId xmlns:a16="http://schemas.microsoft.com/office/drawing/2014/main" id="{F7B1D311-8A48-DE44-A11F-E17F90EB4F17}"/>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1" name="Oval 40">
                <a:extLst>
                  <a:ext uri="{FF2B5EF4-FFF2-40B4-BE49-F238E27FC236}">
                    <a16:creationId xmlns:a16="http://schemas.microsoft.com/office/drawing/2014/main" id="{2DC3E3C0-3A58-AA4A-8395-46D588A59541}"/>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2" name="Oval 41">
                <a:extLst>
                  <a:ext uri="{FF2B5EF4-FFF2-40B4-BE49-F238E27FC236}">
                    <a16:creationId xmlns:a16="http://schemas.microsoft.com/office/drawing/2014/main" id="{185F9D5E-8695-4D46-B542-7868E9BF950E}"/>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3" name="Oval 42">
                <a:extLst>
                  <a:ext uri="{FF2B5EF4-FFF2-40B4-BE49-F238E27FC236}">
                    <a16:creationId xmlns:a16="http://schemas.microsoft.com/office/drawing/2014/main" id="{F7B0DA58-D691-0946-A321-F86F9BCAE2F4}"/>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4" name="Oval 43">
                <a:extLst>
                  <a:ext uri="{FF2B5EF4-FFF2-40B4-BE49-F238E27FC236}">
                    <a16:creationId xmlns:a16="http://schemas.microsoft.com/office/drawing/2014/main" id="{3467E46E-F0B8-604F-9FFA-1535AC5C80FE}"/>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5" name="Oval 44">
                <a:extLst>
                  <a:ext uri="{FF2B5EF4-FFF2-40B4-BE49-F238E27FC236}">
                    <a16:creationId xmlns:a16="http://schemas.microsoft.com/office/drawing/2014/main" id="{5F6DFDA4-3EFF-AC43-9391-5ED5C7FFF366}"/>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6" name="Oval 45">
                <a:extLst>
                  <a:ext uri="{FF2B5EF4-FFF2-40B4-BE49-F238E27FC236}">
                    <a16:creationId xmlns:a16="http://schemas.microsoft.com/office/drawing/2014/main" id="{383651F0-7934-F74B-B0E9-33F0075583CD}"/>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7" name="Oval 46">
                <a:extLst>
                  <a:ext uri="{FF2B5EF4-FFF2-40B4-BE49-F238E27FC236}">
                    <a16:creationId xmlns:a16="http://schemas.microsoft.com/office/drawing/2014/main" id="{F237FD67-4E41-D94F-975D-E3F953E60F41}"/>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8" name="Oval 47">
                <a:extLst>
                  <a:ext uri="{FF2B5EF4-FFF2-40B4-BE49-F238E27FC236}">
                    <a16:creationId xmlns:a16="http://schemas.microsoft.com/office/drawing/2014/main" id="{94EC6473-E956-E047-9250-4504D7FDCF64}"/>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9" name="Oval 48">
                <a:extLst>
                  <a:ext uri="{FF2B5EF4-FFF2-40B4-BE49-F238E27FC236}">
                    <a16:creationId xmlns:a16="http://schemas.microsoft.com/office/drawing/2014/main" id="{61167F6F-4E36-2A43-9440-2F797CF9FED8}"/>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0" name="Oval 49">
                <a:extLst>
                  <a:ext uri="{FF2B5EF4-FFF2-40B4-BE49-F238E27FC236}">
                    <a16:creationId xmlns:a16="http://schemas.microsoft.com/office/drawing/2014/main" id="{249D008E-561B-DB43-937A-40B6FF17969B}"/>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3" name="Oval 52">
                <a:extLst>
                  <a:ext uri="{FF2B5EF4-FFF2-40B4-BE49-F238E27FC236}">
                    <a16:creationId xmlns:a16="http://schemas.microsoft.com/office/drawing/2014/main" id="{C2CFDA9F-551B-7543-8DF5-5F1363BD2D77}"/>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4" name="Oval 53">
                <a:extLst>
                  <a:ext uri="{FF2B5EF4-FFF2-40B4-BE49-F238E27FC236}">
                    <a16:creationId xmlns:a16="http://schemas.microsoft.com/office/drawing/2014/main" id="{D2BEEAE5-71C9-5B43-858B-1B5EB458012B}"/>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5" name="Oval 54">
                <a:extLst>
                  <a:ext uri="{FF2B5EF4-FFF2-40B4-BE49-F238E27FC236}">
                    <a16:creationId xmlns:a16="http://schemas.microsoft.com/office/drawing/2014/main" id="{DEE9DC9C-777B-4141-BB29-B402A6D3265E}"/>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6" name="Oval 55">
                <a:extLst>
                  <a:ext uri="{FF2B5EF4-FFF2-40B4-BE49-F238E27FC236}">
                    <a16:creationId xmlns:a16="http://schemas.microsoft.com/office/drawing/2014/main" id="{ADE612C4-80BA-2A44-8C58-E8715930B715}"/>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7" name="Oval 56">
                <a:extLst>
                  <a:ext uri="{FF2B5EF4-FFF2-40B4-BE49-F238E27FC236}">
                    <a16:creationId xmlns:a16="http://schemas.microsoft.com/office/drawing/2014/main" id="{2E62430D-26B5-7D40-A7F3-E81E5A83A285}"/>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8" name="Oval 57">
                <a:extLst>
                  <a:ext uri="{FF2B5EF4-FFF2-40B4-BE49-F238E27FC236}">
                    <a16:creationId xmlns:a16="http://schemas.microsoft.com/office/drawing/2014/main" id="{08D58D6D-0688-2A4A-9910-914A4A5ED1BF}"/>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D7D251BE-278E-514F-80DE-276C3AD592BB}"/>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0" name="Oval 59">
                <a:extLst>
                  <a:ext uri="{FF2B5EF4-FFF2-40B4-BE49-F238E27FC236}">
                    <a16:creationId xmlns:a16="http://schemas.microsoft.com/office/drawing/2014/main" id="{A65B9040-FDB8-1045-AB77-3D7E01FFA199}"/>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6E09843D-1D09-F243-8BC0-78C6206FBA6F}"/>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F38976D9-4CFE-7740-A507-80992474B463}"/>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1ABF1F06-95D6-9941-8A31-6F647913906A}"/>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pic>
        <p:nvPicPr>
          <p:cNvPr id="4" name="Graphic 3">
            <a:extLst>
              <a:ext uri="{FF2B5EF4-FFF2-40B4-BE49-F238E27FC236}">
                <a16:creationId xmlns:a16="http://schemas.microsoft.com/office/drawing/2014/main" id="{493A54FA-DF26-F2DB-61FC-8F77823F274F}"/>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31410"/>
          <a:stretch/>
        </p:blipFill>
        <p:spPr>
          <a:xfrm>
            <a:off x="8927026" y="5178308"/>
            <a:ext cx="3098116" cy="1070929"/>
          </a:xfrm>
          <a:prstGeom prst="rect">
            <a:avLst/>
          </a:prstGeom>
        </p:spPr>
      </p:pic>
      <p:sp>
        <p:nvSpPr>
          <p:cNvPr id="6" name="Footer Placeholder 5">
            <a:extLst>
              <a:ext uri="{FF2B5EF4-FFF2-40B4-BE49-F238E27FC236}">
                <a16:creationId xmlns:a16="http://schemas.microsoft.com/office/drawing/2014/main" id="{076C7C57-280D-B4B9-8694-52E055A8B6D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25863315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ontent 1">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9222229-0C55-D44F-9E0B-BD6657EC6809}"/>
              </a:ext>
            </a:extLst>
          </p:cNvPr>
          <p:cNvSpPr>
            <a:spLocks noGrp="1"/>
          </p:cNvSpPr>
          <p:nvPr>
            <p:ph type="title"/>
          </p:nvPr>
        </p:nvSpPr>
        <p:spPr>
          <a:xfrm>
            <a:off x="507869" y="509655"/>
            <a:ext cx="10039275" cy="646203"/>
          </a:xfrm>
          <a:prstGeom prst="rect">
            <a:avLst/>
          </a:prstGeom>
        </p:spPr>
        <p:txBody>
          <a:bodyPr vert="horz" lIns="91440" tIns="45720" rIns="91440" bIns="45720" rtlCol="0" anchor="ctr">
            <a:spAutoFit/>
          </a:bodyPr>
          <a:lstStyle>
            <a:lvl1pPr>
              <a:defRPr>
                <a:latin typeface="Georgia" panose="02040502050405020303" pitchFamily="18" charset="0"/>
              </a:defRPr>
            </a:lvl1pPr>
          </a:lstStyle>
          <a:p>
            <a:r>
              <a:rPr lang="en-US"/>
              <a:t>Click to edit Master title style</a:t>
            </a:r>
          </a:p>
        </p:txBody>
      </p:sp>
      <p:sp>
        <p:nvSpPr>
          <p:cNvPr id="9" name="Text Placeholder 4">
            <a:extLst>
              <a:ext uri="{FF2B5EF4-FFF2-40B4-BE49-F238E27FC236}">
                <a16:creationId xmlns:a16="http://schemas.microsoft.com/office/drawing/2014/main" id="{BB270A57-A186-E741-B7EB-237807E41C4C}"/>
              </a:ext>
            </a:extLst>
          </p:cNvPr>
          <p:cNvSpPr>
            <a:spLocks noGrp="1"/>
          </p:cNvSpPr>
          <p:nvPr>
            <p:ph type="body" sz="quarter" idx="10"/>
          </p:nvPr>
        </p:nvSpPr>
        <p:spPr>
          <a:xfrm>
            <a:off x="507868" y="1531917"/>
            <a:ext cx="7319950" cy="2234458"/>
          </a:xfrm>
        </p:spPr>
        <p:txBody>
          <a:bodyPr>
            <a:spAutoFit/>
          </a:bodyPr>
          <a:lstStyle>
            <a:lvl1pPr>
              <a:buClr>
                <a:srgbClr val="000000"/>
              </a:buClr>
              <a:defRPr/>
            </a:lvl1pPr>
            <a:lvl2pPr>
              <a:buClr>
                <a:srgbClr val="000000"/>
              </a:buClr>
              <a:defRPr/>
            </a:lvl2pPr>
            <a:lvl3pPr>
              <a:buClr>
                <a:srgbClr val="000000"/>
              </a:buClr>
              <a:defRPr/>
            </a:lvl3pPr>
            <a:lvl4pPr>
              <a:buClr>
                <a:srgbClr val="000000"/>
              </a:buClr>
              <a:defRPr/>
            </a:lvl4pPr>
            <a:lvl5pPr>
              <a:buClr>
                <a:srgbClr val="00000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a:extLst>
              <a:ext uri="{FF2B5EF4-FFF2-40B4-BE49-F238E27FC236}">
                <a16:creationId xmlns:a16="http://schemas.microsoft.com/office/drawing/2014/main" id="{276A3134-F569-8646-A42D-F63E04F64D14}"/>
              </a:ext>
              <a:ext uri="{C183D7F6-B498-43B3-948B-1728B52AA6E4}">
                <adec:decorative xmlns:adec="http://schemas.microsoft.com/office/drawing/2017/decorative" val="1"/>
              </a:ext>
            </a:extLst>
          </p:cNvPr>
          <p:cNvGrpSpPr/>
          <p:nvPr userDrawn="1"/>
        </p:nvGrpSpPr>
        <p:grpSpPr>
          <a:xfrm>
            <a:off x="7400495" y="0"/>
            <a:ext cx="4608469" cy="6858000"/>
            <a:chOff x="7400495" y="0"/>
            <a:chExt cx="4608469" cy="6858000"/>
          </a:xfrm>
        </p:grpSpPr>
        <p:sp>
          <p:nvSpPr>
            <p:cNvPr id="40" name="Freeform 39">
              <a:extLst>
                <a:ext uri="{FF2B5EF4-FFF2-40B4-BE49-F238E27FC236}">
                  <a16:creationId xmlns:a16="http://schemas.microsoft.com/office/drawing/2014/main" id="{93118687-118E-1C41-9FB4-27FF8AD1F8ED}"/>
                </a:ext>
              </a:extLst>
            </p:cNvPr>
            <p:cNvSpPr/>
            <p:nvPr userDrawn="1"/>
          </p:nvSpPr>
          <p:spPr>
            <a:xfrm>
              <a:off x="7400495" y="0"/>
              <a:ext cx="4181398" cy="6858000"/>
            </a:xfrm>
            <a:custGeom>
              <a:avLst/>
              <a:gdLst>
                <a:gd name="connsiteX0" fmla="*/ 4075034 w 4181398"/>
                <a:gd name="connsiteY0" fmla="*/ 0 h 6858000"/>
                <a:gd name="connsiteX1" fmla="*/ 4181398 w 4181398"/>
                <a:gd name="connsiteY1" fmla="*/ 0 h 6858000"/>
                <a:gd name="connsiteX2" fmla="*/ 106364 w 4181398"/>
                <a:gd name="connsiteY2" fmla="*/ 6858000 h 6858000"/>
                <a:gd name="connsiteX3" fmla="*/ 0 w 4181398"/>
                <a:gd name="connsiteY3" fmla="*/ 6858000 h 6858000"/>
                <a:gd name="connsiteX4" fmla="*/ 4075034 w 418139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398" h="6858000">
                  <a:moveTo>
                    <a:pt x="4075034" y="0"/>
                  </a:moveTo>
                  <a:lnTo>
                    <a:pt x="4181398" y="0"/>
                  </a:lnTo>
                  <a:lnTo>
                    <a:pt x="106364" y="6858000"/>
                  </a:lnTo>
                  <a:lnTo>
                    <a:pt x="0" y="6858000"/>
                  </a:lnTo>
                  <a:lnTo>
                    <a:pt x="4075034"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43">
              <a:extLst>
                <a:ext uri="{FF2B5EF4-FFF2-40B4-BE49-F238E27FC236}">
                  <a16:creationId xmlns:a16="http://schemas.microsoft.com/office/drawing/2014/main" id="{8CA8E291-A12D-5B49-BE1A-688ACBDCA8B5}"/>
                </a:ext>
              </a:extLst>
            </p:cNvPr>
            <p:cNvSpPr/>
            <p:nvPr userDrawn="1"/>
          </p:nvSpPr>
          <p:spPr>
            <a:xfrm>
              <a:off x="7616860" y="0"/>
              <a:ext cx="4178568" cy="6853237"/>
            </a:xfrm>
            <a:custGeom>
              <a:avLst/>
              <a:gdLst>
                <a:gd name="connsiteX0" fmla="*/ 4072204 w 4178568"/>
                <a:gd name="connsiteY0" fmla="*/ 0 h 6853237"/>
                <a:gd name="connsiteX1" fmla="*/ 4178568 w 4178568"/>
                <a:gd name="connsiteY1" fmla="*/ 0 h 6853237"/>
                <a:gd name="connsiteX2" fmla="*/ 106364 w 4178568"/>
                <a:gd name="connsiteY2" fmla="*/ 6853237 h 6853237"/>
                <a:gd name="connsiteX3" fmla="*/ 0 w 4178568"/>
                <a:gd name="connsiteY3" fmla="*/ 6853237 h 6853237"/>
                <a:gd name="connsiteX4" fmla="*/ 4072204 w 4178568"/>
                <a:gd name="connsiteY4" fmla="*/ 0 h 685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8568" h="6853237">
                  <a:moveTo>
                    <a:pt x="4072204" y="0"/>
                  </a:moveTo>
                  <a:lnTo>
                    <a:pt x="4178568" y="0"/>
                  </a:lnTo>
                  <a:lnTo>
                    <a:pt x="106364" y="6853237"/>
                  </a:lnTo>
                  <a:lnTo>
                    <a:pt x="0" y="6853237"/>
                  </a:lnTo>
                  <a:lnTo>
                    <a:pt x="407220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a:extLst>
                <a:ext uri="{FF2B5EF4-FFF2-40B4-BE49-F238E27FC236}">
                  <a16:creationId xmlns:a16="http://schemas.microsoft.com/office/drawing/2014/main" id="{066923CB-F2BF-CA48-8C03-8AEFA99D081C}"/>
                </a:ext>
              </a:extLst>
            </p:cNvPr>
            <p:cNvSpPr/>
            <p:nvPr userDrawn="1"/>
          </p:nvSpPr>
          <p:spPr>
            <a:xfrm>
              <a:off x="7830397" y="0"/>
              <a:ext cx="4178567" cy="6853237"/>
            </a:xfrm>
            <a:custGeom>
              <a:avLst/>
              <a:gdLst>
                <a:gd name="connsiteX0" fmla="*/ 4072204 w 4178567"/>
                <a:gd name="connsiteY0" fmla="*/ 0 h 6853237"/>
                <a:gd name="connsiteX1" fmla="*/ 4178567 w 4178567"/>
                <a:gd name="connsiteY1" fmla="*/ 0 h 6853237"/>
                <a:gd name="connsiteX2" fmla="*/ 106364 w 4178567"/>
                <a:gd name="connsiteY2" fmla="*/ 6853237 h 6853237"/>
                <a:gd name="connsiteX3" fmla="*/ 0 w 4178567"/>
                <a:gd name="connsiteY3" fmla="*/ 6853237 h 6853237"/>
                <a:gd name="connsiteX4" fmla="*/ 4072204 w 4178567"/>
                <a:gd name="connsiteY4" fmla="*/ 0 h 685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8567" h="6853237">
                  <a:moveTo>
                    <a:pt x="4072204" y="0"/>
                  </a:moveTo>
                  <a:lnTo>
                    <a:pt x="4178567" y="0"/>
                  </a:lnTo>
                  <a:lnTo>
                    <a:pt x="106364" y="6853237"/>
                  </a:lnTo>
                  <a:lnTo>
                    <a:pt x="0" y="6853237"/>
                  </a:lnTo>
                  <a:lnTo>
                    <a:pt x="4072204"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 name="Right Triangle 7">
            <a:extLst>
              <a:ext uri="{FF2B5EF4-FFF2-40B4-BE49-F238E27FC236}">
                <a16:creationId xmlns:a16="http://schemas.microsoft.com/office/drawing/2014/main" id="{023B4474-A5E7-FD4B-87BC-41821CD8CA5D}"/>
              </a:ext>
              <a:ext uri="{C183D7F6-B498-43B3-948B-1728B52AA6E4}">
                <adec:decorative xmlns:adec="http://schemas.microsoft.com/office/drawing/2017/decorative" val="1"/>
              </a:ext>
            </a:extLst>
          </p:cNvPr>
          <p:cNvSpPr/>
          <p:nvPr userDrawn="1"/>
        </p:nvSpPr>
        <p:spPr>
          <a:xfrm flipH="1">
            <a:off x="8131032" y="0"/>
            <a:ext cx="4057793" cy="6858000"/>
          </a:xfrm>
          <a:prstGeom prst="rtTriangle">
            <a:avLst/>
          </a:prstGeom>
          <a:solidFill>
            <a:schemeClr val="bg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EA55D89-C39F-4D43-AE63-61EB5128A2CE}"/>
              </a:ext>
              <a:ext uri="{C183D7F6-B498-43B3-948B-1728B52AA6E4}">
                <adec:decorative xmlns:adec="http://schemas.microsoft.com/office/drawing/2017/decorative" val="1"/>
              </a:ext>
            </a:extLst>
          </p:cNvPr>
          <p:cNvSpPr/>
          <p:nvPr userDrawn="1"/>
        </p:nvSpPr>
        <p:spPr>
          <a:xfrm>
            <a:off x="8131032" y="2009788"/>
            <a:ext cx="3629107" cy="3630052"/>
          </a:xfrm>
          <a:prstGeom prst="ellipse">
            <a:avLst/>
          </a:prstGeom>
          <a:gradFill>
            <a:gsLst>
              <a:gs pos="0">
                <a:schemeClr val="accent2"/>
              </a:gs>
              <a:gs pos="83000">
                <a:schemeClr val="accent2">
                  <a:lumMod val="75000"/>
                </a:schemeClr>
              </a:gs>
              <a:gs pos="98000">
                <a:schemeClr val="accent2">
                  <a:lumMod val="50000"/>
                </a:schemeClr>
              </a:gs>
            </a:gsLst>
            <a:lin ang="48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11" name="Picture Placeholder 23">
            <a:extLst>
              <a:ext uri="{FF2B5EF4-FFF2-40B4-BE49-F238E27FC236}">
                <a16:creationId xmlns:a16="http://schemas.microsoft.com/office/drawing/2014/main" id="{24371D59-BD56-DA4C-843B-99CF7AC81C35}"/>
              </a:ext>
            </a:extLst>
          </p:cNvPr>
          <p:cNvSpPr>
            <a:spLocks noGrp="1" noChangeAspect="1"/>
          </p:cNvSpPr>
          <p:nvPr>
            <p:ph type="pic" sz="quarter" idx="13"/>
          </p:nvPr>
        </p:nvSpPr>
        <p:spPr>
          <a:xfrm>
            <a:off x="8295313" y="2174542"/>
            <a:ext cx="3300545" cy="3300545"/>
          </a:xfrm>
          <a:prstGeom prst="ellipse">
            <a:avLst/>
          </a:prstGeom>
          <a:noFill/>
        </p:spPr>
        <p:txBody>
          <a:bodyPr/>
          <a:lstStyle>
            <a:lvl1pPr>
              <a:buNone/>
              <a:defRPr>
                <a:solidFill>
                  <a:schemeClr val="bg1"/>
                </a:solidFill>
              </a:defRPr>
            </a:lvl1pPr>
          </a:lstStyle>
          <a:p>
            <a:r>
              <a:rPr lang="en-US"/>
              <a:t>Click icon to add picture</a:t>
            </a:r>
          </a:p>
        </p:txBody>
      </p:sp>
      <p:pic>
        <p:nvPicPr>
          <p:cNvPr id="4" name="Graphic 3">
            <a:extLst>
              <a:ext uri="{FF2B5EF4-FFF2-40B4-BE49-F238E27FC236}">
                <a16:creationId xmlns:a16="http://schemas.microsoft.com/office/drawing/2014/main" id="{390448A0-3078-AAB6-C5FC-937BBB437399}"/>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0103923" y="5615974"/>
            <a:ext cx="1939048" cy="670272"/>
          </a:xfrm>
          <a:prstGeom prst="rect">
            <a:avLst/>
          </a:prstGeom>
        </p:spPr>
      </p:pic>
      <p:sp>
        <p:nvSpPr>
          <p:cNvPr id="6" name="Footer Placeholder 5">
            <a:extLst>
              <a:ext uri="{FF2B5EF4-FFF2-40B4-BE49-F238E27FC236}">
                <a16:creationId xmlns:a16="http://schemas.microsoft.com/office/drawing/2014/main" id="{98FE7E8F-24C1-1AB1-FA0C-14296A6711C2}"/>
              </a:ext>
              <a:ext uri="{C183D7F6-B498-43B3-948B-1728B52AA6E4}">
                <adec:decorative xmlns:adec="http://schemas.microsoft.com/office/drawing/2017/decorative" val="1"/>
              </a:ext>
            </a:extLst>
          </p:cNvPr>
          <p:cNvSpPr>
            <a:spLocks noGrp="1"/>
          </p:cNvSpPr>
          <p:nvPr>
            <p:ph type="ftr" sz="quarter" idx="14"/>
          </p:nvPr>
        </p:nvSpPr>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27948656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Content 2">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6AC5AEF8-E7BB-1D4F-A049-B1E811BC617B}"/>
              </a:ext>
            </a:extLst>
          </p:cNvPr>
          <p:cNvSpPr>
            <a:spLocks noGrp="1"/>
          </p:cNvSpPr>
          <p:nvPr>
            <p:ph type="title"/>
          </p:nvPr>
        </p:nvSpPr>
        <p:spPr>
          <a:xfrm>
            <a:off x="2133468" y="509655"/>
            <a:ext cx="9592096" cy="646203"/>
          </a:xfrm>
          <a:prstGeom prst="rect">
            <a:avLst/>
          </a:prstGeom>
        </p:spPr>
        <p:txBody>
          <a:bodyPr vert="horz" lIns="91440" tIns="45720" rIns="91440" bIns="45720" rtlCol="0" anchor="ctr">
            <a:spAutoFit/>
          </a:bodyPr>
          <a:lstStyle>
            <a:lvl1pPr>
              <a:defRPr>
                <a:latin typeface="Georgia" panose="02040502050405020303" pitchFamily="18" charset="0"/>
              </a:defRPr>
            </a:lvl1pPr>
          </a:lstStyle>
          <a:p>
            <a:r>
              <a:rPr lang="en-US"/>
              <a:t>Click to edit Master title style</a:t>
            </a:r>
          </a:p>
        </p:txBody>
      </p:sp>
      <p:sp>
        <p:nvSpPr>
          <p:cNvPr id="8" name="Text Placeholder 4">
            <a:extLst>
              <a:ext uri="{FF2B5EF4-FFF2-40B4-BE49-F238E27FC236}">
                <a16:creationId xmlns:a16="http://schemas.microsoft.com/office/drawing/2014/main" id="{84660F89-3C72-2B46-B3F5-11717829B5F7}"/>
              </a:ext>
            </a:extLst>
          </p:cNvPr>
          <p:cNvSpPr>
            <a:spLocks noGrp="1"/>
          </p:cNvSpPr>
          <p:nvPr>
            <p:ph type="body" sz="quarter" idx="10"/>
          </p:nvPr>
        </p:nvSpPr>
        <p:spPr>
          <a:xfrm>
            <a:off x="2133468" y="1531917"/>
            <a:ext cx="9592096" cy="2234458"/>
          </a:xfrm>
        </p:spPr>
        <p:txBody>
          <a:bodyPr>
            <a:spAutoFit/>
          </a:bodyPr>
          <a:lstStyle>
            <a:lvl1pPr>
              <a:buClr>
                <a:srgbClr val="000000"/>
              </a:buClr>
              <a:defRPr/>
            </a:lvl1pPr>
            <a:lvl2pPr>
              <a:buClr>
                <a:srgbClr val="000000"/>
              </a:buClr>
              <a:defRPr/>
            </a:lvl2pPr>
            <a:lvl3pPr>
              <a:buClr>
                <a:srgbClr val="000000"/>
              </a:buClr>
              <a:defRPr/>
            </a:lvl3pPr>
            <a:lvl4pPr>
              <a:buClr>
                <a:srgbClr val="000000"/>
              </a:buClr>
              <a:defRPr/>
            </a:lvl4pPr>
            <a:lvl5pPr>
              <a:buClr>
                <a:srgbClr val="00000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id="{9E3EC3A5-8DCE-854F-BBDA-489A49DBA4BB}"/>
              </a:ext>
              <a:ext uri="{C183D7F6-B498-43B3-948B-1728B52AA6E4}">
                <adec:decorative xmlns:adec="http://schemas.microsoft.com/office/drawing/2017/decorative" val="1"/>
              </a:ext>
            </a:extLst>
          </p:cNvPr>
          <p:cNvGrpSpPr/>
          <p:nvPr userDrawn="1"/>
        </p:nvGrpSpPr>
        <p:grpSpPr>
          <a:xfrm>
            <a:off x="0" y="5953038"/>
            <a:ext cx="12188825" cy="458586"/>
            <a:chOff x="0" y="6170814"/>
            <a:chExt cx="12188825" cy="458586"/>
          </a:xfrm>
        </p:grpSpPr>
        <p:sp>
          <p:nvSpPr>
            <p:cNvPr id="4" name="Rectangle 3">
              <a:extLst>
                <a:ext uri="{FF2B5EF4-FFF2-40B4-BE49-F238E27FC236}">
                  <a16:creationId xmlns:a16="http://schemas.microsoft.com/office/drawing/2014/main" id="{AF2FE6E9-E9DF-AB40-9AE7-7D62BD427FF7}"/>
                </a:ext>
              </a:extLst>
            </p:cNvPr>
            <p:cNvSpPr/>
            <p:nvPr userDrawn="1"/>
          </p:nvSpPr>
          <p:spPr>
            <a:xfrm>
              <a:off x="0" y="6170814"/>
              <a:ext cx="12188825"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D1E78ED1-F414-6C40-90F3-F5AFF60C4045}"/>
                </a:ext>
              </a:extLst>
            </p:cNvPr>
            <p:cNvSpPr/>
            <p:nvPr userDrawn="1"/>
          </p:nvSpPr>
          <p:spPr>
            <a:xfrm>
              <a:off x="0" y="6354387"/>
              <a:ext cx="12188825" cy="914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2DCB7BFD-68C1-FC4D-823C-BBFB370FA89C}"/>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7388F303-BD04-1949-8375-D52BF73748A8}"/>
              </a:ext>
              <a:ext uri="{C183D7F6-B498-43B3-948B-1728B52AA6E4}">
                <adec:decorative xmlns:adec="http://schemas.microsoft.com/office/drawing/2017/decorative" val="1"/>
              </a:ext>
            </a:extLst>
          </p:cNvPr>
          <p:cNvSpPr/>
          <p:nvPr userDrawn="1"/>
        </p:nvSpPr>
        <p:spPr>
          <a:xfrm>
            <a:off x="0" y="0"/>
            <a:ext cx="1827213" cy="6858000"/>
          </a:xfrm>
          <a:prstGeom prst="rect">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10" name="Picture Placeholder 3">
            <a:extLst>
              <a:ext uri="{FF2B5EF4-FFF2-40B4-BE49-F238E27FC236}">
                <a16:creationId xmlns:a16="http://schemas.microsoft.com/office/drawing/2014/main" id="{1FFA5001-507A-524A-BED7-A5FD450C470D}"/>
              </a:ext>
            </a:extLst>
          </p:cNvPr>
          <p:cNvSpPr>
            <a:spLocks noGrp="1"/>
          </p:cNvSpPr>
          <p:nvPr>
            <p:ph type="pic" sz="quarter" idx="11"/>
          </p:nvPr>
        </p:nvSpPr>
        <p:spPr>
          <a:xfrm>
            <a:off x="0" y="0"/>
            <a:ext cx="1674813" cy="6858000"/>
          </a:xfrm>
          <a:pattFill prst="pct5">
            <a:fgClr>
              <a:schemeClr val="tx2"/>
            </a:fgClr>
            <a:bgClr>
              <a:schemeClr val="accent2"/>
            </a:bgClr>
          </a:pattFill>
        </p:spPr>
        <p:txBody>
          <a:bodyPr/>
          <a:lstStyle>
            <a:lvl1pPr marL="0" indent="0">
              <a:buNone/>
              <a:defRPr>
                <a:solidFill>
                  <a:schemeClr val="bg1"/>
                </a:solidFill>
              </a:defRPr>
            </a:lvl1pPr>
          </a:lstStyle>
          <a:p>
            <a:r>
              <a:rPr lang="en-US"/>
              <a:t>Click icon to add picture</a:t>
            </a:r>
          </a:p>
        </p:txBody>
      </p:sp>
      <p:pic>
        <p:nvPicPr>
          <p:cNvPr id="2" name="Graphic 1">
            <a:extLst>
              <a:ext uri="{FF2B5EF4-FFF2-40B4-BE49-F238E27FC236}">
                <a16:creationId xmlns:a16="http://schemas.microsoft.com/office/drawing/2014/main" id="{A169D2EE-4CDF-12F6-88A8-655C631E9A6B}"/>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sp>
        <p:nvSpPr>
          <p:cNvPr id="3" name="Footer Placeholder 2">
            <a:extLst>
              <a:ext uri="{FF2B5EF4-FFF2-40B4-BE49-F238E27FC236}">
                <a16:creationId xmlns:a16="http://schemas.microsoft.com/office/drawing/2014/main" id="{3C5485D3-6D60-EDAD-88F4-8B6673F84616}"/>
              </a:ext>
              <a:ext uri="{C183D7F6-B498-43B3-948B-1728B52AA6E4}">
                <adec:decorative xmlns:adec="http://schemas.microsoft.com/office/drawing/2017/decorative" val="1"/>
              </a:ext>
            </a:extLst>
          </p:cNvPr>
          <p:cNvSpPr>
            <a:spLocks noGrp="1"/>
          </p:cNvSpPr>
          <p:nvPr>
            <p:ph type="ftr" sz="quarter" idx="12"/>
          </p:nvPr>
        </p:nvSpPr>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810455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2 (with bottom placeholder)">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6AC5AEF8-E7BB-1D4F-A049-B1E811BC617B}"/>
              </a:ext>
            </a:extLst>
          </p:cNvPr>
          <p:cNvSpPr>
            <a:spLocks noGrp="1"/>
          </p:cNvSpPr>
          <p:nvPr>
            <p:ph type="title"/>
          </p:nvPr>
        </p:nvSpPr>
        <p:spPr>
          <a:xfrm>
            <a:off x="2133468" y="509655"/>
            <a:ext cx="9592096" cy="646203"/>
          </a:xfrm>
          <a:prstGeom prst="rect">
            <a:avLst/>
          </a:prstGeom>
        </p:spPr>
        <p:txBody>
          <a:bodyPr vert="horz" lIns="91440" tIns="45720" rIns="91440" bIns="45720" rtlCol="0" anchor="ctr">
            <a:spAutoFit/>
          </a:bodyPr>
          <a:lstStyle>
            <a:lvl1pPr>
              <a:defRPr>
                <a:latin typeface="Georgia" panose="02040502050405020303" pitchFamily="18" charset="0"/>
              </a:defRPr>
            </a:lvl1pPr>
          </a:lstStyle>
          <a:p>
            <a:r>
              <a:rPr lang="en-US"/>
              <a:t>Click to edit Master title style</a:t>
            </a:r>
          </a:p>
        </p:txBody>
      </p:sp>
      <p:sp>
        <p:nvSpPr>
          <p:cNvPr id="8" name="Text Placeholder 4">
            <a:extLst>
              <a:ext uri="{FF2B5EF4-FFF2-40B4-BE49-F238E27FC236}">
                <a16:creationId xmlns:a16="http://schemas.microsoft.com/office/drawing/2014/main" id="{84660F89-3C72-2B46-B3F5-11717829B5F7}"/>
              </a:ext>
            </a:extLst>
          </p:cNvPr>
          <p:cNvSpPr>
            <a:spLocks noGrp="1"/>
          </p:cNvSpPr>
          <p:nvPr>
            <p:ph type="body" sz="quarter" idx="10"/>
          </p:nvPr>
        </p:nvSpPr>
        <p:spPr>
          <a:xfrm>
            <a:off x="2133468" y="1531917"/>
            <a:ext cx="9592096" cy="2234458"/>
          </a:xfrm>
        </p:spPr>
        <p:txBody>
          <a:bodyPr>
            <a:spAutoFit/>
          </a:bodyPr>
          <a:lstStyle>
            <a:lvl1pPr>
              <a:buClr>
                <a:srgbClr val="000000"/>
              </a:buClr>
              <a:defRPr/>
            </a:lvl1pPr>
            <a:lvl2pPr>
              <a:buClr>
                <a:srgbClr val="000000"/>
              </a:buClr>
              <a:defRPr/>
            </a:lvl2pPr>
            <a:lvl3pPr>
              <a:buClr>
                <a:srgbClr val="000000"/>
              </a:buClr>
              <a:defRPr/>
            </a:lvl3pPr>
            <a:lvl4pPr>
              <a:buClr>
                <a:srgbClr val="000000"/>
              </a:buClr>
              <a:defRPr/>
            </a:lvl4pPr>
            <a:lvl5pPr>
              <a:buClr>
                <a:srgbClr val="00000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id="{9E3EC3A5-8DCE-854F-BBDA-489A49DBA4BB}"/>
              </a:ext>
              <a:ext uri="{C183D7F6-B498-43B3-948B-1728B52AA6E4}">
                <adec:decorative xmlns:adec="http://schemas.microsoft.com/office/drawing/2017/decorative" val="1"/>
              </a:ext>
            </a:extLst>
          </p:cNvPr>
          <p:cNvGrpSpPr/>
          <p:nvPr userDrawn="1"/>
        </p:nvGrpSpPr>
        <p:grpSpPr>
          <a:xfrm>
            <a:off x="0" y="5953038"/>
            <a:ext cx="12188825" cy="458586"/>
            <a:chOff x="0" y="6170814"/>
            <a:chExt cx="12188825" cy="458586"/>
          </a:xfrm>
        </p:grpSpPr>
        <p:sp>
          <p:nvSpPr>
            <p:cNvPr id="4" name="Rectangle 3">
              <a:extLst>
                <a:ext uri="{FF2B5EF4-FFF2-40B4-BE49-F238E27FC236}">
                  <a16:creationId xmlns:a16="http://schemas.microsoft.com/office/drawing/2014/main" id="{AF2FE6E9-E9DF-AB40-9AE7-7D62BD427FF7}"/>
                </a:ext>
              </a:extLst>
            </p:cNvPr>
            <p:cNvSpPr/>
            <p:nvPr userDrawn="1"/>
          </p:nvSpPr>
          <p:spPr>
            <a:xfrm>
              <a:off x="0" y="6170814"/>
              <a:ext cx="12188825"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D1E78ED1-F414-6C40-90F3-F5AFF60C4045}"/>
                </a:ext>
              </a:extLst>
            </p:cNvPr>
            <p:cNvSpPr/>
            <p:nvPr userDrawn="1"/>
          </p:nvSpPr>
          <p:spPr>
            <a:xfrm>
              <a:off x="0" y="6354387"/>
              <a:ext cx="12188825" cy="914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2DCB7BFD-68C1-FC4D-823C-BBFB370FA89C}"/>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7388F303-BD04-1949-8375-D52BF73748A8}"/>
              </a:ext>
              <a:ext uri="{C183D7F6-B498-43B3-948B-1728B52AA6E4}">
                <adec:decorative xmlns:adec="http://schemas.microsoft.com/office/drawing/2017/decorative" val="1"/>
              </a:ext>
            </a:extLst>
          </p:cNvPr>
          <p:cNvSpPr/>
          <p:nvPr userDrawn="1"/>
        </p:nvSpPr>
        <p:spPr>
          <a:xfrm>
            <a:off x="0" y="0"/>
            <a:ext cx="1827213" cy="6858000"/>
          </a:xfrm>
          <a:prstGeom prst="rect">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10" name="Picture Placeholder 3">
            <a:extLst>
              <a:ext uri="{FF2B5EF4-FFF2-40B4-BE49-F238E27FC236}">
                <a16:creationId xmlns:a16="http://schemas.microsoft.com/office/drawing/2014/main" id="{1FFA5001-507A-524A-BED7-A5FD450C470D}"/>
              </a:ext>
            </a:extLst>
          </p:cNvPr>
          <p:cNvSpPr>
            <a:spLocks noGrp="1"/>
          </p:cNvSpPr>
          <p:nvPr>
            <p:ph type="pic" sz="quarter" idx="11"/>
          </p:nvPr>
        </p:nvSpPr>
        <p:spPr>
          <a:xfrm>
            <a:off x="0" y="0"/>
            <a:ext cx="1674813" cy="6858000"/>
          </a:xfrm>
          <a:pattFill prst="pct5">
            <a:fgClr>
              <a:schemeClr val="tx2"/>
            </a:fgClr>
            <a:bgClr>
              <a:schemeClr val="accent2"/>
            </a:bgClr>
          </a:pattFill>
        </p:spPr>
        <p:txBody>
          <a:bodyPr/>
          <a:lstStyle>
            <a:lvl1pPr marL="0" indent="0">
              <a:buNone/>
              <a:defRPr>
                <a:solidFill>
                  <a:schemeClr val="bg1"/>
                </a:solidFill>
              </a:defRPr>
            </a:lvl1pPr>
          </a:lstStyle>
          <a:p>
            <a:r>
              <a:rPr lang="en-US"/>
              <a:t>Click icon to add picture</a:t>
            </a:r>
          </a:p>
        </p:txBody>
      </p:sp>
      <p:pic>
        <p:nvPicPr>
          <p:cNvPr id="2" name="Graphic 1">
            <a:extLst>
              <a:ext uri="{FF2B5EF4-FFF2-40B4-BE49-F238E27FC236}">
                <a16:creationId xmlns:a16="http://schemas.microsoft.com/office/drawing/2014/main" id="{A169D2EE-4CDF-12F6-88A8-655C631E9A6B}"/>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sp>
        <p:nvSpPr>
          <p:cNvPr id="11" name="Text Placeholder 10">
            <a:extLst>
              <a:ext uri="{FF2B5EF4-FFF2-40B4-BE49-F238E27FC236}">
                <a16:creationId xmlns:a16="http://schemas.microsoft.com/office/drawing/2014/main" id="{B11B57E4-F285-712F-31F2-35D6E005C6BA}"/>
              </a:ext>
            </a:extLst>
          </p:cNvPr>
          <p:cNvSpPr>
            <a:spLocks noGrp="1"/>
          </p:cNvSpPr>
          <p:nvPr>
            <p:ph type="body" sz="quarter" idx="13"/>
          </p:nvPr>
        </p:nvSpPr>
        <p:spPr>
          <a:xfrm>
            <a:off x="2133600" y="5178425"/>
            <a:ext cx="9591675" cy="461665"/>
          </a:xfrm>
        </p:spPr>
        <p:txBody>
          <a:bodyPr>
            <a:spAutoFit/>
          </a:bodyPr>
          <a:lstStyle>
            <a:lvl1pPr marL="0" indent="0">
              <a:buNone/>
              <a:defRPr sz="2400"/>
            </a:lvl1pPr>
            <a:lvl2pPr>
              <a:buNone/>
              <a:defRPr/>
            </a:lvl2pPr>
          </a:lstStyle>
          <a:p>
            <a:pPr lvl="0"/>
            <a:r>
              <a:rPr lang="en-US"/>
              <a:t>Click to edit Master text styles</a:t>
            </a:r>
          </a:p>
        </p:txBody>
      </p:sp>
      <p:sp>
        <p:nvSpPr>
          <p:cNvPr id="3" name="Footer Placeholder 2">
            <a:extLst>
              <a:ext uri="{FF2B5EF4-FFF2-40B4-BE49-F238E27FC236}">
                <a16:creationId xmlns:a16="http://schemas.microsoft.com/office/drawing/2014/main" id="{3C5485D3-6D60-EDAD-88F4-8B6673F84616}"/>
              </a:ext>
              <a:ext uri="{C183D7F6-B498-43B3-948B-1728B52AA6E4}">
                <adec:decorative xmlns:adec="http://schemas.microsoft.com/office/drawing/2017/decorative" val="1"/>
              </a:ext>
            </a:extLst>
          </p:cNvPr>
          <p:cNvSpPr>
            <a:spLocks noGrp="1"/>
          </p:cNvSpPr>
          <p:nvPr>
            <p:ph type="ftr" sz="quarter" idx="12"/>
          </p:nvPr>
        </p:nvSpPr>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4198508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891E509F-E98D-3848-BA75-E94AF92FD6AD}"/>
              </a:ext>
            </a:extLst>
          </p:cNvPr>
          <p:cNvSpPr>
            <a:spLocks noGrp="1"/>
          </p:cNvSpPr>
          <p:nvPr>
            <p:ph type="title"/>
          </p:nvPr>
        </p:nvSpPr>
        <p:spPr>
          <a:xfrm>
            <a:off x="507868" y="509655"/>
            <a:ext cx="11204832" cy="646203"/>
          </a:xfrm>
          <a:prstGeom prst="rect">
            <a:avLst/>
          </a:prstGeom>
        </p:spPr>
        <p:txBody>
          <a:bodyPr vert="horz" lIns="91440" tIns="45720" rIns="91440" bIns="45720" rtlCol="0" anchor="ctr">
            <a:spAutoFit/>
          </a:bodyPr>
          <a:lstStyle>
            <a:lvl1pPr>
              <a:defRPr>
                <a:latin typeface="Georgia" panose="02040502050405020303" pitchFamily="18" charset="0"/>
              </a:defRPr>
            </a:lvl1pPr>
          </a:lstStyle>
          <a:p>
            <a:r>
              <a:rPr lang="en-US"/>
              <a:t>Click to edit Master title style</a:t>
            </a:r>
          </a:p>
        </p:txBody>
      </p:sp>
      <p:sp>
        <p:nvSpPr>
          <p:cNvPr id="8" name="Text Placeholder 4">
            <a:extLst>
              <a:ext uri="{FF2B5EF4-FFF2-40B4-BE49-F238E27FC236}">
                <a16:creationId xmlns:a16="http://schemas.microsoft.com/office/drawing/2014/main" id="{BD9C32CE-05CD-9E4D-AB4D-99C9C3D549CB}"/>
              </a:ext>
            </a:extLst>
          </p:cNvPr>
          <p:cNvSpPr>
            <a:spLocks noGrp="1"/>
          </p:cNvSpPr>
          <p:nvPr>
            <p:ph type="body" sz="quarter" idx="10"/>
          </p:nvPr>
        </p:nvSpPr>
        <p:spPr>
          <a:xfrm>
            <a:off x="507868" y="1531917"/>
            <a:ext cx="11204831" cy="2234458"/>
          </a:xfrm>
        </p:spPr>
        <p:txBody>
          <a:bodyPr>
            <a:spAutoFit/>
          </a:bodyPr>
          <a:lstStyle>
            <a:lvl1pPr>
              <a:buClr>
                <a:srgbClr val="000000"/>
              </a:buClr>
              <a:defRPr/>
            </a:lvl1pPr>
            <a:lvl2pPr>
              <a:buClr>
                <a:srgbClr val="000000"/>
              </a:buClr>
              <a:defRPr/>
            </a:lvl2pPr>
            <a:lvl3pPr>
              <a:buClr>
                <a:srgbClr val="000000"/>
              </a:buClr>
              <a:defRPr/>
            </a:lvl3pPr>
            <a:lvl4pPr>
              <a:buClr>
                <a:srgbClr val="000000"/>
              </a:buClr>
              <a:defRPr/>
            </a:lvl4pPr>
            <a:lvl5pPr>
              <a:buClr>
                <a:srgbClr val="00000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6" name="Group 5">
            <a:extLst>
              <a:ext uri="{FF2B5EF4-FFF2-40B4-BE49-F238E27FC236}">
                <a16:creationId xmlns:a16="http://schemas.microsoft.com/office/drawing/2014/main" id="{B5D10000-67FF-DD43-9E31-3F0A5DAC7F84}"/>
              </a:ext>
              <a:ext uri="{C183D7F6-B498-43B3-948B-1728B52AA6E4}">
                <adec:decorative xmlns:adec="http://schemas.microsoft.com/office/drawing/2017/decorative" val="1"/>
              </a:ext>
            </a:extLst>
          </p:cNvPr>
          <p:cNvGrpSpPr/>
          <p:nvPr userDrawn="1"/>
        </p:nvGrpSpPr>
        <p:grpSpPr>
          <a:xfrm>
            <a:off x="87609" y="6201840"/>
            <a:ext cx="12013611" cy="175769"/>
            <a:chOff x="-556175" y="5388428"/>
            <a:chExt cx="10206500" cy="149291"/>
          </a:xfrm>
        </p:grpSpPr>
        <p:grpSp>
          <p:nvGrpSpPr>
            <p:cNvPr id="7" name="Group 6">
              <a:extLst>
                <a:ext uri="{FF2B5EF4-FFF2-40B4-BE49-F238E27FC236}">
                  <a16:creationId xmlns:a16="http://schemas.microsoft.com/office/drawing/2014/main" id="{A3A15094-7A12-4547-841F-3F598746B08A}"/>
                </a:ext>
              </a:extLst>
            </p:cNvPr>
            <p:cNvGrpSpPr/>
            <p:nvPr userDrawn="1"/>
          </p:nvGrpSpPr>
          <p:grpSpPr>
            <a:xfrm>
              <a:off x="-556175" y="5388428"/>
              <a:ext cx="2501953" cy="149291"/>
              <a:chOff x="6927228" y="7552706"/>
              <a:chExt cx="5016271" cy="227062"/>
            </a:xfrm>
          </p:grpSpPr>
          <p:sp>
            <p:nvSpPr>
              <p:cNvPr id="156" name="Oval 155">
                <a:extLst>
                  <a:ext uri="{FF2B5EF4-FFF2-40B4-BE49-F238E27FC236}">
                    <a16:creationId xmlns:a16="http://schemas.microsoft.com/office/drawing/2014/main" id="{AC81769C-ACD0-AA46-B55B-55D9845DC1D2}"/>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7" name="Oval 156">
                <a:extLst>
                  <a:ext uri="{FF2B5EF4-FFF2-40B4-BE49-F238E27FC236}">
                    <a16:creationId xmlns:a16="http://schemas.microsoft.com/office/drawing/2014/main" id="{BC76E733-8AC1-8244-A878-DA7EECA7CB64}"/>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8" name="Oval 157">
                <a:extLst>
                  <a:ext uri="{FF2B5EF4-FFF2-40B4-BE49-F238E27FC236}">
                    <a16:creationId xmlns:a16="http://schemas.microsoft.com/office/drawing/2014/main" id="{5826B60D-6BD7-BE4E-B6AE-340C1C09DC50}"/>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9" name="Oval 158">
                <a:extLst>
                  <a:ext uri="{FF2B5EF4-FFF2-40B4-BE49-F238E27FC236}">
                    <a16:creationId xmlns:a16="http://schemas.microsoft.com/office/drawing/2014/main" id="{3611D097-B55B-AE44-9B42-DCA92C06CDC0}"/>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0" name="Oval 159">
                <a:extLst>
                  <a:ext uri="{FF2B5EF4-FFF2-40B4-BE49-F238E27FC236}">
                    <a16:creationId xmlns:a16="http://schemas.microsoft.com/office/drawing/2014/main" id="{46C53F09-7D4D-B94C-B8E0-11F2795FDB96}"/>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1" name="Oval 160">
                <a:extLst>
                  <a:ext uri="{FF2B5EF4-FFF2-40B4-BE49-F238E27FC236}">
                    <a16:creationId xmlns:a16="http://schemas.microsoft.com/office/drawing/2014/main" id="{1A486865-4261-1B4B-B0F7-2D5849B35D2B}"/>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2" name="Oval 161">
                <a:extLst>
                  <a:ext uri="{FF2B5EF4-FFF2-40B4-BE49-F238E27FC236}">
                    <a16:creationId xmlns:a16="http://schemas.microsoft.com/office/drawing/2014/main" id="{AC73E1FF-F2EC-BE45-AEB5-7FFAABDE2BA1}"/>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3" name="Oval 162">
                <a:extLst>
                  <a:ext uri="{FF2B5EF4-FFF2-40B4-BE49-F238E27FC236}">
                    <a16:creationId xmlns:a16="http://schemas.microsoft.com/office/drawing/2014/main" id="{D3859127-8766-774E-AF82-8BEF0AC5F539}"/>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4" name="Oval 163">
                <a:extLst>
                  <a:ext uri="{FF2B5EF4-FFF2-40B4-BE49-F238E27FC236}">
                    <a16:creationId xmlns:a16="http://schemas.microsoft.com/office/drawing/2014/main" id="{EDACB262-FDFC-F442-9CCA-41D550EB3488}"/>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5" name="Oval 164">
                <a:extLst>
                  <a:ext uri="{FF2B5EF4-FFF2-40B4-BE49-F238E27FC236}">
                    <a16:creationId xmlns:a16="http://schemas.microsoft.com/office/drawing/2014/main" id="{7B900191-750E-A946-8349-F4790B296A57}"/>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6" name="Oval 165">
                <a:extLst>
                  <a:ext uri="{FF2B5EF4-FFF2-40B4-BE49-F238E27FC236}">
                    <a16:creationId xmlns:a16="http://schemas.microsoft.com/office/drawing/2014/main" id="{7C70DE60-DBF4-CA44-AF95-5957981C2ACB}"/>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7" name="Oval 166">
                <a:extLst>
                  <a:ext uri="{FF2B5EF4-FFF2-40B4-BE49-F238E27FC236}">
                    <a16:creationId xmlns:a16="http://schemas.microsoft.com/office/drawing/2014/main" id="{FCC1CCEA-99D5-4D4F-A014-D288FAABDB0E}"/>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8" name="Oval 167">
                <a:extLst>
                  <a:ext uri="{FF2B5EF4-FFF2-40B4-BE49-F238E27FC236}">
                    <a16:creationId xmlns:a16="http://schemas.microsoft.com/office/drawing/2014/main" id="{9A88879A-B09A-F545-B3CD-B5C985D01F3D}"/>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9" name="Oval 168">
                <a:extLst>
                  <a:ext uri="{FF2B5EF4-FFF2-40B4-BE49-F238E27FC236}">
                    <a16:creationId xmlns:a16="http://schemas.microsoft.com/office/drawing/2014/main" id="{2599358C-6F81-C24A-BC47-7167EC978622}"/>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0" name="Oval 169">
                <a:extLst>
                  <a:ext uri="{FF2B5EF4-FFF2-40B4-BE49-F238E27FC236}">
                    <a16:creationId xmlns:a16="http://schemas.microsoft.com/office/drawing/2014/main" id="{99754045-23E0-6543-91C2-E7296919294A}"/>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1" name="Oval 170">
                <a:extLst>
                  <a:ext uri="{FF2B5EF4-FFF2-40B4-BE49-F238E27FC236}">
                    <a16:creationId xmlns:a16="http://schemas.microsoft.com/office/drawing/2014/main" id="{DCA3B432-94C5-E841-A4FA-1DAB112F779F}"/>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2" name="Oval 171">
                <a:extLst>
                  <a:ext uri="{FF2B5EF4-FFF2-40B4-BE49-F238E27FC236}">
                    <a16:creationId xmlns:a16="http://schemas.microsoft.com/office/drawing/2014/main" id="{BB765CDB-B45E-4446-8F5B-E51DB59E6B2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3" name="Oval 172">
                <a:extLst>
                  <a:ext uri="{FF2B5EF4-FFF2-40B4-BE49-F238E27FC236}">
                    <a16:creationId xmlns:a16="http://schemas.microsoft.com/office/drawing/2014/main" id="{FED056CB-4654-0144-B516-8F7048BA26AB}"/>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4" name="Oval 173">
                <a:extLst>
                  <a:ext uri="{FF2B5EF4-FFF2-40B4-BE49-F238E27FC236}">
                    <a16:creationId xmlns:a16="http://schemas.microsoft.com/office/drawing/2014/main" id="{3EBDDD1E-2CE1-5E47-B197-FBB2AEAA3ED9}"/>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5" name="Oval 174">
                <a:extLst>
                  <a:ext uri="{FF2B5EF4-FFF2-40B4-BE49-F238E27FC236}">
                    <a16:creationId xmlns:a16="http://schemas.microsoft.com/office/drawing/2014/main" id="{104DEC34-9F54-5C41-B50C-D1871B7F6532}"/>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6" name="Oval 175">
                <a:extLst>
                  <a:ext uri="{FF2B5EF4-FFF2-40B4-BE49-F238E27FC236}">
                    <a16:creationId xmlns:a16="http://schemas.microsoft.com/office/drawing/2014/main" id="{4F96B8D3-C1A3-9D45-B2C0-0F7F96815FED}"/>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7" name="Oval 176">
                <a:extLst>
                  <a:ext uri="{FF2B5EF4-FFF2-40B4-BE49-F238E27FC236}">
                    <a16:creationId xmlns:a16="http://schemas.microsoft.com/office/drawing/2014/main" id="{50123706-07DE-0E4E-90CE-C4D6842A0A28}"/>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8" name="Oval 177">
                <a:extLst>
                  <a:ext uri="{FF2B5EF4-FFF2-40B4-BE49-F238E27FC236}">
                    <a16:creationId xmlns:a16="http://schemas.microsoft.com/office/drawing/2014/main" id="{AE7D8CBD-6778-B94D-B063-660BD02DA285}"/>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9" name="Oval 178">
                <a:extLst>
                  <a:ext uri="{FF2B5EF4-FFF2-40B4-BE49-F238E27FC236}">
                    <a16:creationId xmlns:a16="http://schemas.microsoft.com/office/drawing/2014/main" id="{3C62E5E3-D59A-4443-9ACE-988B9A158680}"/>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0" name="Oval 179">
                <a:extLst>
                  <a:ext uri="{FF2B5EF4-FFF2-40B4-BE49-F238E27FC236}">
                    <a16:creationId xmlns:a16="http://schemas.microsoft.com/office/drawing/2014/main" id="{41978F71-AF9E-7D4C-9AB6-5A1FD0B24805}"/>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1" name="Oval 180">
                <a:extLst>
                  <a:ext uri="{FF2B5EF4-FFF2-40B4-BE49-F238E27FC236}">
                    <a16:creationId xmlns:a16="http://schemas.microsoft.com/office/drawing/2014/main" id="{589FFE61-9030-534B-A6F4-2FC1730F52D8}"/>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2" name="Oval 181">
                <a:extLst>
                  <a:ext uri="{FF2B5EF4-FFF2-40B4-BE49-F238E27FC236}">
                    <a16:creationId xmlns:a16="http://schemas.microsoft.com/office/drawing/2014/main" id="{014C2F76-16A9-E840-B6E6-F49949CEEB9E}"/>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3" name="Oval 182">
                <a:extLst>
                  <a:ext uri="{FF2B5EF4-FFF2-40B4-BE49-F238E27FC236}">
                    <a16:creationId xmlns:a16="http://schemas.microsoft.com/office/drawing/2014/main" id="{6639544A-CF32-BC4D-BFC0-E2DC34E49E58}"/>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4" name="Oval 183">
                <a:extLst>
                  <a:ext uri="{FF2B5EF4-FFF2-40B4-BE49-F238E27FC236}">
                    <a16:creationId xmlns:a16="http://schemas.microsoft.com/office/drawing/2014/main" id="{D3BCBB0D-40AC-FF4B-A1D4-E8BD7CAFB73A}"/>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5" name="Oval 184">
                <a:extLst>
                  <a:ext uri="{FF2B5EF4-FFF2-40B4-BE49-F238E27FC236}">
                    <a16:creationId xmlns:a16="http://schemas.microsoft.com/office/drawing/2014/main" id="{109A4713-EEC6-724A-924A-004AB4FBE64B}"/>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6" name="Oval 185">
                <a:extLst>
                  <a:ext uri="{FF2B5EF4-FFF2-40B4-BE49-F238E27FC236}">
                    <a16:creationId xmlns:a16="http://schemas.microsoft.com/office/drawing/2014/main" id="{F88CCCC1-D404-1F41-B8D3-15E36B5964CC}"/>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7" name="Oval 186">
                <a:extLst>
                  <a:ext uri="{FF2B5EF4-FFF2-40B4-BE49-F238E27FC236}">
                    <a16:creationId xmlns:a16="http://schemas.microsoft.com/office/drawing/2014/main" id="{94D58B8E-0625-054E-8C67-52822EB7A05F}"/>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8" name="Oval 187">
                <a:extLst>
                  <a:ext uri="{FF2B5EF4-FFF2-40B4-BE49-F238E27FC236}">
                    <a16:creationId xmlns:a16="http://schemas.microsoft.com/office/drawing/2014/main" id="{CB9DCFAA-93B3-8644-AD88-9EC07EEA99E8}"/>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9" name="Oval 188">
                <a:extLst>
                  <a:ext uri="{FF2B5EF4-FFF2-40B4-BE49-F238E27FC236}">
                    <a16:creationId xmlns:a16="http://schemas.microsoft.com/office/drawing/2014/main" id="{EDB23739-9E10-4345-8C0E-6C0F3ECEC3DC}"/>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0" name="Oval 189">
                <a:extLst>
                  <a:ext uri="{FF2B5EF4-FFF2-40B4-BE49-F238E27FC236}">
                    <a16:creationId xmlns:a16="http://schemas.microsoft.com/office/drawing/2014/main" id="{E83BE764-F6D7-D047-990F-AB458CD41F44}"/>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1" name="Oval 190">
                <a:extLst>
                  <a:ext uri="{FF2B5EF4-FFF2-40B4-BE49-F238E27FC236}">
                    <a16:creationId xmlns:a16="http://schemas.microsoft.com/office/drawing/2014/main" id="{1E74F30B-2336-9346-9200-F78A2723F3E2}"/>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2" name="Oval 191">
                <a:extLst>
                  <a:ext uri="{FF2B5EF4-FFF2-40B4-BE49-F238E27FC236}">
                    <a16:creationId xmlns:a16="http://schemas.microsoft.com/office/drawing/2014/main" id="{70734039-795D-5D48-9694-F635EE86C9FF}"/>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3" name="Oval 192">
                <a:extLst>
                  <a:ext uri="{FF2B5EF4-FFF2-40B4-BE49-F238E27FC236}">
                    <a16:creationId xmlns:a16="http://schemas.microsoft.com/office/drawing/2014/main" id="{FC1E56BE-4508-6A44-B8D0-6CAF3643EDEA}"/>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4" name="Oval 193">
                <a:extLst>
                  <a:ext uri="{FF2B5EF4-FFF2-40B4-BE49-F238E27FC236}">
                    <a16:creationId xmlns:a16="http://schemas.microsoft.com/office/drawing/2014/main" id="{D211267B-870F-6946-ABDF-1F5861ADC46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5" name="Oval 194">
                <a:extLst>
                  <a:ext uri="{FF2B5EF4-FFF2-40B4-BE49-F238E27FC236}">
                    <a16:creationId xmlns:a16="http://schemas.microsoft.com/office/drawing/2014/main" id="{8D151696-3744-F44E-A416-96C512145F81}"/>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6" name="Oval 195">
                <a:extLst>
                  <a:ext uri="{FF2B5EF4-FFF2-40B4-BE49-F238E27FC236}">
                    <a16:creationId xmlns:a16="http://schemas.microsoft.com/office/drawing/2014/main" id="{1136BDF7-A7C7-5D43-973B-785D3D698F45}"/>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7" name="Oval 196">
                <a:extLst>
                  <a:ext uri="{FF2B5EF4-FFF2-40B4-BE49-F238E27FC236}">
                    <a16:creationId xmlns:a16="http://schemas.microsoft.com/office/drawing/2014/main" id="{C20E71D8-1BF8-BC4A-94D3-40D6ADC9BB31}"/>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8" name="Oval 197">
                <a:extLst>
                  <a:ext uri="{FF2B5EF4-FFF2-40B4-BE49-F238E27FC236}">
                    <a16:creationId xmlns:a16="http://schemas.microsoft.com/office/drawing/2014/main" id="{01BE462C-96AE-244A-9A1E-F1D3E8526D7F}"/>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9" name="Oval 198">
                <a:extLst>
                  <a:ext uri="{FF2B5EF4-FFF2-40B4-BE49-F238E27FC236}">
                    <a16:creationId xmlns:a16="http://schemas.microsoft.com/office/drawing/2014/main" id="{69E1E159-EF97-C547-9277-59CA6EA00875}"/>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0" name="Oval 199">
                <a:extLst>
                  <a:ext uri="{FF2B5EF4-FFF2-40B4-BE49-F238E27FC236}">
                    <a16:creationId xmlns:a16="http://schemas.microsoft.com/office/drawing/2014/main" id="{CA5878C4-288C-1C4B-84A2-5070CB95B58A}"/>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1" name="Oval 200">
                <a:extLst>
                  <a:ext uri="{FF2B5EF4-FFF2-40B4-BE49-F238E27FC236}">
                    <a16:creationId xmlns:a16="http://schemas.microsoft.com/office/drawing/2014/main" id="{A6C3D10E-8DA4-C24C-B029-754C4867904F}"/>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2" name="Oval 201">
                <a:extLst>
                  <a:ext uri="{FF2B5EF4-FFF2-40B4-BE49-F238E27FC236}">
                    <a16:creationId xmlns:a16="http://schemas.microsoft.com/office/drawing/2014/main" id="{353F3EB9-2191-E741-87F6-7825BE855E9A}"/>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3" name="Oval 202">
                <a:extLst>
                  <a:ext uri="{FF2B5EF4-FFF2-40B4-BE49-F238E27FC236}">
                    <a16:creationId xmlns:a16="http://schemas.microsoft.com/office/drawing/2014/main" id="{7E45163F-DBE1-914F-8A1F-1A787E2DC332}"/>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9" name="Group 8">
              <a:extLst>
                <a:ext uri="{FF2B5EF4-FFF2-40B4-BE49-F238E27FC236}">
                  <a16:creationId xmlns:a16="http://schemas.microsoft.com/office/drawing/2014/main" id="{86297214-78B1-CF4B-B744-901345F30602}"/>
                </a:ext>
              </a:extLst>
            </p:cNvPr>
            <p:cNvGrpSpPr/>
            <p:nvPr userDrawn="1"/>
          </p:nvGrpSpPr>
          <p:grpSpPr>
            <a:xfrm>
              <a:off x="2008922" y="5388428"/>
              <a:ext cx="2501953" cy="149291"/>
              <a:chOff x="6927228" y="7552706"/>
              <a:chExt cx="5016271" cy="227062"/>
            </a:xfrm>
          </p:grpSpPr>
          <p:sp>
            <p:nvSpPr>
              <p:cNvPr id="108" name="Oval 107">
                <a:extLst>
                  <a:ext uri="{FF2B5EF4-FFF2-40B4-BE49-F238E27FC236}">
                    <a16:creationId xmlns:a16="http://schemas.microsoft.com/office/drawing/2014/main" id="{292706E5-076B-5F4C-812F-FEC6E9915D44}"/>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9" name="Oval 108">
                <a:extLst>
                  <a:ext uri="{FF2B5EF4-FFF2-40B4-BE49-F238E27FC236}">
                    <a16:creationId xmlns:a16="http://schemas.microsoft.com/office/drawing/2014/main" id="{4E3D1405-581F-6244-91CD-85A984DEC763}"/>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0" name="Oval 109">
                <a:extLst>
                  <a:ext uri="{FF2B5EF4-FFF2-40B4-BE49-F238E27FC236}">
                    <a16:creationId xmlns:a16="http://schemas.microsoft.com/office/drawing/2014/main" id="{6F2BCD18-8678-404E-9D15-F1BD7C07525D}"/>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1" name="Oval 110">
                <a:extLst>
                  <a:ext uri="{FF2B5EF4-FFF2-40B4-BE49-F238E27FC236}">
                    <a16:creationId xmlns:a16="http://schemas.microsoft.com/office/drawing/2014/main" id="{27BFD6CE-ECCD-444D-A7B0-4B48D67FDF74}"/>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2" name="Oval 111">
                <a:extLst>
                  <a:ext uri="{FF2B5EF4-FFF2-40B4-BE49-F238E27FC236}">
                    <a16:creationId xmlns:a16="http://schemas.microsoft.com/office/drawing/2014/main" id="{37929201-4384-E146-B984-1B2B04F2FDCF}"/>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3" name="Oval 112">
                <a:extLst>
                  <a:ext uri="{FF2B5EF4-FFF2-40B4-BE49-F238E27FC236}">
                    <a16:creationId xmlns:a16="http://schemas.microsoft.com/office/drawing/2014/main" id="{41A8DBFB-0288-314B-8FC9-105BF1D70A18}"/>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4" name="Oval 113">
                <a:extLst>
                  <a:ext uri="{FF2B5EF4-FFF2-40B4-BE49-F238E27FC236}">
                    <a16:creationId xmlns:a16="http://schemas.microsoft.com/office/drawing/2014/main" id="{B66C2E77-979E-8447-B176-1CCDA73AD475}"/>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5" name="Oval 114">
                <a:extLst>
                  <a:ext uri="{FF2B5EF4-FFF2-40B4-BE49-F238E27FC236}">
                    <a16:creationId xmlns:a16="http://schemas.microsoft.com/office/drawing/2014/main" id="{B4F26C27-0427-084D-90EE-625F83DD47D3}"/>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6" name="Oval 115">
                <a:extLst>
                  <a:ext uri="{FF2B5EF4-FFF2-40B4-BE49-F238E27FC236}">
                    <a16:creationId xmlns:a16="http://schemas.microsoft.com/office/drawing/2014/main" id="{72460563-A889-E945-8955-E9D1F149E02A}"/>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7" name="Oval 116">
                <a:extLst>
                  <a:ext uri="{FF2B5EF4-FFF2-40B4-BE49-F238E27FC236}">
                    <a16:creationId xmlns:a16="http://schemas.microsoft.com/office/drawing/2014/main" id="{40A6ACA5-BBB6-6141-8F99-097460C84ACF}"/>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8" name="Oval 117">
                <a:extLst>
                  <a:ext uri="{FF2B5EF4-FFF2-40B4-BE49-F238E27FC236}">
                    <a16:creationId xmlns:a16="http://schemas.microsoft.com/office/drawing/2014/main" id="{4BCCFF44-BB58-5643-A26C-CA81C93C438C}"/>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9" name="Oval 118">
                <a:extLst>
                  <a:ext uri="{FF2B5EF4-FFF2-40B4-BE49-F238E27FC236}">
                    <a16:creationId xmlns:a16="http://schemas.microsoft.com/office/drawing/2014/main" id="{661A0BA7-8837-BC4A-A51F-2CF4F9B61308}"/>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0" name="Oval 119">
                <a:extLst>
                  <a:ext uri="{FF2B5EF4-FFF2-40B4-BE49-F238E27FC236}">
                    <a16:creationId xmlns:a16="http://schemas.microsoft.com/office/drawing/2014/main" id="{02926DD6-27B3-8149-B92A-D411A42B44C6}"/>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1" name="Oval 120">
                <a:extLst>
                  <a:ext uri="{FF2B5EF4-FFF2-40B4-BE49-F238E27FC236}">
                    <a16:creationId xmlns:a16="http://schemas.microsoft.com/office/drawing/2014/main" id="{5EB62302-9E2F-5544-A7B6-57F7CED38A4F}"/>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2" name="Oval 121">
                <a:extLst>
                  <a:ext uri="{FF2B5EF4-FFF2-40B4-BE49-F238E27FC236}">
                    <a16:creationId xmlns:a16="http://schemas.microsoft.com/office/drawing/2014/main" id="{79815D6B-B72A-E045-8689-A8ED057DEC6E}"/>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3" name="Oval 122">
                <a:extLst>
                  <a:ext uri="{FF2B5EF4-FFF2-40B4-BE49-F238E27FC236}">
                    <a16:creationId xmlns:a16="http://schemas.microsoft.com/office/drawing/2014/main" id="{083634D3-5FEC-8842-B7B2-8B230768EFE2}"/>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4" name="Oval 123">
                <a:extLst>
                  <a:ext uri="{FF2B5EF4-FFF2-40B4-BE49-F238E27FC236}">
                    <a16:creationId xmlns:a16="http://schemas.microsoft.com/office/drawing/2014/main" id="{BD9E4A9B-0FED-554A-A870-B4709BE5CFC2}"/>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5" name="Oval 124">
                <a:extLst>
                  <a:ext uri="{FF2B5EF4-FFF2-40B4-BE49-F238E27FC236}">
                    <a16:creationId xmlns:a16="http://schemas.microsoft.com/office/drawing/2014/main" id="{60B57485-220E-714B-A2C2-B3B85ADE0B00}"/>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6" name="Oval 125">
                <a:extLst>
                  <a:ext uri="{FF2B5EF4-FFF2-40B4-BE49-F238E27FC236}">
                    <a16:creationId xmlns:a16="http://schemas.microsoft.com/office/drawing/2014/main" id="{8AFB7CB3-A903-DD4A-B6F2-0F5CF5CDE097}"/>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7" name="Oval 126">
                <a:extLst>
                  <a:ext uri="{FF2B5EF4-FFF2-40B4-BE49-F238E27FC236}">
                    <a16:creationId xmlns:a16="http://schemas.microsoft.com/office/drawing/2014/main" id="{57F66685-D8F3-2C42-9253-CB6FE5AB0831}"/>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8" name="Oval 127">
                <a:extLst>
                  <a:ext uri="{FF2B5EF4-FFF2-40B4-BE49-F238E27FC236}">
                    <a16:creationId xmlns:a16="http://schemas.microsoft.com/office/drawing/2014/main" id="{FD9D70CF-6892-AB40-9B13-D229F7448A06}"/>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9" name="Oval 128">
                <a:extLst>
                  <a:ext uri="{FF2B5EF4-FFF2-40B4-BE49-F238E27FC236}">
                    <a16:creationId xmlns:a16="http://schemas.microsoft.com/office/drawing/2014/main" id="{7E74A9E9-14B9-254D-A201-96B112C001BA}"/>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0" name="Oval 129">
                <a:extLst>
                  <a:ext uri="{FF2B5EF4-FFF2-40B4-BE49-F238E27FC236}">
                    <a16:creationId xmlns:a16="http://schemas.microsoft.com/office/drawing/2014/main" id="{F7C45194-5CBF-6840-B5A4-8D3A44D4FD60}"/>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1" name="Oval 130">
                <a:extLst>
                  <a:ext uri="{FF2B5EF4-FFF2-40B4-BE49-F238E27FC236}">
                    <a16:creationId xmlns:a16="http://schemas.microsoft.com/office/drawing/2014/main" id="{0C9F3887-2520-364D-8505-A53938DB66CA}"/>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2" name="Oval 131">
                <a:extLst>
                  <a:ext uri="{FF2B5EF4-FFF2-40B4-BE49-F238E27FC236}">
                    <a16:creationId xmlns:a16="http://schemas.microsoft.com/office/drawing/2014/main" id="{535A291F-F9F8-6240-AB7E-9688DCD3AD5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3" name="Oval 132">
                <a:extLst>
                  <a:ext uri="{FF2B5EF4-FFF2-40B4-BE49-F238E27FC236}">
                    <a16:creationId xmlns:a16="http://schemas.microsoft.com/office/drawing/2014/main" id="{AF7E5FF7-B52D-A849-BEF0-E1DF76E4E0CA}"/>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4" name="Oval 133">
                <a:extLst>
                  <a:ext uri="{FF2B5EF4-FFF2-40B4-BE49-F238E27FC236}">
                    <a16:creationId xmlns:a16="http://schemas.microsoft.com/office/drawing/2014/main" id="{EB3407C5-1F9F-D949-9ABA-889FE9C4A39E}"/>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5" name="Oval 134">
                <a:extLst>
                  <a:ext uri="{FF2B5EF4-FFF2-40B4-BE49-F238E27FC236}">
                    <a16:creationId xmlns:a16="http://schemas.microsoft.com/office/drawing/2014/main" id="{716575CD-F19A-224E-8826-8835C6162D6A}"/>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6" name="Oval 135">
                <a:extLst>
                  <a:ext uri="{FF2B5EF4-FFF2-40B4-BE49-F238E27FC236}">
                    <a16:creationId xmlns:a16="http://schemas.microsoft.com/office/drawing/2014/main" id="{EDC22ADC-686E-504D-B0D0-4B51D43A2AFD}"/>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7" name="Oval 136">
                <a:extLst>
                  <a:ext uri="{FF2B5EF4-FFF2-40B4-BE49-F238E27FC236}">
                    <a16:creationId xmlns:a16="http://schemas.microsoft.com/office/drawing/2014/main" id="{5F35CC8B-996A-144F-946D-15D332A9336D}"/>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8" name="Oval 137">
                <a:extLst>
                  <a:ext uri="{FF2B5EF4-FFF2-40B4-BE49-F238E27FC236}">
                    <a16:creationId xmlns:a16="http://schemas.microsoft.com/office/drawing/2014/main" id="{6E5CBD76-CCC7-5142-8407-168685142F4D}"/>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9" name="Oval 138">
                <a:extLst>
                  <a:ext uri="{FF2B5EF4-FFF2-40B4-BE49-F238E27FC236}">
                    <a16:creationId xmlns:a16="http://schemas.microsoft.com/office/drawing/2014/main" id="{F2F2862C-DA42-3B4E-842C-C81DD965EF1C}"/>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0" name="Oval 139">
                <a:extLst>
                  <a:ext uri="{FF2B5EF4-FFF2-40B4-BE49-F238E27FC236}">
                    <a16:creationId xmlns:a16="http://schemas.microsoft.com/office/drawing/2014/main" id="{396FE1C5-2B0A-584A-B04A-4F3DA96992C2}"/>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1" name="Oval 140">
                <a:extLst>
                  <a:ext uri="{FF2B5EF4-FFF2-40B4-BE49-F238E27FC236}">
                    <a16:creationId xmlns:a16="http://schemas.microsoft.com/office/drawing/2014/main" id="{567B61A4-0A80-8F4E-8D71-6166C6E33FC3}"/>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2" name="Oval 141">
                <a:extLst>
                  <a:ext uri="{FF2B5EF4-FFF2-40B4-BE49-F238E27FC236}">
                    <a16:creationId xmlns:a16="http://schemas.microsoft.com/office/drawing/2014/main" id="{FEAA5028-41C5-6647-A1CC-45132219185D}"/>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3" name="Oval 142">
                <a:extLst>
                  <a:ext uri="{FF2B5EF4-FFF2-40B4-BE49-F238E27FC236}">
                    <a16:creationId xmlns:a16="http://schemas.microsoft.com/office/drawing/2014/main" id="{725B31FB-57CE-1545-8795-44733B298239}"/>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4" name="Oval 143">
                <a:extLst>
                  <a:ext uri="{FF2B5EF4-FFF2-40B4-BE49-F238E27FC236}">
                    <a16:creationId xmlns:a16="http://schemas.microsoft.com/office/drawing/2014/main" id="{7D4072B1-FF73-9848-9733-7C55D1A0050F}"/>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5" name="Oval 144">
                <a:extLst>
                  <a:ext uri="{FF2B5EF4-FFF2-40B4-BE49-F238E27FC236}">
                    <a16:creationId xmlns:a16="http://schemas.microsoft.com/office/drawing/2014/main" id="{3BE2D710-FF1F-954D-AF85-6DA1D68D3AF6}"/>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6" name="Oval 145">
                <a:extLst>
                  <a:ext uri="{FF2B5EF4-FFF2-40B4-BE49-F238E27FC236}">
                    <a16:creationId xmlns:a16="http://schemas.microsoft.com/office/drawing/2014/main" id="{805013CF-77D8-7341-9093-41782D24F6C9}"/>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7" name="Oval 146">
                <a:extLst>
                  <a:ext uri="{FF2B5EF4-FFF2-40B4-BE49-F238E27FC236}">
                    <a16:creationId xmlns:a16="http://schemas.microsoft.com/office/drawing/2014/main" id="{E29D4563-308F-B44A-9773-E565F20D211F}"/>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8" name="Oval 147">
                <a:extLst>
                  <a:ext uri="{FF2B5EF4-FFF2-40B4-BE49-F238E27FC236}">
                    <a16:creationId xmlns:a16="http://schemas.microsoft.com/office/drawing/2014/main" id="{F47E6BB1-1E6D-044C-932D-F7F73227459A}"/>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9" name="Oval 148">
                <a:extLst>
                  <a:ext uri="{FF2B5EF4-FFF2-40B4-BE49-F238E27FC236}">
                    <a16:creationId xmlns:a16="http://schemas.microsoft.com/office/drawing/2014/main" id="{280F1885-F2F7-404A-A8A0-90189995FA59}"/>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0" name="Oval 149">
                <a:extLst>
                  <a:ext uri="{FF2B5EF4-FFF2-40B4-BE49-F238E27FC236}">
                    <a16:creationId xmlns:a16="http://schemas.microsoft.com/office/drawing/2014/main" id="{8BDD3253-8FFE-0745-863F-B612B527939A}"/>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1" name="Oval 150">
                <a:extLst>
                  <a:ext uri="{FF2B5EF4-FFF2-40B4-BE49-F238E27FC236}">
                    <a16:creationId xmlns:a16="http://schemas.microsoft.com/office/drawing/2014/main" id="{793644F3-7B15-0448-99E0-A95C47E1D63A}"/>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2" name="Oval 151">
                <a:extLst>
                  <a:ext uri="{FF2B5EF4-FFF2-40B4-BE49-F238E27FC236}">
                    <a16:creationId xmlns:a16="http://schemas.microsoft.com/office/drawing/2014/main" id="{77FB7D09-035C-C646-B7E8-C044DB0F2B91}"/>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3" name="Oval 152">
                <a:extLst>
                  <a:ext uri="{FF2B5EF4-FFF2-40B4-BE49-F238E27FC236}">
                    <a16:creationId xmlns:a16="http://schemas.microsoft.com/office/drawing/2014/main" id="{91AC3056-116B-5445-BC1D-67EE52B6E646}"/>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4" name="Oval 153">
                <a:extLst>
                  <a:ext uri="{FF2B5EF4-FFF2-40B4-BE49-F238E27FC236}">
                    <a16:creationId xmlns:a16="http://schemas.microsoft.com/office/drawing/2014/main" id="{99197D4B-68B1-E745-8F21-415016EAB75A}"/>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5" name="Oval 154">
                <a:extLst>
                  <a:ext uri="{FF2B5EF4-FFF2-40B4-BE49-F238E27FC236}">
                    <a16:creationId xmlns:a16="http://schemas.microsoft.com/office/drawing/2014/main" id="{02C8B4F6-259F-584B-8F27-69244A42D5B5}"/>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0" name="Group 9">
              <a:extLst>
                <a:ext uri="{FF2B5EF4-FFF2-40B4-BE49-F238E27FC236}">
                  <a16:creationId xmlns:a16="http://schemas.microsoft.com/office/drawing/2014/main" id="{50D03E38-69EB-DC4D-A1D7-FB8B055B3764}"/>
                </a:ext>
              </a:extLst>
            </p:cNvPr>
            <p:cNvGrpSpPr/>
            <p:nvPr userDrawn="1"/>
          </p:nvGrpSpPr>
          <p:grpSpPr>
            <a:xfrm>
              <a:off x="4583275" y="5388428"/>
              <a:ext cx="2501953" cy="149291"/>
              <a:chOff x="6927228" y="7552706"/>
              <a:chExt cx="5016271" cy="227062"/>
            </a:xfrm>
          </p:grpSpPr>
          <p:sp>
            <p:nvSpPr>
              <p:cNvPr id="60" name="Oval 59">
                <a:extLst>
                  <a:ext uri="{FF2B5EF4-FFF2-40B4-BE49-F238E27FC236}">
                    <a16:creationId xmlns:a16="http://schemas.microsoft.com/office/drawing/2014/main" id="{DF83B358-F012-4445-AC3A-1ABD62EB8A5E}"/>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0B0CFAB7-51E2-C64C-9CC8-F024812FF95C}"/>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D9D9FB5E-EC1A-CC46-9248-EAA8754542AF}"/>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81DC9453-8CB4-C446-B4DB-E592CB833E6D}"/>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EEFC4078-951A-8747-8304-DD69FAB1D965}"/>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008135A2-0ADA-EE43-BF14-307F8D29A195}"/>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1AA7F266-163E-8E44-A219-3936AC3BE608}"/>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1BF96821-339B-7540-AF72-5322BFCDC839}"/>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EF8393D7-2917-A94A-919B-650F3CE90BBF}"/>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979D1CD9-296B-0845-8DB1-810AFB122683}"/>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30D36610-910D-DA42-875F-F4B35ED17CD1}"/>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D5F38B31-6862-3243-BEF5-366B7DB8D7B4}"/>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78087064-1DB8-0946-BB41-42B82E19F5E8}"/>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0E0F0522-2F6B-EC43-A2B6-550C1BCD9F01}"/>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35EFFE54-37C4-9048-BE15-4D39983644B0}"/>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FED94618-5D44-5C4B-A7B4-B6B9A3C5592A}"/>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E44D03E3-63F4-6440-BFB0-562E5210B3F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257295A1-8673-6541-B40A-740E74900996}"/>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E3F61C51-FF64-314A-8ED8-591841616E38}"/>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28B7D709-C184-D540-A4A0-8D4E03DFB698}"/>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3D872C8F-5DD9-AE44-A051-3F62028060FD}"/>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1B265698-03A2-E74B-B1BC-8DADEB338400}"/>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F5A50DE7-C78C-9441-878B-7EED15998D72}"/>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7D29EEB4-E77B-0A40-8550-48358B40D293}"/>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334AB9B7-5A59-2C40-947D-339323EAF64A}"/>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A39BADCC-E5D0-3B47-8FF0-DA5D7A6F6A8F}"/>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80815E60-D580-3D4D-9577-9E3F28318836}"/>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ECF54FB2-76F1-C449-AC3C-7F608DABC9AC}"/>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9B50446C-7133-CA47-95D7-4088A012ED87}"/>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F27C3106-421B-5D48-8E14-E49DC444A984}"/>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389D8682-C322-A54B-AE4C-01A52CC5EF78}"/>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FD5D83B9-2A90-5744-9D12-465762EC988C}"/>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C66BB921-2452-694F-8E9A-26069D607E67}"/>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0CBC8AB1-5CBD-E64F-A202-D1D90143BF30}"/>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DA7DAC34-6AED-6C4F-9B83-3914DEB95F3C}"/>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D0D6C7F3-B425-4E4F-866C-120C25EBA053}"/>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DD50A258-8AA1-9445-B251-2B6B68E65F97}"/>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D57B083A-9063-FE45-8303-4126F7DCD87A}"/>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E33C4777-3165-6046-98E4-45327DE8E11E}"/>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9E7CB826-708C-1441-B1DD-D88EF14F6241}"/>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C5E96F96-021C-CE44-9DD2-CDC018BD0D76}"/>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DF448B1A-2AC4-2D47-8024-EBF9DB0810D1}"/>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C107FAEB-0D07-2F48-8EB1-7DA42F5FCBCC}"/>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DD1F9484-750A-8542-9677-223E0C814619}"/>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4" name="Oval 103">
                <a:extLst>
                  <a:ext uri="{FF2B5EF4-FFF2-40B4-BE49-F238E27FC236}">
                    <a16:creationId xmlns:a16="http://schemas.microsoft.com/office/drawing/2014/main" id="{36C2DE35-6592-8D46-91C2-E7E229AF8C2E}"/>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5" name="Oval 104">
                <a:extLst>
                  <a:ext uri="{FF2B5EF4-FFF2-40B4-BE49-F238E27FC236}">
                    <a16:creationId xmlns:a16="http://schemas.microsoft.com/office/drawing/2014/main" id="{2F00CD62-DA8E-1D46-9A2B-C44D2E205F98}"/>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6" name="Oval 105">
                <a:extLst>
                  <a:ext uri="{FF2B5EF4-FFF2-40B4-BE49-F238E27FC236}">
                    <a16:creationId xmlns:a16="http://schemas.microsoft.com/office/drawing/2014/main" id="{BD30E9B3-AE1A-3949-89A0-A8D4072212CC}"/>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7" name="Oval 106">
                <a:extLst>
                  <a:ext uri="{FF2B5EF4-FFF2-40B4-BE49-F238E27FC236}">
                    <a16:creationId xmlns:a16="http://schemas.microsoft.com/office/drawing/2014/main" id="{A609772A-8D5B-674D-B520-98089C35BE9C}"/>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1" name="Group 10">
              <a:extLst>
                <a:ext uri="{FF2B5EF4-FFF2-40B4-BE49-F238E27FC236}">
                  <a16:creationId xmlns:a16="http://schemas.microsoft.com/office/drawing/2014/main" id="{97264B34-1353-B840-B929-B78AE18C8968}"/>
                </a:ext>
              </a:extLst>
            </p:cNvPr>
            <p:cNvGrpSpPr/>
            <p:nvPr userDrawn="1"/>
          </p:nvGrpSpPr>
          <p:grpSpPr>
            <a:xfrm>
              <a:off x="7148372" y="5388428"/>
              <a:ext cx="2501953" cy="149291"/>
              <a:chOff x="6927228" y="7552706"/>
              <a:chExt cx="5016271" cy="227062"/>
            </a:xfrm>
          </p:grpSpPr>
          <p:sp>
            <p:nvSpPr>
              <p:cNvPr id="12" name="Oval 11">
                <a:extLst>
                  <a:ext uri="{FF2B5EF4-FFF2-40B4-BE49-F238E27FC236}">
                    <a16:creationId xmlns:a16="http://schemas.microsoft.com/office/drawing/2014/main" id="{06455C24-9D00-3E42-B03D-9131EA1007BF}"/>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 name="Oval 12">
                <a:extLst>
                  <a:ext uri="{FF2B5EF4-FFF2-40B4-BE49-F238E27FC236}">
                    <a16:creationId xmlns:a16="http://schemas.microsoft.com/office/drawing/2014/main" id="{9BF9D318-54BD-6548-8035-05EB85BEA27D}"/>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 name="Oval 13">
                <a:extLst>
                  <a:ext uri="{FF2B5EF4-FFF2-40B4-BE49-F238E27FC236}">
                    <a16:creationId xmlns:a16="http://schemas.microsoft.com/office/drawing/2014/main" id="{2057AD0F-E641-3B49-8157-42793C103BC7}"/>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 name="Oval 14">
                <a:extLst>
                  <a:ext uri="{FF2B5EF4-FFF2-40B4-BE49-F238E27FC236}">
                    <a16:creationId xmlns:a16="http://schemas.microsoft.com/office/drawing/2014/main" id="{B355372B-14E8-094B-AF56-18AD8DB080E8}"/>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 name="Oval 15">
                <a:extLst>
                  <a:ext uri="{FF2B5EF4-FFF2-40B4-BE49-F238E27FC236}">
                    <a16:creationId xmlns:a16="http://schemas.microsoft.com/office/drawing/2014/main" id="{ADDEA467-0890-2E43-A9C6-7F9B1D6AF8EC}"/>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 name="Oval 16">
                <a:extLst>
                  <a:ext uri="{FF2B5EF4-FFF2-40B4-BE49-F238E27FC236}">
                    <a16:creationId xmlns:a16="http://schemas.microsoft.com/office/drawing/2014/main" id="{48FA7C5F-6973-8E4F-9F6F-AA3305E2AB5C}"/>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 name="Oval 17">
                <a:extLst>
                  <a:ext uri="{FF2B5EF4-FFF2-40B4-BE49-F238E27FC236}">
                    <a16:creationId xmlns:a16="http://schemas.microsoft.com/office/drawing/2014/main" id="{5C7D7484-03A9-E845-AC47-694AD30250B6}"/>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 name="Oval 18">
                <a:extLst>
                  <a:ext uri="{FF2B5EF4-FFF2-40B4-BE49-F238E27FC236}">
                    <a16:creationId xmlns:a16="http://schemas.microsoft.com/office/drawing/2014/main" id="{751892BF-DF01-9F48-984B-22DFA1F94AAC}"/>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 name="Oval 19">
                <a:extLst>
                  <a:ext uri="{FF2B5EF4-FFF2-40B4-BE49-F238E27FC236}">
                    <a16:creationId xmlns:a16="http://schemas.microsoft.com/office/drawing/2014/main" id="{42BA570F-EEED-1D46-B19E-A3CFC99248D1}"/>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1" name="Oval 20">
                <a:extLst>
                  <a:ext uri="{FF2B5EF4-FFF2-40B4-BE49-F238E27FC236}">
                    <a16:creationId xmlns:a16="http://schemas.microsoft.com/office/drawing/2014/main" id="{1EFA85B5-5007-0F41-8FE1-2E864981C6CB}"/>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2" name="Oval 21">
                <a:extLst>
                  <a:ext uri="{FF2B5EF4-FFF2-40B4-BE49-F238E27FC236}">
                    <a16:creationId xmlns:a16="http://schemas.microsoft.com/office/drawing/2014/main" id="{B40490A4-6A5F-DA43-938B-BA8011D41839}"/>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3" name="Oval 22">
                <a:extLst>
                  <a:ext uri="{FF2B5EF4-FFF2-40B4-BE49-F238E27FC236}">
                    <a16:creationId xmlns:a16="http://schemas.microsoft.com/office/drawing/2014/main" id="{A12CA745-1BFE-C54E-A388-1C71FEA6F59E}"/>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4" name="Oval 23">
                <a:extLst>
                  <a:ext uri="{FF2B5EF4-FFF2-40B4-BE49-F238E27FC236}">
                    <a16:creationId xmlns:a16="http://schemas.microsoft.com/office/drawing/2014/main" id="{414DD249-A210-A448-B03A-022B96494C8C}"/>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5" name="Oval 24">
                <a:extLst>
                  <a:ext uri="{FF2B5EF4-FFF2-40B4-BE49-F238E27FC236}">
                    <a16:creationId xmlns:a16="http://schemas.microsoft.com/office/drawing/2014/main" id="{1856CFBD-76DE-E54B-8811-40BF5B851514}"/>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6" name="Oval 25">
                <a:extLst>
                  <a:ext uri="{FF2B5EF4-FFF2-40B4-BE49-F238E27FC236}">
                    <a16:creationId xmlns:a16="http://schemas.microsoft.com/office/drawing/2014/main" id="{F3E13981-996B-F74E-BDB0-BBD65F1DCF24}"/>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7" name="Oval 26">
                <a:extLst>
                  <a:ext uri="{FF2B5EF4-FFF2-40B4-BE49-F238E27FC236}">
                    <a16:creationId xmlns:a16="http://schemas.microsoft.com/office/drawing/2014/main" id="{35226105-411C-9546-8605-7F0029202508}"/>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8" name="Oval 27">
                <a:extLst>
                  <a:ext uri="{FF2B5EF4-FFF2-40B4-BE49-F238E27FC236}">
                    <a16:creationId xmlns:a16="http://schemas.microsoft.com/office/drawing/2014/main" id="{69AA2FDC-7E18-8143-B79A-88D706793D6D}"/>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9" name="Oval 28">
                <a:extLst>
                  <a:ext uri="{FF2B5EF4-FFF2-40B4-BE49-F238E27FC236}">
                    <a16:creationId xmlns:a16="http://schemas.microsoft.com/office/drawing/2014/main" id="{E45312BB-D91F-214A-A12F-CCCA557A28B0}"/>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0" name="Oval 29">
                <a:extLst>
                  <a:ext uri="{FF2B5EF4-FFF2-40B4-BE49-F238E27FC236}">
                    <a16:creationId xmlns:a16="http://schemas.microsoft.com/office/drawing/2014/main" id="{B7A711E9-D108-364B-846D-FE2A61BA462F}"/>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1" name="Oval 30">
                <a:extLst>
                  <a:ext uri="{FF2B5EF4-FFF2-40B4-BE49-F238E27FC236}">
                    <a16:creationId xmlns:a16="http://schemas.microsoft.com/office/drawing/2014/main" id="{12D691DA-3FA9-D94F-A669-867ECD0ACC11}"/>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2" name="Oval 31">
                <a:extLst>
                  <a:ext uri="{FF2B5EF4-FFF2-40B4-BE49-F238E27FC236}">
                    <a16:creationId xmlns:a16="http://schemas.microsoft.com/office/drawing/2014/main" id="{A6D2D21F-8FD5-0A49-B275-A50B6C81DB26}"/>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3" name="Oval 32">
                <a:extLst>
                  <a:ext uri="{FF2B5EF4-FFF2-40B4-BE49-F238E27FC236}">
                    <a16:creationId xmlns:a16="http://schemas.microsoft.com/office/drawing/2014/main" id="{C8A3FE7C-CCE3-E54C-9DD5-38276A91560D}"/>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4" name="Oval 33">
                <a:extLst>
                  <a:ext uri="{FF2B5EF4-FFF2-40B4-BE49-F238E27FC236}">
                    <a16:creationId xmlns:a16="http://schemas.microsoft.com/office/drawing/2014/main" id="{1D28709A-CD3D-BB4A-ABA0-2337551819AB}"/>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5" name="Oval 34">
                <a:extLst>
                  <a:ext uri="{FF2B5EF4-FFF2-40B4-BE49-F238E27FC236}">
                    <a16:creationId xmlns:a16="http://schemas.microsoft.com/office/drawing/2014/main" id="{6BD1E5D2-367A-6945-8DA7-31C5CBDF3520}"/>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6" name="Oval 35">
                <a:extLst>
                  <a:ext uri="{FF2B5EF4-FFF2-40B4-BE49-F238E27FC236}">
                    <a16:creationId xmlns:a16="http://schemas.microsoft.com/office/drawing/2014/main" id="{4C7FC2FE-5670-5D43-BB96-CC0BB20D6F01}"/>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7" name="Oval 36">
                <a:extLst>
                  <a:ext uri="{FF2B5EF4-FFF2-40B4-BE49-F238E27FC236}">
                    <a16:creationId xmlns:a16="http://schemas.microsoft.com/office/drawing/2014/main" id="{EE110EAD-D09B-0949-9FAC-B9E5336BD679}"/>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8" name="Oval 37">
                <a:extLst>
                  <a:ext uri="{FF2B5EF4-FFF2-40B4-BE49-F238E27FC236}">
                    <a16:creationId xmlns:a16="http://schemas.microsoft.com/office/drawing/2014/main" id="{9902BEEE-E692-AD4A-A016-57551BC4FE33}"/>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9" name="Oval 38">
                <a:extLst>
                  <a:ext uri="{FF2B5EF4-FFF2-40B4-BE49-F238E27FC236}">
                    <a16:creationId xmlns:a16="http://schemas.microsoft.com/office/drawing/2014/main" id="{D2BCF384-61FE-474F-8678-D22C29522898}"/>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0" name="Oval 39">
                <a:extLst>
                  <a:ext uri="{FF2B5EF4-FFF2-40B4-BE49-F238E27FC236}">
                    <a16:creationId xmlns:a16="http://schemas.microsoft.com/office/drawing/2014/main" id="{9C0E0173-D74F-8F4D-A549-DB54BDBAE66E}"/>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1" name="Oval 40">
                <a:extLst>
                  <a:ext uri="{FF2B5EF4-FFF2-40B4-BE49-F238E27FC236}">
                    <a16:creationId xmlns:a16="http://schemas.microsoft.com/office/drawing/2014/main" id="{39C27113-99AA-B049-8007-E2F256506BDE}"/>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2" name="Oval 41">
                <a:extLst>
                  <a:ext uri="{FF2B5EF4-FFF2-40B4-BE49-F238E27FC236}">
                    <a16:creationId xmlns:a16="http://schemas.microsoft.com/office/drawing/2014/main" id="{0FAA9F2E-EA23-0342-B585-56175D882949}"/>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3" name="Oval 42">
                <a:extLst>
                  <a:ext uri="{FF2B5EF4-FFF2-40B4-BE49-F238E27FC236}">
                    <a16:creationId xmlns:a16="http://schemas.microsoft.com/office/drawing/2014/main" id="{5FBC823E-7C2A-E04D-AEC4-9F891174BFA2}"/>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4" name="Oval 43">
                <a:extLst>
                  <a:ext uri="{FF2B5EF4-FFF2-40B4-BE49-F238E27FC236}">
                    <a16:creationId xmlns:a16="http://schemas.microsoft.com/office/drawing/2014/main" id="{9F67A6D3-BDDD-1A42-8E08-885709559F7B}"/>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5" name="Oval 44">
                <a:extLst>
                  <a:ext uri="{FF2B5EF4-FFF2-40B4-BE49-F238E27FC236}">
                    <a16:creationId xmlns:a16="http://schemas.microsoft.com/office/drawing/2014/main" id="{5537C916-282F-FF46-8D64-7B69850B2886}"/>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6" name="Oval 45">
                <a:extLst>
                  <a:ext uri="{FF2B5EF4-FFF2-40B4-BE49-F238E27FC236}">
                    <a16:creationId xmlns:a16="http://schemas.microsoft.com/office/drawing/2014/main" id="{819AC659-69E8-9042-8C36-62644A554E46}"/>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7" name="Oval 46">
                <a:extLst>
                  <a:ext uri="{FF2B5EF4-FFF2-40B4-BE49-F238E27FC236}">
                    <a16:creationId xmlns:a16="http://schemas.microsoft.com/office/drawing/2014/main" id="{FC56E4CB-B47A-5948-979C-ED344D50B0F1}"/>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8" name="Oval 47">
                <a:extLst>
                  <a:ext uri="{FF2B5EF4-FFF2-40B4-BE49-F238E27FC236}">
                    <a16:creationId xmlns:a16="http://schemas.microsoft.com/office/drawing/2014/main" id="{6C2692BD-89C9-DF47-8AEA-9017569DB778}"/>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9" name="Oval 48">
                <a:extLst>
                  <a:ext uri="{FF2B5EF4-FFF2-40B4-BE49-F238E27FC236}">
                    <a16:creationId xmlns:a16="http://schemas.microsoft.com/office/drawing/2014/main" id="{141AED1D-2BE5-AF42-9F28-A20471EED34D}"/>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0" name="Oval 49">
                <a:extLst>
                  <a:ext uri="{FF2B5EF4-FFF2-40B4-BE49-F238E27FC236}">
                    <a16:creationId xmlns:a16="http://schemas.microsoft.com/office/drawing/2014/main" id="{ED400831-0FCD-774D-BDC8-FFE72A97E550}"/>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1" name="Oval 50">
                <a:extLst>
                  <a:ext uri="{FF2B5EF4-FFF2-40B4-BE49-F238E27FC236}">
                    <a16:creationId xmlns:a16="http://schemas.microsoft.com/office/drawing/2014/main" id="{2C3CAB3B-A75A-D74A-BFD3-F8171988C7C3}"/>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2" name="Oval 51">
                <a:extLst>
                  <a:ext uri="{FF2B5EF4-FFF2-40B4-BE49-F238E27FC236}">
                    <a16:creationId xmlns:a16="http://schemas.microsoft.com/office/drawing/2014/main" id="{545A9641-E700-F248-9D33-500442AC5D7A}"/>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3" name="Oval 52">
                <a:extLst>
                  <a:ext uri="{FF2B5EF4-FFF2-40B4-BE49-F238E27FC236}">
                    <a16:creationId xmlns:a16="http://schemas.microsoft.com/office/drawing/2014/main" id="{11AF4AB0-7D82-E647-87BE-B74954EE8B1A}"/>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4" name="Oval 53">
                <a:extLst>
                  <a:ext uri="{FF2B5EF4-FFF2-40B4-BE49-F238E27FC236}">
                    <a16:creationId xmlns:a16="http://schemas.microsoft.com/office/drawing/2014/main" id="{0E07ED09-94BB-2742-8051-944ACD929212}"/>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5" name="Oval 54">
                <a:extLst>
                  <a:ext uri="{FF2B5EF4-FFF2-40B4-BE49-F238E27FC236}">
                    <a16:creationId xmlns:a16="http://schemas.microsoft.com/office/drawing/2014/main" id="{467A6002-BF98-BB47-B773-94158633CF8C}"/>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6" name="Oval 55">
                <a:extLst>
                  <a:ext uri="{FF2B5EF4-FFF2-40B4-BE49-F238E27FC236}">
                    <a16:creationId xmlns:a16="http://schemas.microsoft.com/office/drawing/2014/main" id="{F10122CE-0D61-534D-8216-10B671E3925E}"/>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7" name="Oval 56">
                <a:extLst>
                  <a:ext uri="{FF2B5EF4-FFF2-40B4-BE49-F238E27FC236}">
                    <a16:creationId xmlns:a16="http://schemas.microsoft.com/office/drawing/2014/main" id="{E7DEED5B-3E22-DD47-9F07-F1D320D6B728}"/>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8" name="Oval 57">
                <a:extLst>
                  <a:ext uri="{FF2B5EF4-FFF2-40B4-BE49-F238E27FC236}">
                    <a16:creationId xmlns:a16="http://schemas.microsoft.com/office/drawing/2014/main" id="{9D7049D5-06F4-9C48-A4FA-95128E7BB4B8}"/>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314E10B6-8E47-EA46-B151-9A59EF161010}"/>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pic>
        <p:nvPicPr>
          <p:cNvPr id="2" name="Graphic 1">
            <a:extLst>
              <a:ext uri="{FF2B5EF4-FFF2-40B4-BE49-F238E27FC236}">
                <a16:creationId xmlns:a16="http://schemas.microsoft.com/office/drawing/2014/main" id="{3E24B081-A28C-AEAA-5948-B020E2D39DCA}"/>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0" y="6291551"/>
            <a:ext cx="1567717" cy="541914"/>
          </a:xfrm>
          <a:prstGeom prst="rect">
            <a:avLst/>
          </a:prstGeom>
        </p:spPr>
      </p:pic>
      <p:sp>
        <p:nvSpPr>
          <p:cNvPr id="3" name="Footer Placeholder 2">
            <a:extLst>
              <a:ext uri="{FF2B5EF4-FFF2-40B4-BE49-F238E27FC236}">
                <a16:creationId xmlns:a16="http://schemas.microsoft.com/office/drawing/2014/main" id="{987C5E03-77D1-CEB9-EF4C-EF74F439B7C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11833043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A17CE0F-86B2-4F4A-8062-08DFB4C0BFA0}"/>
              </a:ext>
            </a:extLst>
          </p:cNvPr>
          <p:cNvSpPr>
            <a:spLocks noGrp="1"/>
          </p:cNvSpPr>
          <p:nvPr>
            <p:ph type="title"/>
          </p:nvPr>
        </p:nvSpPr>
        <p:spPr>
          <a:xfrm>
            <a:off x="2102455" y="509655"/>
            <a:ext cx="9610246" cy="646203"/>
          </a:xfrm>
          <a:prstGeom prst="rect">
            <a:avLst/>
          </a:prstGeom>
        </p:spPr>
        <p:txBody>
          <a:bodyPr vert="horz" lIns="91440" tIns="45720" rIns="91440" bIns="45720" rtlCol="0" anchor="ctr">
            <a:spAutoFit/>
          </a:bodyPr>
          <a:lstStyle>
            <a:lvl1pPr>
              <a:defRPr>
                <a:latin typeface="Georgia" panose="02040502050405020303" pitchFamily="18" charset="0"/>
              </a:defRPr>
            </a:lvl1pPr>
          </a:lstStyle>
          <a:p>
            <a:r>
              <a:rPr lang="en-US"/>
              <a:t>Click to edit Master title style</a:t>
            </a:r>
          </a:p>
        </p:txBody>
      </p:sp>
      <p:sp>
        <p:nvSpPr>
          <p:cNvPr id="11" name="Content Placeholder 4">
            <a:extLst>
              <a:ext uri="{FF2B5EF4-FFF2-40B4-BE49-F238E27FC236}">
                <a16:creationId xmlns:a16="http://schemas.microsoft.com/office/drawing/2014/main" id="{5107627E-8D49-1F41-B296-873CA2E250E3}"/>
              </a:ext>
            </a:extLst>
          </p:cNvPr>
          <p:cNvSpPr>
            <a:spLocks noGrp="1"/>
          </p:cNvSpPr>
          <p:nvPr>
            <p:ph sz="quarter" idx="12"/>
          </p:nvPr>
        </p:nvSpPr>
        <p:spPr>
          <a:xfrm>
            <a:off x="2102330" y="1531917"/>
            <a:ext cx="9610246" cy="2234458"/>
          </a:xfrm>
        </p:spPr>
        <p:txBody>
          <a:bodyPr>
            <a:spAutoFit/>
          </a:bodyPr>
          <a:lstStyle>
            <a:lvl1pPr>
              <a:buClr>
                <a:srgbClr val="000000"/>
              </a:buClr>
              <a:defRPr/>
            </a:lvl1pPr>
            <a:lvl2pPr>
              <a:buClr>
                <a:srgbClr val="000000"/>
              </a:buClr>
              <a:defRPr/>
            </a:lvl2pPr>
            <a:lvl3pPr>
              <a:buClr>
                <a:srgbClr val="000000"/>
              </a:buClr>
              <a:defRPr/>
            </a:lvl3pPr>
            <a:lvl4pPr>
              <a:buClr>
                <a:srgbClr val="000000"/>
              </a:buClr>
              <a:defRPr/>
            </a:lvl4pPr>
            <a:lvl5pPr>
              <a:buClr>
                <a:srgbClr val="00000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id="{800B34F4-D37B-4FCE-B19E-8AC2D3136F87}"/>
              </a:ext>
              <a:ext uri="{C183D7F6-B498-43B3-948B-1728B52AA6E4}">
                <adec:decorative xmlns:adec="http://schemas.microsoft.com/office/drawing/2017/decorative" val="1"/>
              </a:ext>
            </a:extLst>
          </p:cNvPr>
          <p:cNvGrpSpPr/>
          <p:nvPr userDrawn="1"/>
        </p:nvGrpSpPr>
        <p:grpSpPr>
          <a:xfrm>
            <a:off x="8528034" y="6106160"/>
            <a:ext cx="3210027" cy="196444"/>
            <a:chOff x="6927228" y="7552706"/>
            <a:chExt cx="5016271" cy="227062"/>
          </a:xfrm>
        </p:grpSpPr>
        <p:sp>
          <p:nvSpPr>
            <p:cNvPr id="3" name="Oval 2">
              <a:extLst>
                <a:ext uri="{FF2B5EF4-FFF2-40B4-BE49-F238E27FC236}">
                  <a16:creationId xmlns:a16="http://schemas.microsoft.com/office/drawing/2014/main" id="{3D79D985-522E-4815-9A90-CCB2102481D8}"/>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 name="Oval 3">
              <a:extLst>
                <a:ext uri="{FF2B5EF4-FFF2-40B4-BE49-F238E27FC236}">
                  <a16:creationId xmlns:a16="http://schemas.microsoft.com/office/drawing/2014/main" id="{79991DFE-94E4-19AB-0972-9088099F7E00}"/>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 name="Oval 4">
              <a:extLst>
                <a:ext uri="{FF2B5EF4-FFF2-40B4-BE49-F238E27FC236}">
                  <a16:creationId xmlns:a16="http://schemas.microsoft.com/office/drawing/2014/main" id="{B0A4D449-EF5B-3993-277C-449A2CFF57DF}"/>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44463259-608B-E08B-D5CE-F8DC6BECF6E2}"/>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0" name="Oval 59">
              <a:extLst>
                <a:ext uri="{FF2B5EF4-FFF2-40B4-BE49-F238E27FC236}">
                  <a16:creationId xmlns:a16="http://schemas.microsoft.com/office/drawing/2014/main" id="{DF675E3D-B129-E72A-E03D-2E93027FA320}"/>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25F26DBF-EDAC-20C4-6EC5-9DB9EF743A50}"/>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821616D7-BEEA-38D6-8DE2-533BDE863130}"/>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097235D8-3725-2BF7-1FA7-E0CBCCA96A8D}"/>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F47862A7-7803-A1F4-84E2-AE3E916E4B9F}"/>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91FF9CD8-1A58-E1A7-807B-85DA801F6A6B}"/>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44F93EA7-D6B3-ED8F-0CA5-8A1C2743FE27}"/>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85DAFC5D-831F-7CE6-6969-C5F5FC17EBD7}"/>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FF61CE59-B617-169E-F5F8-D197A929534C}"/>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A79C6CE1-2D95-E701-8511-69F4F10CC640}"/>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98F2DF64-891F-1D9D-AD98-A204C7ECB46B}"/>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DA0404E7-26AB-7047-24B4-F88E21A7C5F9}"/>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24929038-12E0-10F7-317B-CE2DF81AB78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84BD55B9-A153-D481-66A8-BEB251A2B2A5}"/>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292EA9E0-1EF4-60B3-060C-5C40BECBD008}"/>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ECE7DD42-BEEC-2EA7-F803-4ABFE8C038DA}"/>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A60D47DB-51AA-D091-1402-757DA94FD198}"/>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85BA26B2-60A8-3E34-C3F3-254E98C4A9C1}"/>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985FB6BF-A280-B9AA-036C-069B10CCFB70}"/>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76BFA3FB-EB9E-9C53-2E8D-337501C33471}"/>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BE257809-91C9-54B8-974F-9D44D2CAB4D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A5A00912-2EC0-668B-9829-BA72DEFDB3C8}"/>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72ED9DEE-1621-BFB0-629A-36410ECB94AB}"/>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42EAAB73-3433-053F-17F3-572C20CA8460}"/>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75963C91-7D74-2A9B-EAC1-CF50B4E21B7A}"/>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87293302-A164-C136-54A2-7BA6EF412302}"/>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1154296C-7268-08D1-FB83-FEE1198CB90F}"/>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13A7833B-A9B7-6397-0160-7A2A473C46DC}"/>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8209A318-9D33-89C6-CEE5-9B65B5CBC845}"/>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739EB5A9-440D-E966-2A7F-51EFB41EC164}"/>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A4BF16B5-C4D3-9C56-3D42-BA5128EC4D21}"/>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9BCAAF9B-73C3-52B9-A7BB-82217926591B}"/>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8F93CD8F-7644-9ACC-31B8-C493D312FC77}"/>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C9990D3F-44C8-D228-C7EA-CBD7717FBF5E}"/>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1FE225CB-51B9-4E01-EC39-1575092D128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B99E5398-1B3C-FF77-A50B-F5D27F60DDB4}"/>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C842B528-A8EE-E257-827E-733123B701C1}"/>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AECBA0FA-8421-7094-7C24-70C585702CE8}"/>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0D169013-4512-F5F2-066E-D7A2E27C15D2}"/>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4F61AD7B-30F1-CA25-081A-C12DAF007F13}"/>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A4BE33CE-C2CC-FC5F-06D4-6F70D8CC5918}"/>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8279D601-5CF4-2C8C-951B-0BB86C7E553B}"/>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82733E9E-0A64-25A8-960F-DB6409D242B5}"/>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2CB0BD8E-2776-176D-33E5-48A3432A190C}"/>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
        <p:nvSpPr>
          <p:cNvPr id="8" name="Rectangle 7">
            <a:extLst>
              <a:ext uri="{FF2B5EF4-FFF2-40B4-BE49-F238E27FC236}">
                <a16:creationId xmlns:a16="http://schemas.microsoft.com/office/drawing/2014/main" id="{E30DDD92-F8D7-27FF-AD91-CA3E7478236B}"/>
              </a:ext>
              <a:ext uri="{C183D7F6-B498-43B3-948B-1728B52AA6E4}">
                <adec:decorative xmlns:adec="http://schemas.microsoft.com/office/drawing/2017/decorative" val="1"/>
              </a:ext>
            </a:extLst>
          </p:cNvPr>
          <p:cNvSpPr/>
          <p:nvPr userDrawn="1"/>
        </p:nvSpPr>
        <p:spPr>
          <a:xfrm>
            <a:off x="0" y="0"/>
            <a:ext cx="1827213"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pic>
        <p:nvPicPr>
          <p:cNvPr id="6" name="Graphic 5">
            <a:extLst>
              <a:ext uri="{FF2B5EF4-FFF2-40B4-BE49-F238E27FC236}">
                <a16:creationId xmlns:a16="http://schemas.microsoft.com/office/drawing/2014/main" id="{97CF84D0-9ECC-3882-4221-41649F1515E7}"/>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7790377" y="6319093"/>
            <a:ext cx="1406329" cy="486127"/>
          </a:xfrm>
          <a:prstGeom prst="rect">
            <a:avLst/>
          </a:prstGeom>
        </p:spPr>
      </p:pic>
      <p:sp>
        <p:nvSpPr>
          <p:cNvPr id="9" name="Footer Placeholder 8">
            <a:extLst>
              <a:ext uri="{FF2B5EF4-FFF2-40B4-BE49-F238E27FC236}">
                <a16:creationId xmlns:a16="http://schemas.microsoft.com/office/drawing/2014/main" id="{A38D0568-4AFE-F057-BD1D-7203D1EC19D4}"/>
              </a:ext>
              <a:ext uri="{C183D7F6-B498-43B3-948B-1728B52AA6E4}">
                <adec:decorative xmlns:adec="http://schemas.microsoft.com/office/drawing/2017/decorative" val="1"/>
              </a:ext>
            </a:extLst>
          </p:cNvPr>
          <p:cNvSpPr>
            <a:spLocks noGrp="1"/>
          </p:cNvSpPr>
          <p:nvPr>
            <p:ph type="ftr" sz="quarter" idx="13"/>
          </p:nvPr>
        </p:nvSpPr>
        <p:spPr/>
        <p:txBody>
          <a:bodyPr/>
          <a:lstStyle>
            <a:lvl1pPr>
              <a:defRPr>
                <a:solidFill>
                  <a:srgbClr val="000000"/>
                </a:solidFill>
              </a:defRPr>
            </a:lvl1pPr>
          </a:lstStyle>
          <a:p>
            <a:r>
              <a:rPr lang="en-US"/>
              <a:t>© Tennessee Department of Education </a:t>
            </a:r>
            <a:endParaRPr lang="id-ID"/>
          </a:p>
          <a:p>
            <a:endParaRPr lang="en-US"/>
          </a:p>
        </p:txBody>
      </p:sp>
      <p:sp>
        <p:nvSpPr>
          <p:cNvPr id="10" name="Text Placeholder 3">
            <a:extLst>
              <a:ext uri="{FF2B5EF4-FFF2-40B4-BE49-F238E27FC236}">
                <a16:creationId xmlns:a16="http://schemas.microsoft.com/office/drawing/2014/main" id="{4F00D020-C816-3EC3-CADA-92EA3CC574E3}"/>
              </a:ext>
            </a:extLst>
          </p:cNvPr>
          <p:cNvSpPr>
            <a:spLocks noGrp="1"/>
          </p:cNvSpPr>
          <p:nvPr>
            <p:ph type="body" sz="quarter" idx="14"/>
          </p:nvPr>
        </p:nvSpPr>
        <p:spPr>
          <a:xfrm>
            <a:off x="2114033" y="6051204"/>
            <a:ext cx="4783137" cy="461665"/>
          </a:xfrm>
        </p:spPr>
        <p:txBody>
          <a:bodyPr>
            <a:spAutoFit/>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4166770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able 1">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A17CE0F-86B2-4F4A-8062-08DFB4C0BFA0}"/>
              </a:ext>
            </a:extLst>
          </p:cNvPr>
          <p:cNvSpPr>
            <a:spLocks noGrp="1"/>
          </p:cNvSpPr>
          <p:nvPr>
            <p:ph type="title" hasCustomPrompt="1"/>
          </p:nvPr>
        </p:nvSpPr>
        <p:spPr>
          <a:xfrm>
            <a:off x="2102455" y="509655"/>
            <a:ext cx="9610246" cy="646203"/>
          </a:xfrm>
          <a:prstGeom prst="rect">
            <a:avLst/>
          </a:prstGeom>
        </p:spPr>
        <p:txBody>
          <a:bodyPr vert="horz" lIns="91440" tIns="45720" rIns="91440" bIns="45720" rtlCol="0" anchor="ctr">
            <a:spAutoFit/>
          </a:bodyPr>
          <a:lstStyle>
            <a:lvl1pPr>
              <a:defRPr>
                <a:latin typeface="Georgia" panose="02040502050405020303" pitchFamily="18" charset="0"/>
              </a:defRPr>
            </a:lvl1pPr>
          </a:lstStyle>
          <a:p>
            <a:r>
              <a:rPr lang="en-US"/>
              <a:t>Table Title</a:t>
            </a:r>
          </a:p>
        </p:txBody>
      </p:sp>
      <p:sp>
        <p:nvSpPr>
          <p:cNvPr id="8" name="Rectangle 7">
            <a:extLst>
              <a:ext uri="{FF2B5EF4-FFF2-40B4-BE49-F238E27FC236}">
                <a16:creationId xmlns:a16="http://schemas.microsoft.com/office/drawing/2014/main" id="{E30DDD92-F8D7-27FF-AD91-CA3E7478236B}"/>
              </a:ext>
              <a:ext uri="{C183D7F6-B498-43B3-948B-1728B52AA6E4}">
                <adec:decorative xmlns:adec="http://schemas.microsoft.com/office/drawing/2017/decorative" val="1"/>
              </a:ext>
            </a:extLst>
          </p:cNvPr>
          <p:cNvSpPr/>
          <p:nvPr userDrawn="1"/>
        </p:nvSpPr>
        <p:spPr>
          <a:xfrm>
            <a:off x="0" y="0"/>
            <a:ext cx="1827213"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pic>
        <p:nvPicPr>
          <p:cNvPr id="6" name="Graphic 5">
            <a:extLst>
              <a:ext uri="{FF2B5EF4-FFF2-40B4-BE49-F238E27FC236}">
                <a16:creationId xmlns:a16="http://schemas.microsoft.com/office/drawing/2014/main" id="{97CF84D0-9ECC-3882-4221-41649F1515E7}"/>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288270"/>
            <a:ext cx="1527048" cy="527856"/>
          </a:xfrm>
          <a:prstGeom prst="rect">
            <a:avLst/>
          </a:prstGeom>
        </p:spPr>
      </p:pic>
      <p:sp>
        <p:nvSpPr>
          <p:cNvPr id="10" name="Table Placeholder 9">
            <a:extLst>
              <a:ext uri="{FF2B5EF4-FFF2-40B4-BE49-F238E27FC236}">
                <a16:creationId xmlns:a16="http://schemas.microsoft.com/office/drawing/2014/main" id="{21984209-73D9-0103-E21A-FAF9B4205161}"/>
              </a:ext>
            </a:extLst>
          </p:cNvPr>
          <p:cNvSpPr>
            <a:spLocks noGrp="1"/>
          </p:cNvSpPr>
          <p:nvPr>
            <p:ph type="tbl" sz="quarter" idx="10"/>
          </p:nvPr>
        </p:nvSpPr>
        <p:spPr>
          <a:xfrm>
            <a:off x="2101851" y="1521922"/>
            <a:ext cx="9610246" cy="461665"/>
          </a:xfrm>
        </p:spPr>
        <p:txBody>
          <a:bodyPr>
            <a:spAutoFit/>
          </a:bodyPr>
          <a:lstStyle/>
          <a:p>
            <a:endParaRPr lang="en-US"/>
          </a:p>
        </p:txBody>
      </p:sp>
      <p:sp>
        <p:nvSpPr>
          <p:cNvPr id="2" name="Footer Placeholder 1">
            <a:extLst>
              <a:ext uri="{FF2B5EF4-FFF2-40B4-BE49-F238E27FC236}">
                <a16:creationId xmlns:a16="http://schemas.microsoft.com/office/drawing/2014/main" id="{E106D008-8946-EE5B-471A-B30D793A519E}"/>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defRPr>
            </a:lvl1pPr>
          </a:lstStyle>
          <a:p>
            <a:r>
              <a:rPr lang="en-US"/>
              <a:t>© Tennessee Department of Education </a:t>
            </a:r>
            <a:endParaRPr lang="id-ID"/>
          </a:p>
          <a:p>
            <a:endParaRPr lang="en-US"/>
          </a:p>
        </p:txBody>
      </p:sp>
      <p:sp>
        <p:nvSpPr>
          <p:cNvPr id="4" name="Text Placeholder 3">
            <a:extLst>
              <a:ext uri="{FF2B5EF4-FFF2-40B4-BE49-F238E27FC236}">
                <a16:creationId xmlns:a16="http://schemas.microsoft.com/office/drawing/2014/main" id="{6070EF86-FCAA-179E-64B2-5154B57D156E}"/>
              </a:ext>
            </a:extLst>
          </p:cNvPr>
          <p:cNvSpPr>
            <a:spLocks noGrp="1"/>
          </p:cNvSpPr>
          <p:nvPr>
            <p:ph type="body" sz="quarter" idx="12"/>
          </p:nvPr>
        </p:nvSpPr>
        <p:spPr>
          <a:xfrm>
            <a:off x="3570288" y="6288269"/>
            <a:ext cx="4783137" cy="461665"/>
          </a:xfrm>
        </p:spPr>
        <p:txBody>
          <a:bodyPr>
            <a:spAutoFit/>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8562361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able with summary">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A17CE0F-86B2-4F4A-8062-08DFB4C0BFA0}"/>
              </a:ext>
            </a:extLst>
          </p:cNvPr>
          <p:cNvSpPr>
            <a:spLocks noGrp="1"/>
          </p:cNvSpPr>
          <p:nvPr>
            <p:ph type="title" hasCustomPrompt="1"/>
          </p:nvPr>
        </p:nvSpPr>
        <p:spPr>
          <a:xfrm>
            <a:off x="2102455" y="509655"/>
            <a:ext cx="9610246" cy="646203"/>
          </a:xfrm>
          <a:prstGeom prst="rect">
            <a:avLst/>
          </a:prstGeom>
        </p:spPr>
        <p:txBody>
          <a:bodyPr vert="horz" lIns="91440" tIns="45720" rIns="91440" bIns="45720" rtlCol="0" anchor="ctr">
            <a:spAutoFit/>
          </a:bodyPr>
          <a:lstStyle>
            <a:lvl1pPr>
              <a:defRPr>
                <a:latin typeface="Georgia" panose="02040502050405020303" pitchFamily="18" charset="0"/>
              </a:defRPr>
            </a:lvl1pPr>
          </a:lstStyle>
          <a:p>
            <a:r>
              <a:rPr lang="en-US"/>
              <a:t>Table Title</a:t>
            </a:r>
          </a:p>
        </p:txBody>
      </p:sp>
      <p:sp>
        <p:nvSpPr>
          <p:cNvPr id="8" name="Rectangle 7">
            <a:extLst>
              <a:ext uri="{FF2B5EF4-FFF2-40B4-BE49-F238E27FC236}">
                <a16:creationId xmlns:a16="http://schemas.microsoft.com/office/drawing/2014/main" id="{E30DDD92-F8D7-27FF-AD91-CA3E7478236B}"/>
              </a:ext>
              <a:ext uri="{C183D7F6-B498-43B3-948B-1728B52AA6E4}">
                <adec:decorative xmlns:adec="http://schemas.microsoft.com/office/drawing/2017/decorative" val="1"/>
              </a:ext>
            </a:extLst>
          </p:cNvPr>
          <p:cNvSpPr/>
          <p:nvPr userDrawn="1"/>
        </p:nvSpPr>
        <p:spPr>
          <a:xfrm>
            <a:off x="0" y="0"/>
            <a:ext cx="1827213"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pic>
        <p:nvPicPr>
          <p:cNvPr id="6" name="Graphic 5">
            <a:extLst>
              <a:ext uri="{FF2B5EF4-FFF2-40B4-BE49-F238E27FC236}">
                <a16:creationId xmlns:a16="http://schemas.microsoft.com/office/drawing/2014/main" id="{97CF84D0-9ECC-3882-4221-41649F1515E7}"/>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288270"/>
            <a:ext cx="1527048" cy="527856"/>
          </a:xfrm>
          <a:prstGeom prst="rect">
            <a:avLst/>
          </a:prstGeom>
        </p:spPr>
      </p:pic>
      <p:sp>
        <p:nvSpPr>
          <p:cNvPr id="10" name="Table Placeholder 9">
            <a:extLst>
              <a:ext uri="{FF2B5EF4-FFF2-40B4-BE49-F238E27FC236}">
                <a16:creationId xmlns:a16="http://schemas.microsoft.com/office/drawing/2014/main" id="{21984209-73D9-0103-E21A-FAF9B4205161}"/>
              </a:ext>
            </a:extLst>
          </p:cNvPr>
          <p:cNvSpPr>
            <a:spLocks noGrp="1"/>
          </p:cNvSpPr>
          <p:nvPr>
            <p:ph type="tbl" sz="quarter" idx="10"/>
          </p:nvPr>
        </p:nvSpPr>
        <p:spPr>
          <a:xfrm>
            <a:off x="2142017" y="2672860"/>
            <a:ext cx="9610246" cy="461665"/>
          </a:xfrm>
        </p:spPr>
        <p:txBody>
          <a:bodyPr>
            <a:spAutoFit/>
          </a:bodyPr>
          <a:lstStyle/>
          <a:p>
            <a:endParaRPr lang="en-US"/>
          </a:p>
        </p:txBody>
      </p:sp>
      <p:sp>
        <p:nvSpPr>
          <p:cNvPr id="2" name="Footer Placeholder 1">
            <a:extLst>
              <a:ext uri="{FF2B5EF4-FFF2-40B4-BE49-F238E27FC236}">
                <a16:creationId xmlns:a16="http://schemas.microsoft.com/office/drawing/2014/main" id="{E106D008-8946-EE5B-471A-B30D793A519E}"/>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defRPr>
            </a:lvl1pPr>
          </a:lstStyle>
          <a:p>
            <a:r>
              <a:rPr lang="en-US"/>
              <a:t>© Tennessee Department of Education </a:t>
            </a:r>
            <a:endParaRPr lang="id-ID"/>
          </a:p>
          <a:p>
            <a:endParaRPr lang="en-US"/>
          </a:p>
        </p:txBody>
      </p:sp>
      <p:sp>
        <p:nvSpPr>
          <p:cNvPr id="4" name="Text Placeholder 3">
            <a:extLst>
              <a:ext uri="{FF2B5EF4-FFF2-40B4-BE49-F238E27FC236}">
                <a16:creationId xmlns:a16="http://schemas.microsoft.com/office/drawing/2014/main" id="{6070EF86-FCAA-179E-64B2-5154B57D156E}"/>
              </a:ext>
            </a:extLst>
          </p:cNvPr>
          <p:cNvSpPr>
            <a:spLocks noGrp="1"/>
          </p:cNvSpPr>
          <p:nvPr>
            <p:ph type="body" sz="quarter" idx="12" hasCustomPrompt="1"/>
          </p:nvPr>
        </p:nvSpPr>
        <p:spPr>
          <a:xfrm>
            <a:off x="2124441" y="1561419"/>
            <a:ext cx="9610246" cy="461665"/>
          </a:xfrm>
        </p:spPr>
        <p:txBody>
          <a:bodyPr>
            <a:spAutoFit/>
          </a:bodyPr>
          <a:lstStyle>
            <a:lvl1pPr marL="0" indent="0">
              <a:buNone/>
              <a:defRPr/>
            </a:lvl1pPr>
          </a:lstStyle>
          <a:p>
            <a:pPr lvl="0"/>
            <a:r>
              <a:rPr lang="en-US"/>
              <a:t>Click to edit table summary</a:t>
            </a:r>
          </a:p>
        </p:txBody>
      </p:sp>
      <p:sp>
        <p:nvSpPr>
          <p:cNvPr id="5" name="Text Placeholder 4">
            <a:extLst>
              <a:ext uri="{FF2B5EF4-FFF2-40B4-BE49-F238E27FC236}">
                <a16:creationId xmlns:a16="http://schemas.microsoft.com/office/drawing/2014/main" id="{CA053B7B-3524-9616-ABA0-B151A91360F3}"/>
              </a:ext>
            </a:extLst>
          </p:cNvPr>
          <p:cNvSpPr>
            <a:spLocks noGrp="1"/>
          </p:cNvSpPr>
          <p:nvPr>
            <p:ph type="body" sz="quarter" idx="13" hasCustomPrompt="1"/>
          </p:nvPr>
        </p:nvSpPr>
        <p:spPr>
          <a:xfrm>
            <a:off x="3552825" y="6288088"/>
            <a:ext cx="5064125" cy="461665"/>
          </a:xfrm>
        </p:spPr>
        <p:txBody>
          <a:bodyPr>
            <a:spAutoFit/>
          </a:bodyPr>
          <a:lstStyle>
            <a:lvl1pPr marL="0" indent="0">
              <a:buNone/>
              <a:defRPr/>
            </a:lvl1pPr>
          </a:lstStyle>
          <a:p>
            <a:pPr lvl="0"/>
            <a:r>
              <a:rPr lang="en-US"/>
              <a:t>Click to edit table reference</a:t>
            </a:r>
          </a:p>
        </p:txBody>
      </p:sp>
    </p:spTree>
    <p:extLst>
      <p:ext uri="{BB962C8B-B14F-4D97-AF65-F5344CB8AC3E}">
        <p14:creationId xmlns:p14="http://schemas.microsoft.com/office/powerpoint/2010/main" val="33346854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Collag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F8453D-51AE-5C4A-8959-A46D7A017A91}"/>
              </a:ext>
              <a:ext uri="{C183D7F6-B498-43B3-948B-1728B52AA6E4}">
                <adec:decorative xmlns:adec="http://schemas.microsoft.com/office/drawing/2017/decorative" val="1"/>
              </a:ext>
            </a:extLst>
          </p:cNvPr>
          <p:cNvSpPr/>
          <p:nvPr userDrawn="1"/>
        </p:nvSpPr>
        <p:spPr>
          <a:xfrm>
            <a:off x="0" y="0"/>
            <a:ext cx="3017520"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itle Placeholder 1">
            <a:extLst>
              <a:ext uri="{FF2B5EF4-FFF2-40B4-BE49-F238E27FC236}">
                <a16:creationId xmlns:a16="http://schemas.microsoft.com/office/drawing/2014/main" id="{1DDA7C6B-FC07-C44F-B5DA-1C063D92C947}"/>
              </a:ext>
            </a:extLst>
          </p:cNvPr>
          <p:cNvSpPr>
            <a:spLocks noGrp="1"/>
          </p:cNvSpPr>
          <p:nvPr>
            <p:ph type="title"/>
          </p:nvPr>
        </p:nvSpPr>
        <p:spPr>
          <a:xfrm>
            <a:off x="507868" y="53403"/>
            <a:ext cx="2233744" cy="1815882"/>
          </a:xfrm>
          <a:prstGeom prst="rect">
            <a:avLst/>
          </a:prstGeom>
        </p:spPr>
        <p:txBody>
          <a:bodyPr vert="horz" lIns="91440" tIns="45720" rIns="91440" bIns="45720" rtlCol="0" anchor="ctr">
            <a:spAutoFit/>
          </a:bodyPr>
          <a:lstStyle>
            <a:lvl1pPr>
              <a:defRPr sz="2800">
                <a:solidFill>
                  <a:schemeClr val="bg1"/>
                </a:solidFill>
              </a:defRPr>
            </a:lvl1pPr>
          </a:lstStyle>
          <a:p>
            <a:r>
              <a:rPr lang="en-US"/>
              <a:t>Click to edit Master title style</a:t>
            </a:r>
          </a:p>
        </p:txBody>
      </p:sp>
      <p:sp>
        <p:nvSpPr>
          <p:cNvPr id="14" name="Text Placeholder 2">
            <a:extLst>
              <a:ext uri="{FF2B5EF4-FFF2-40B4-BE49-F238E27FC236}">
                <a16:creationId xmlns:a16="http://schemas.microsoft.com/office/drawing/2014/main" id="{2B85B437-6871-A748-A3BF-5B62265C6775}"/>
              </a:ext>
            </a:extLst>
          </p:cNvPr>
          <p:cNvSpPr>
            <a:spLocks noGrp="1"/>
          </p:cNvSpPr>
          <p:nvPr>
            <p:ph idx="1"/>
          </p:nvPr>
        </p:nvSpPr>
        <p:spPr>
          <a:xfrm>
            <a:off x="507868" y="1752600"/>
            <a:ext cx="2233744" cy="646331"/>
          </a:xfrm>
          <a:prstGeom prst="rect">
            <a:avLst/>
          </a:prstGeom>
        </p:spPr>
        <p:txBody>
          <a:bodyPr vert="horz" lIns="91440" tIns="45720" rIns="91440" bIns="45720" rtlCol="0">
            <a:spAutoFit/>
          </a:bodyPr>
          <a:lstStyle>
            <a:lvl1pPr marL="0" indent="0">
              <a:spcBef>
                <a:spcPts val="0"/>
              </a:spcBef>
              <a:spcAft>
                <a:spcPts val="1200"/>
              </a:spcAft>
              <a:buNone/>
              <a:defRPr sz="1800">
                <a:solidFill>
                  <a:schemeClr val="bg1"/>
                </a:solidFill>
              </a:defRPr>
            </a:lvl1pPr>
            <a:lvl2pPr marL="342814" indent="0">
              <a:buNone/>
              <a:defRPr>
                <a:solidFill>
                  <a:schemeClr val="bg1"/>
                </a:solidFill>
              </a:defRPr>
            </a:lvl2pPr>
            <a:lvl3pPr marL="685629" indent="0">
              <a:buNone/>
              <a:defRPr>
                <a:solidFill>
                  <a:schemeClr val="bg1"/>
                </a:solidFill>
              </a:defRPr>
            </a:lvl3pPr>
            <a:lvl4pPr marL="1028443" indent="0">
              <a:buNone/>
              <a:defRPr>
                <a:solidFill>
                  <a:schemeClr val="bg1"/>
                </a:solidFill>
              </a:defRPr>
            </a:lvl4pPr>
            <a:lvl5pPr marL="1371257" indent="0">
              <a:buNone/>
              <a:defRPr>
                <a:solidFill>
                  <a:schemeClr val="bg1"/>
                </a:solidFill>
              </a:defRPr>
            </a:lvl5pPr>
          </a:lstStyle>
          <a:p>
            <a:pPr lvl="0"/>
            <a:r>
              <a:rPr lang="en-US"/>
              <a:t>Click to edit Master text styles</a:t>
            </a:r>
          </a:p>
        </p:txBody>
      </p:sp>
      <p:sp>
        <p:nvSpPr>
          <p:cNvPr id="2" name="Text Placeholder 11">
            <a:extLst>
              <a:ext uri="{FF2B5EF4-FFF2-40B4-BE49-F238E27FC236}">
                <a16:creationId xmlns:a16="http://schemas.microsoft.com/office/drawing/2014/main" id="{1964B0A5-FAE1-1B66-48D3-6E8D2A077277}"/>
              </a:ext>
            </a:extLst>
          </p:cNvPr>
          <p:cNvSpPr txBox="1">
            <a:spLocks/>
          </p:cNvSpPr>
          <p:nvPr userDrawn="1"/>
        </p:nvSpPr>
        <p:spPr>
          <a:xfrm>
            <a:off x="7032343" y="6515754"/>
            <a:ext cx="5105401" cy="236981"/>
          </a:xfrm>
          <a:prstGeom prst="rect">
            <a:avLst/>
          </a:prstGeom>
        </p:spPr>
        <p:txBody>
          <a:bodyPr>
            <a:normAutofit lnSpcReduction="10000"/>
          </a:bodyPr>
          <a:lstStyle>
            <a:lvl1pPr marL="0" marR="0" indent="0" algn="r" defTabSz="685629" rtl="0" eaLnBrk="1" fontAlgn="auto" latinLnBrk="0" hangingPunct="1">
              <a:lnSpc>
                <a:spcPct val="100000"/>
              </a:lnSpc>
              <a:spcBef>
                <a:spcPct val="20000"/>
              </a:spcBef>
              <a:spcAft>
                <a:spcPts val="0"/>
              </a:spcAft>
              <a:buClr>
                <a:schemeClr val="tx1"/>
              </a:buClr>
              <a:buSzTx/>
              <a:buFont typeface="Wingdings" panose="05000000000000000000" pitchFamily="2" charset="2"/>
              <a:buNone/>
              <a:tabLst/>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57074" indent="-214260" algn="l" defTabSz="685629" rtl="0" eaLnBrk="1" latinLnBrk="0" hangingPunct="1">
              <a:spcBef>
                <a:spcPct val="20000"/>
              </a:spcBef>
              <a:buClr>
                <a:schemeClr val="tx1"/>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036" indent="-171407" algn="l" defTabSz="685629" rtl="0" eaLnBrk="1" latinLnBrk="0" hangingPunct="1">
              <a:spcBef>
                <a:spcPct val="20000"/>
              </a:spcBef>
              <a:buClr>
                <a:schemeClr val="tx1"/>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199850" indent="-171407" algn="l" defTabSz="685629" rtl="0" eaLnBrk="1" latinLnBrk="0" hangingPunct="1">
              <a:spcBef>
                <a:spcPct val="20000"/>
              </a:spcBef>
              <a:buClr>
                <a:schemeClr val="tx1"/>
              </a:buClr>
              <a:buFont typeface="Courier New" panose="02070309020205020404" pitchFamily="49" charset="0"/>
              <a:buChar char="o"/>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2664" indent="-171407" algn="l" defTabSz="685629" rtl="0" eaLnBrk="1" latinLnBrk="0" hangingPunct="1">
              <a:spcBef>
                <a:spcPct val="20000"/>
              </a:spcBef>
              <a:buClr>
                <a:schemeClr val="tx1"/>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479"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293"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107"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3922"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defRPr/>
            </a:pPr>
            <a:r>
              <a:rPr lang="en-US">
                <a:solidFill>
                  <a:schemeClr val="tx1"/>
                </a:solidFill>
              </a:rPr>
              <a:t>© Tennessee Department of Education </a:t>
            </a:r>
            <a:endParaRPr lang="id-ID">
              <a:solidFill>
                <a:schemeClr val="tx1"/>
              </a:solidFill>
            </a:endParaRPr>
          </a:p>
        </p:txBody>
      </p:sp>
      <p:sp>
        <p:nvSpPr>
          <p:cNvPr id="4" name="Rectangle 3">
            <a:extLst>
              <a:ext uri="{FF2B5EF4-FFF2-40B4-BE49-F238E27FC236}">
                <a16:creationId xmlns:a16="http://schemas.microsoft.com/office/drawing/2014/main" id="{B64B1787-BABE-CE4D-9DEB-0528B582C49E}"/>
              </a:ext>
              <a:ext uri="{C183D7F6-B498-43B3-948B-1728B52AA6E4}">
                <adec:decorative xmlns:adec="http://schemas.microsoft.com/office/drawing/2017/decorative" val="1"/>
              </a:ext>
            </a:extLst>
          </p:cNvPr>
          <p:cNvSpPr/>
          <p:nvPr userDrawn="1"/>
        </p:nvSpPr>
        <p:spPr>
          <a:xfrm>
            <a:off x="9171305" y="6096000"/>
            <a:ext cx="3017520" cy="762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a:extLst>
              <a:ext uri="{FF2B5EF4-FFF2-40B4-BE49-F238E27FC236}">
                <a16:creationId xmlns:a16="http://schemas.microsoft.com/office/drawing/2014/main" id="{57F99DD9-D346-234E-A484-DC6BB9699C38}"/>
              </a:ext>
              <a:ext uri="{C183D7F6-B498-43B3-948B-1728B52AA6E4}">
                <adec:decorative xmlns:adec="http://schemas.microsoft.com/office/drawing/2017/decorative" val="1"/>
              </a:ext>
            </a:extLst>
          </p:cNvPr>
          <p:cNvSpPr/>
          <p:nvPr userDrawn="1"/>
        </p:nvSpPr>
        <p:spPr>
          <a:xfrm>
            <a:off x="6114204" y="2092779"/>
            <a:ext cx="3017520" cy="762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Rectangle 5">
            <a:extLst>
              <a:ext uri="{FF2B5EF4-FFF2-40B4-BE49-F238E27FC236}">
                <a16:creationId xmlns:a16="http://schemas.microsoft.com/office/drawing/2014/main" id="{D76DFE9A-BDB2-8645-8BC3-FA01EBD7BB8D}"/>
              </a:ext>
              <a:ext uri="{C183D7F6-B498-43B3-948B-1728B52AA6E4}">
                <adec:decorative xmlns:adec="http://schemas.microsoft.com/office/drawing/2017/decorative" val="1"/>
              </a:ext>
            </a:extLst>
          </p:cNvPr>
          <p:cNvSpPr/>
          <p:nvPr userDrawn="1"/>
        </p:nvSpPr>
        <p:spPr>
          <a:xfrm>
            <a:off x="3057102" y="0"/>
            <a:ext cx="3017520" cy="762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Picture Placeholder 7">
            <a:extLst>
              <a:ext uri="{FF2B5EF4-FFF2-40B4-BE49-F238E27FC236}">
                <a16:creationId xmlns:a16="http://schemas.microsoft.com/office/drawing/2014/main" id="{80EC279B-9D0A-664D-BC1F-CF07F588A7F8}"/>
              </a:ext>
            </a:extLst>
          </p:cNvPr>
          <p:cNvSpPr>
            <a:spLocks noGrp="1"/>
          </p:cNvSpPr>
          <p:nvPr>
            <p:ph type="pic" sz="quarter" idx="10"/>
          </p:nvPr>
        </p:nvSpPr>
        <p:spPr>
          <a:xfrm>
            <a:off x="3057102" y="802822"/>
            <a:ext cx="3017520" cy="3962400"/>
          </a:xfrm>
        </p:spPr>
        <p:txBody>
          <a:bodyPr/>
          <a:lstStyle>
            <a:lvl1pPr>
              <a:buNone/>
              <a:defRPr/>
            </a:lvl1pPr>
          </a:lstStyle>
          <a:p>
            <a:endParaRPr lang="en-US"/>
          </a:p>
        </p:txBody>
      </p:sp>
      <p:sp>
        <p:nvSpPr>
          <p:cNvPr id="13" name="Picture Placeholder 7">
            <a:extLst>
              <a:ext uri="{FF2B5EF4-FFF2-40B4-BE49-F238E27FC236}">
                <a16:creationId xmlns:a16="http://schemas.microsoft.com/office/drawing/2014/main" id="{160D6265-3645-544F-B94D-887DECCE7CCF}"/>
              </a:ext>
            </a:extLst>
          </p:cNvPr>
          <p:cNvSpPr>
            <a:spLocks noGrp="1"/>
          </p:cNvSpPr>
          <p:nvPr>
            <p:ph type="pic" sz="quarter" idx="15"/>
          </p:nvPr>
        </p:nvSpPr>
        <p:spPr>
          <a:xfrm>
            <a:off x="3057102" y="4806043"/>
            <a:ext cx="3017520" cy="2051957"/>
          </a:xfrm>
        </p:spPr>
        <p:txBody>
          <a:bodyPr/>
          <a:lstStyle>
            <a:lvl1pPr>
              <a:buNone/>
              <a:defRPr/>
            </a:lvl1pPr>
          </a:lstStyle>
          <a:p>
            <a:endParaRPr lang="en-US"/>
          </a:p>
        </p:txBody>
      </p:sp>
      <p:sp>
        <p:nvSpPr>
          <p:cNvPr id="12" name="Picture Placeholder 7">
            <a:extLst>
              <a:ext uri="{FF2B5EF4-FFF2-40B4-BE49-F238E27FC236}">
                <a16:creationId xmlns:a16="http://schemas.microsoft.com/office/drawing/2014/main" id="{7BA3ED9C-28A0-F544-BA32-BF1DAFE52262}"/>
              </a:ext>
            </a:extLst>
          </p:cNvPr>
          <p:cNvSpPr>
            <a:spLocks noGrp="1"/>
          </p:cNvSpPr>
          <p:nvPr>
            <p:ph type="pic" sz="quarter" idx="14"/>
          </p:nvPr>
        </p:nvSpPr>
        <p:spPr>
          <a:xfrm>
            <a:off x="6114204" y="0"/>
            <a:ext cx="3017520" cy="2051957"/>
          </a:xfrm>
        </p:spPr>
        <p:txBody>
          <a:bodyPr/>
          <a:lstStyle>
            <a:lvl1pPr>
              <a:buNone/>
              <a:defRPr/>
            </a:lvl1pPr>
          </a:lstStyle>
          <a:p>
            <a:endParaRPr lang="en-US"/>
          </a:p>
        </p:txBody>
      </p:sp>
      <p:sp>
        <p:nvSpPr>
          <p:cNvPr id="9" name="Picture Placeholder 7">
            <a:extLst>
              <a:ext uri="{FF2B5EF4-FFF2-40B4-BE49-F238E27FC236}">
                <a16:creationId xmlns:a16="http://schemas.microsoft.com/office/drawing/2014/main" id="{9ADF8585-3DCE-0A4A-B135-FE9BB13404A0}"/>
              </a:ext>
            </a:extLst>
          </p:cNvPr>
          <p:cNvSpPr>
            <a:spLocks noGrp="1"/>
          </p:cNvSpPr>
          <p:nvPr>
            <p:ph type="pic" sz="quarter" idx="11"/>
          </p:nvPr>
        </p:nvSpPr>
        <p:spPr>
          <a:xfrm>
            <a:off x="6114204" y="2895600"/>
            <a:ext cx="3017520" cy="3962400"/>
          </a:xfrm>
        </p:spPr>
        <p:txBody>
          <a:bodyPr/>
          <a:lstStyle>
            <a:lvl1pPr>
              <a:buNone/>
              <a:defRPr/>
            </a:lvl1pPr>
          </a:lstStyle>
          <a:p>
            <a:endParaRPr lang="en-US"/>
          </a:p>
        </p:txBody>
      </p:sp>
      <p:sp>
        <p:nvSpPr>
          <p:cNvPr id="10" name="Picture Placeholder 7">
            <a:extLst>
              <a:ext uri="{FF2B5EF4-FFF2-40B4-BE49-F238E27FC236}">
                <a16:creationId xmlns:a16="http://schemas.microsoft.com/office/drawing/2014/main" id="{3AEDF44C-7426-A447-9EE5-59E987FE7DF6}"/>
              </a:ext>
            </a:extLst>
          </p:cNvPr>
          <p:cNvSpPr>
            <a:spLocks noGrp="1"/>
          </p:cNvSpPr>
          <p:nvPr>
            <p:ph type="pic" sz="quarter" idx="12"/>
          </p:nvPr>
        </p:nvSpPr>
        <p:spPr>
          <a:xfrm>
            <a:off x="9171305" y="0"/>
            <a:ext cx="3017520" cy="3962400"/>
          </a:xfrm>
        </p:spPr>
        <p:txBody>
          <a:bodyPr/>
          <a:lstStyle>
            <a:lvl1pPr>
              <a:buNone/>
              <a:defRPr/>
            </a:lvl1pPr>
          </a:lstStyle>
          <a:p>
            <a:endParaRPr lang="en-US"/>
          </a:p>
        </p:txBody>
      </p:sp>
      <p:sp>
        <p:nvSpPr>
          <p:cNvPr id="11" name="Picture Placeholder 7">
            <a:extLst>
              <a:ext uri="{FF2B5EF4-FFF2-40B4-BE49-F238E27FC236}">
                <a16:creationId xmlns:a16="http://schemas.microsoft.com/office/drawing/2014/main" id="{DF2D314D-748F-7D4C-B29E-9A76E359919E}"/>
              </a:ext>
            </a:extLst>
          </p:cNvPr>
          <p:cNvSpPr>
            <a:spLocks noGrp="1"/>
          </p:cNvSpPr>
          <p:nvPr>
            <p:ph type="pic" sz="quarter" idx="13"/>
          </p:nvPr>
        </p:nvSpPr>
        <p:spPr>
          <a:xfrm>
            <a:off x="9171305" y="3976845"/>
            <a:ext cx="3017520" cy="2051957"/>
          </a:xfrm>
        </p:spPr>
        <p:txBody>
          <a:bodyPr/>
          <a:lstStyle>
            <a:lvl1pPr>
              <a:buNone/>
              <a:defRPr/>
            </a:lvl1pPr>
          </a:lstStyle>
          <a:p>
            <a:endParaRPr lang="en-US"/>
          </a:p>
        </p:txBody>
      </p:sp>
      <p:pic>
        <p:nvPicPr>
          <p:cNvPr id="7" name="Graphic 6">
            <a:extLst>
              <a:ext uri="{FF2B5EF4-FFF2-40B4-BE49-F238E27FC236}">
                <a16:creationId xmlns:a16="http://schemas.microsoft.com/office/drawing/2014/main" id="{8328BFA3-2218-722B-9178-B36C64C80E74}"/>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0493241" y="5978769"/>
            <a:ext cx="1549730" cy="535696"/>
          </a:xfrm>
          <a:prstGeom prst="rect">
            <a:avLst/>
          </a:prstGeom>
        </p:spPr>
      </p:pic>
      <p:sp>
        <p:nvSpPr>
          <p:cNvPr id="16" name="Footer Placeholder 15">
            <a:extLst>
              <a:ext uri="{FF2B5EF4-FFF2-40B4-BE49-F238E27FC236}">
                <a16:creationId xmlns:a16="http://schemas.microsoft.com/office/drawing/2014/main" id="{60662AFE-5C01-1F73-2A03-F4D6B61087EF}"/>
              </a:ext>
              <a:ext uri="{C183D7F6-B498-43B3-948B-1728B52AA6E4}">
                <adec:decorative xmlns:adec="http://schemas.microsoft.com/office/drawing/2017/decorative" val="1"/>
              </a:ext>
            </a:extLst>
          </p:cNvPr>
          <p:cNvSpPr>
            <a:spLocks noGrp="1"/>
          </p:cNvSpPr>
          <p:nvPr>
            <p:ph type="ftr" sz="quarter" idx="16"/>
          </p:nvPr>
        </p:nvSpPr>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7993462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Laptop Mockup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2C7D072-0BEC-C7E7-12C9-4B9871DE38C0}"/>
              </a:ext>
              <a:ext uri="{C183D7F6-B498-43B3-948B-1728B52AA6E4}">
                <adec:decorative xmlns:adec="http://schemas.microsoft.com/office/drawing/2017/decorative" val="1"/>
              </a:ext>
            </a:extLst>
          </p:cNvPr>
          <p:cNvGrpSpPr/>
          <p:nvPr userDrawn="1"/>
        </p:nvGrpSpPr>
        <p:grpSpPr>
          <a:xfrm>
            <a:off x="7400495" y="0"/>
            <a:ext cx="4608469" cy="6858000"/>
            <a:chOff x="7400495" y="0"/>
            <a:chExt cx="4608469" cy="6858000"/>
          </a:xfrm>
        </p:grpSpPr>
        <p:sp>
          <p:nvSpPr>
            <p:cNvPr id="4" name="Freeform 3">
              <a:extLst>
                <a:ext uri="{FF2B5EF4-FFF2-40B4-BE49-F238E27FC236}">
                  <a16:creationId xmlns:a16="http://schemas.microsoft.com/office/drawing/2014/main" id="{7456062E-7CD3-C4E6-98C3-4FE7DD9D1B22}"/>
                </a:ext>
              </a:extLst>
            </p:cNvPr>
            <p:cNvSpPr/>
            <p:nvPr userDrawn="1"/>
          </p:nvSpPr>
          <p:spPr>
            <a:xfrm>
              <a:off x="7400495" y="0"/>
              <a:ext cx="4181398" cy="6858000"/>
            </a:xfrm>
            <a:custGeom>
              <a:avLst/>
              <a:gdLst>
                <a:gd name="connsiteX0" fmla="*/ 4075034 w 4181398"/>
                <a:gd name="connsiteY0" fmla="*/ 0 h 6858000"/>
                <a:gd name="connsiteX1" fmla="*/ 4181398 w 4181398"/>
                <a:gd name="connsiteY1" fmla="*/ 0 h 6858000"/>
                <a:gd name="connsiteX2" fmla="*/ 106364 w 4181398"/>
                <a:gd name="connsiteY2" fmla="*/ 6858000 h 6858000"/>
                <a:gd name="connsiteX3" fmla="*/ 0 w 4181398"/>
                <a:gd name="connsiteY3" fmla="*/ 6858000 h 6858000"/>
                <a:gd name="connsiteX4" fmla="*/ 4075034 w 418139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398" h="6858000">
                  <a:moveTo>
                    <a:pt x="4075034" y="0"/>
                  </a:moveTo>
                  <a:lnTo>
                    <a:pt x="4181398" y="0"/>
                  </a:lnTo>
                  <a:lnTo>
                    <a:pt x="106364" y="6858000"/>
                  </a:lnTo>
                  <a:lnTo>
                    <a:pt x="0" y="6858000"/>
                  </a:lnTo>
                  <a:lnTo>
                    <a:pt x="4075034"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a:extLst>
                <a:ext uri="{FF2B5EF4-FFF2-40B4-BE49-F238E27FC236}">
                  <a16:creationId xmlns:a16="http://schemas.microsoft.com/office/drawing/2014/main" id="{76EA3E4B-D44A-F270-9548-884A6F72959F}"/>
                </a:ext>
              </a:extLst>
            </p:cNvPr>
            <p:cNvSpPr/>
            <p:nvPr userDrawn="1"/>
          </p:nvSpPr>
          <p:spPr>
            <a:xfrm>
              <a:off x="7616860" y="0"/>
              <a:ext cx="4178568" cy="6853237"/>
            </a:xfrm>
            <a:custGeom>
              <a:avLst/>
              <a:gdLst>
                <a:gd name="connsiteX0" fmla="*/ 4072204 w 4178568"/>
                <a:gd name="connsiteY0" fmla="*/ 0 h 6853237"/>
                <a:gd name="connsiteX1" fmla="*/ 4178568 w 4178568"/>
                <a:gd name="connsiteY1" fmla="*/ 0 h 6853237"/>
                <a:gd name="connsiteX2" fmla="*/ 106364 w 4178568"/>
                <a:gd name="connsiteY2" fmla="*/ 6853237 h 6853237"/>
                <a:gd name="connsiteX3" fmla="*/ 0 w 4178568"/>
                <a:gd name="connsiteY3" fmla="*/ 6853237 h 6853237"/>
                <a:gd name="connsiteX4" fmla="*/ 4072204 w 4178568"/>
                <a:gd name="connsiteY4" fmla="*/ 0 h 685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8568" h="6853237">
                  <a:moveTo>
                    <a:pt x="4072204" y="0"/>
                  </a:moveTo>
                  <a:lnTo>
                    <a:pt x="4178568" y="0"/>
                  </a:lnTo>
                  <a:lnTo>
                    <a:pt x="106364" y="6853237"/>
                  </a:lnTo>
                  <a:lnTo>
                    <a:pt x="0" y="6853237"/>
                  </a:lnTo>
                  <a:lnTo>
                    <a:pt x="407220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DE139CA9-D53B-DD0F-4265-217140DD9BCB}"/>
                </a:ext>
              </a:extLst>
            </p:cNvPr>
            <p:cNvSpPr/>
            <p:nvPr userDrawn="1"/>
          </p:nvSpPr>
          <p:spPr>
            <a:xfrm>
              <a:off x="7830397" y="0"/>
              <a:ext cx="4178567" cy="6853237"/>
            </a:xfrm>
            <a:custGeom>
              <a:avLst/>
              <a:gdLst>
                <a:gd name="connsiteX0" fmla="*/ 4072204 w 4178567"/>
                <a:gd name="connsiteY0" fmla="*/ 0 h 6853237"/>
                <a:gd name="connsiteX1" fmla="*/ 4178567 w 4178567"/>
                <a:gd name="connsiteY1" fmla="*/ 0 h 6853237"/>
                <a:gd name="connsiteX2" fmla="*/ 106364 w 4178567"/>
                <a:gd name="connsiteY2" fmla="*/ 6853237 h 6853237"/>
                <a:gd name="connsiteX3" fmla="*/ 0 w 4178567"/>
                <a:gd name="connsiteY3" fmla="*/ 6853237 h 6853237"/>
                <a:gd name="connsiteX4" fmla="*/ 4072204 w 4178567"/>
                <a:gd name="connsiteY4" fmla="*/ 0 h 685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8567" h="6853237">
                  <a:moveTo>
                    <a:pt x="4072204" y="0"/>
                  </a:moveTo>
                  <a:lnTo>
                    <a:pt x="4178567" y="0"/>
                  </a:lnTo>
                  <a:lnTo>
                    <a:pt x="106364" y="6853237"/>
                  </a:lnTo>
                  <a:lnTo>
                    <a:pt x="0" y="6853237"/>
                  </a:lnTo>
                  <a:lnTo>
                    <a:pt x="4072204"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1" name="Title Placeholder 1">
            <a:extLst>
              <a:ext uri="{FF2B5EF4-FFF2-40B4-BE49-F238E27FC236}">
                <a16:creationId xmlns:a16="http://schemas.microsoft.com/office/drawing/2014/main" id="{89F5F014-426F-2B4A-AACE-FCECB62133E6}"/>
              </a:ext>
            </a:extLst>
          </p:cNvPr>
          <p:cNvSpPr>
            <a:spLocks noGrp="1"/>
          </p:cNvSpPr>
          <p:nvPr>
            <p:ph type="title"/>
          </p:nvPr>
        </p:nvSpPr>
        <p:spPr>
          <a:xfrm>
            <a:off x="507868" y="509655"/>
            <a:ext cx="10006144" cy="646203"/>
          </a:xfrm>
          <a:prstGeom prst="rect">
            <a:avLst/>
          </a:prstGeom>
        </p:spPr>
        <p:txBody>
          <a:bodyPr vert="horz" lIns="91440" tIns="45720" rIns="91440" bIns="45720" rtlCol="0" anchor="ctr">
            <a:spAutoFit/>
          </a:bodyPr>
          <a:lstStyle>
            <a:lvl1pPr>
              <a:defRPr>
                <a:latin typeface="Georgia" panose="02040502050405020303" pitchFamily="18" charset="0"/>
              </a:defRPr>
            </a:lvl1pPr>
          </a:lstStyle>
          <a:p>
            <a:r>
              <a:rPr lang="en-US"/>
              <a:t>Click to edit Master title style</a:t>
            </a:r>
          </a:p>
        </p:txBody>
      </p:sp>
      <p:sp>
        <p:nvSpPr>
          <p:cNvPr id="5" name="Text Placeholder 4">
            <a:extLst>
              <a:ext uri="{FF2B5EF4-FFF2-40B4-BE49-F238E27FC236}">
                <a16:creationId xmlns:a16="http://schemas.microsoft.com/office/drawing/2014/main" id="{79225C54-07E2-B24D-8F11-0185A2F9F3C3}"/>
              </a:ext>
            </a:extLst>
          </p:cNvPr>
          <p:cNvSpPr>
            <a:spLocks noGrp="1"/>
          </p:cNvSpPr>
          <p:nvPr>
            <p:ph type="body" sz="quarter" idx="10"/>
          </p:nvPr>
        </p:nvSpPr>
        <p:spPr>
          <a:xfrm>
            <a:off x="507869" y="1531917"/>
            <a:ext cx="5129343" cy="2234458"/>
          </a:xfrm>
        </p:spPr>
        <p:txBody>
          <a:bodyPr>
            <a:spAutoFit/>
          </a:bodyPr>
          <a:lstStyle>
            <a:lvl1pPr>
              <a:buClr>
                <a:srgbClr val="000000"/>
              </a:buClr>
              <a:defRPr/>
            </a:lvl1pPr>
            <a:lvl2pPr>
              <a:buClr>
                <a:srgbClr val="000000"/>
              </a:buClr>
              <a:defRPr/>
            </a:lvl2pPr>
            <a:lvl3pPr>
              <a:buClr>
                <a:srgbClr val="000000"/>
              </a:buClr>
              <a:defRPr/>
            </a:lvl3pPr>
            <a:lvl4pPr>
              <a:buClr>
                <a:srgbClr val="000000"/>
              </a:buClr>
              <a:defRPr/>
            </a:lvl4pPr>
            <a:lvl5pPr>
              <a:buClr>
                <a:srgbClr val="00000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ight Triangle 6">
            <a:extLst>
              <a:ext uri="{FF2B5EF4-FFF2-40B4-BE49-F238E27FC236}">
                <a16:creationId xmlns:a16="http://schemas.microsoft.com/office/drawing/2014/main" id="{774ADCE8-2BEB-EC4B-BF9D-052D10127E42}"/>
              </a:ext>
              <a:ext uri="{C183D7F6-B498-43B3-948B-1728B52AA6E4}">
                <adec:decorative xmlns:adec="http://schemas.microsoft.com/office/drawing/2017/decorative" val="1"/>
              </a:ext>
            </a:extLst>
          </p:cNvPr>
          <p:cNvSpPr/>
          <p:nvPr userDrawn="1"/>
        </p:nvSpPr>
        <p:spPr>
          <a:xfrm flipH="1">
            <a:off x="8131032" y="0"/>
            <a:ext cx="4057793" cy="6858000"/>
          </a:xfrm>
          <a:prstGeom prst="rtTriangle">
            <a:avLst/>
          </a:prstGeom>
          <a:solidFill>
            <a:schemeClr val="bg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55AA6CB-C2CB-2746-AE1D-5D62C9BD1D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42404" y="2514600"/>
            <a:ext cx="6993566" cy="3752850"/>
          </a:xfrm>
          <a:prstGeom prst="rect">
            <a:avLst/>
          </a:prstGeom>
        </p:spPr>
      </p:pic>
      <p:sp>
        <p:nvSpPr>
          <p:cNvPr id="10" name="Picture Placeholder 9">
            <a:extLst>
              <a:ext uri="{FF2B5EF4-FFF2-40B4-BE49-F238E27FC236}">
                <a16:creationId xmlns:a16="http://schemas.microsoft.com/office/drawing/2014/main" id="{1E47A6DE-221A-4246-AA12-63BE5B62FAF9}"/>
              </a:ext>
            </a:extLst>
          </p:cNvPr>
          <p:cNvSpPr>
            <a:spLocks noGrp="1"/>
          </p:cNvSpPr>
          <p:nvPr>
            <p:ph type="pic" sz="quarter" idx="11"/>
          </p:nvPr>
        </p:nvSpPr>
        <p:spPr>
          <a:xfrm>
            <a:off x="6270307" y="2743200"/>
            <a:ext cx="4937760" cy="3097213"/>
          </a:xfrm>
          <a:solidFill>
            <a:schemeClr val="bg1"/>
          </a:solidFill>
        </p:spPr>
        <p:txBody>
          <a:bodyPr/>
          <a:lstStyle/>
          <a:p>
            <a:r>
              <a:rPr lang="en-US"/>
              <a:t>Click icon to add picture</a:t>
            </a:r>
          </a:p>
        </p:txBody>
      </p:sp>
      <p:pic>
        <p:nvPicPr>
          <p:cNvPr id="9" name="Graphic 8">
            <a:extLst>
              <a:ext uri="{FF2B5EF4-FFF2-40B4-BE49-F238E27FC236}">
                <a16:creationId xmlns:a16="http://schemas.microsoft.com/office/drawing/2014/main" id="{E7BEFCA2-8879-3A8F-9450-1E27B8DE237B}"/>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31410"/>
          <a:stretch/>
        </p:blipFill>
        <p:spPr>
          <a:xfrm>
            <a:off x="8242644" y="6267450"/>
            <a:ext cx="1579324" cy="545926"/>
          </a:xfrm>
          <a:prstGeom prst="rect">
            <a:avLst/>
          </a:prstGeom>
        </p:spPr>
      </p:pic>
      <p:sp>
        <p:nvSpPr>
          <p:cNvPr id="12" name="Footer Placeholder 11">
            <a:extLst>
              <a:ext uri="{FF2B5EF4-FFF2-40B4-BE49-F238E27FC236}">
                <a16:creationId xmlns:a16="http://schemas.microsoft.com/office/drawing/2014/main" id="{B7769EAC-D4F7-EB17-7A18-B05F114ABD24}"/>
              </a:ext>
              <a:ext uri="{C183D7F6-B498-43B3-948B-1728B52AA6E4}">
                <adec:decorative xmlns:adec="http://schemas.microsoft.com/office/drawing/2017/decorative" val="1"/>
              </a:ext>
            </a:extLst>
          </p:cNvPr>
          <p:cNvSpPr>
            <a:spLocks noGrp="1"/>
          </p:cNvSpPr>
          <p:nvPr>
            <p:ph type="ftr" sz="quarter" idx="12"/>
          </p:nvPr>
        </p:nvSpPr>
        <p:spPr>
          <a:xfrm>
            <a:off x="9933580" y="6486450"/>
            <a:ext cx="2186996" cy="386870"/>
          </a:xfrm>
        </p:spPr>
        <p:txBody>
          <a:bodyPr/>
          <a:lstStyle>
            <a:lvl1pPr>
              <a:defRPr sz="1200">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618004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Left Blue Border, Citation">
    <p:spTree>
      <p:nvGrpSpPr>
        <p:cNvPr id="1" name=""/>
        <p:cNvGrpSpPr/>
        <p:nvPr/>
      </p:nvGrpSpPr>
      <p:grpSpPr>
        <a:xfrm>
          <a:off x="0" y="0"/>
          <a:ext cx="0" cy="0"/>
          <a:chOff x="0" y="0"/>
          <a:chExt cx="0" cy="0"/>
        </a:xfrm>
      </p:grpSpPr>
      <p:sp>
        <p:nvSpPr>
          <p:cNvPr id="11" name="Content Placeholder 4">
            <a:extLst>
              <a:ext uri="{FF2B5EF4-FFF2-40B4-BE49-F238E27FC236}">
                <a16:creationId xmlns:a16="http://schemas.microsoft.com/office/drawing/2014/main" id="{5107627E-8D49-1F41-B296-873CA2E250E3}"/>
              </a:ext>
            </a:extLst>
          </p:cNvPr>
          <p:cNvSpPr>
            <a:spLocks noGrp="1"/>
          </p:cNvSpPr>
          <p:nvPr>
            <p:ph sz="quarter" idx="12"/>
          </p:nvPr>
        </p:nvSpPr>
        <p:spPr>
          <a:xfrm>
            <a:off x="2102330" y="1531917"/>
            <a:ext cx="9610246" cy="4335483"/>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grpSp>
        <p:nvGrpSpPr>
          <p:cNvPr id="2" name="Group 1">
            <a:extLst>
              <a:ext uri="{FF2B5EF4-FFF2-40B4-BE49-F238E27FC236}">
                <a16:creationId xmlns:a16="http://schemas.microsoft.com/office/drawing/2014/main" id="{800B34F4-D37B-4FCE-B19E-8AC2D3136F87}"/>
              </a:ext>
              <a:ext uri="{C183D7F6-B498-43B3-948B-1728B52AA6E4}">
                <adec:decorative xmlns:adec="http://schemas.microsoft.com/office/drawing/2017/decorative" val="1"/>
              </a:ext>
            </a:extLst>
          </p:cNvPr>
          <p:cNvGrpSpPr/>
          <p:nvPr userDrawn="1"/>
        </p:nvGrpSpPr>
        <p:grpSpPr>
          <a:xfrm>
            <a:off x="7581014" y="6106159"/>
            <a:ext cx="4157047" cy="198947"/>
            <a:chOff x="6927228" y="7552706"/>
            <a:chExt cx="5016271" cy="227062"/>
          </a:xfrm>
        </p:grpSpPr>
        <p:sp>
          <p:nvSpPr>
            <p:cNvPr id="3" name="Oval 2">
              <a:extLst>
                <a:ext uri="{FF2B5EF4-FFF2-40B4-BE49-F238E27FC236}">
                  <a16:creationId xmlns:a16="http://schemas.microsoft.com/office/drawing/2014/main" id="{3D79D985-522E-4815-9A90-CCB2102481D8}"/>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 name="Oval 3">
              <a:extLst>
                <a:ext uri="{FF2B5EF4-FFF2-40B4-BE49-F238E27FC236}">
                  <a16:creationId xmlns:a16="http://schemas.microsoft.com/office/drawing/2014/main" id="{79991DFE-94E4-19AB-0972-9088099F7E00}"/>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 name="Oval 4">
              <a:extLst>
                <a:ext uri="{FF2B5EF4-FFF2-40B4-BE49-F238E27FC236}">
                  <a16:creationId xmlns:a16="http://schemas.microsoft.com/office/drawing/2014/main" id="{B0A4D449-EF5B-3993-277C-449A2CFF57DF}"/>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44463259-608B-E08B-D5CE-F8DC6BECF6E2}"/>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0" name="Oval 59">
              <a:extLst>
                <a:ext uri="{FF2B5EF4-FFF2-40B4-BE49-F238E27FC236}">
                  <a16:creationId xmlns:a16="http://schemas.microsoft.com/office/drawing/2014/main" id="{DF675E3D-B129-E72A-E03D-2E93027FA320}"/>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25F26DBF-EDAC-20C4-6EC5-9DB9EF743A50}"/>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821616D7-BEEA-38D6-8DE2-533BDE863130}"/>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097235D8-3725-2BF7-1FA7-E0CBCCA96A8D}"/>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F47862A7-7803-A1F4-84E2-AE3E916E4B9F}"/>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91FF9CD8-1A58-E1A7-807B-85DA801F6A6B}"/>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44F93EA7-D6B3-ED8F-0CA5-8A1C2743FE27}"/>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85DAFC5D-831F-7CE6-6969-C5F5FC17EBD7}"/>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FF61CE59-B617-169E-F5F8-D197A929534C}"/>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A79C6CE1-2D95-E701-8511-69F4F10CC640}"/>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98F2DF64-891F-1D9D-AD98-A204C7ECB46B}"/>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DA0404E7-26AB-7047-24B4-F88E21A7C5F9}"/>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24929038-12E0-10F7-317B-CE2DF81AB78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84BD55B9-A153-D481-66A8-BEB251A2B2A5}"/>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292EA9E0-1EF4-60B3-060C-5C40BECBD008}"/>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ECE7DD42-BEEC-2EA7-F803-4ABFE8C038DA}"/>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A60D47DB-51AA-D091-1402-757DA94FD198}"/>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85BA26B2-60A8-3E34-C3F3-254E98C4A9C1}"/>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985FB6BF-A280-B9AA-036C-069B10CCFB70}"/>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76BFA3FB-EB9E-9C53-2E8D-337501C33471}"/>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BE257809-91C9-54B8-974F-9D44D2CAB4D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A5A00912-2EC0-668B-9829-BA72DEFDB3C8}"/>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72ED9DEE-1621-BFB0-629A-36410ECB94AB}"/>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42EAAB73-3433-053F-17F3-572C20CA8460}"/>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75963C91-7D74-2A9B-EAC1-CF50B4E21B7A}"/>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87293302-A164-C136-54A2-7BA6EF412302}"/>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1154296C-7268-08D1-FB83-FEE1198CB90F}"/>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13A7833B-A9B7-6397-0160-7A2A473C46DC}"/>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8209A318-9D33-89C6-CEE5-9B65B5CBC845}"/>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739EB5A9-440D-E966-2A7F-51EFB41EC164}"/>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A4BF16B5-C4D3-9C56-3D42-BA5128EC4D21}"/>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9BCAAF9B-73C3-52B9-A7BB-82217926591B}"/>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8F93CD8F-7644-9ACC-31B8-C493D312FC77}"/>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C9990D3F-44C8-D228-C7EA-CBD7717FBF5E}"/>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1FE225CB-51B9-4E01-EC39-1575092D128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B99E5398-1B3C-FF77-A50B-F5D27F60DDB4}"/>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C842B528-A8EE-E257-827E-733123B701C1}"/>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AECBA0FA-8421-7094-7C24-70C585702CE8}"/>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0D169013-4512-F5F2-066E-D7A2E27C15D2}"/>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4F61AD7B-30F1-CA25-081A-C12DAF007F13}"/>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A4BE33CE-C2CC-FC5F-06D4-6F70D8CC5918}"/>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8279D601-5CF4-2C8C-951B-0BB86C7E553B}"/>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82733E9E-0A64-25A8-960F-DB6409D242B5}"/>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2CB0BD8E-2776-176D-33E5-48A3432A190C}"/>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
        <p:nvSpPr>
          <p:cNvPr id="8" name="Rectangle 7">
            <a:extLst>
              <a:ext uri="{FF2B5EF4-FFF2-40B4-BE49-F238E27FC236}">
                <a16:creationId xmlns:a16="http://schemas.microsoft.com/office/drawing/2014/main" id="{E30DDD92-F8D7-27FF-AD91-CA3E7478236B}"/>
              </a:ext>
              <a:ext uri="{C183D7F6-B498-43B3-948B-1728B52AA6E4}">
                <adec:decorative xmlns:adec="http://schemas.microsoft.com/office/drawing/2017/decorative" val="1"/>
              </a:ext>
            </a:extLst>
          </p:cNvPr>
          <p:cNvSpPr/>
          <p:nvPr userDrawn="1"/>
        </p:nvSpPr>
        <p:spPr>
          <a:xfrm>
            <a:off x="0" y="0"/>
            <a:ext cx="1827213" cy="6858000"/>
          </a:xfrm>
          <a:prstGeom prst="rect">
            <a:avLst/>
          </a:prstGeom>
          <a:solidFill>
            <a:schemeClr val="accent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9" name="Footer Placeholder 8">
            <a:extLst>
              <a:ext uri="{FF2B5EF4-FFF2-40B4-BE49-F238E27FC236}">
                <a16:creationId xmlns:a16="http://schemas.microsoft.com/office/drawing/2014/main" id="{A38D0568-4AFE-F057-BD1D-7203D1EC19D4}"/>
              </a:ext>
              <a:ext uri="{C183D7F6-B498-43B3-948B-1728B52AA6E4}">
                <adec:decorative xmlns:adec="http://schemas.microsoft.com/office/drawing/2017/decorative" val="1"/>
              </a:ext>
            </a:extLst>
          </p:cNvPr>
          <p:cNvSpPr>
            <a:spLocks noGrp="1"/>
          </p:cNvSpPr>
          <p:nvPr>
            <p:ph type="ftr" sz="quarter" idx="13"/>
          </p:nvPr>
        </p:nvSpPr>
        <p:spPr/>
        <p:txBody>
          <a:bodyPr/>
          <a:lstStyle>
            <a:lvl1pPr>
              <a:defRPr>
                <a:solidFill>
                  <a:srgbClr val="000000"/>
                </a:solidFill>
              </a:defRPr>
            </a:lvl1pPr>
          </a:lstStyle>
          <a:p>
            <a:r>
              <a:rPr lang="en-US"/>
              <a:t>© Tennessee Department of Education </a:t>
            </a:r>
            <a:endParaRPr lang="id-ID"/>
          </a:p>
          <a:p>
            <a:endParaRPr lang="en-US"/>
          </a:p>
        </p:txBody>
      </p:sp>
      <p:sp>
        <p:nvSpPr>
          <p:cNvPr id="10" name="Text Placeholder 3">
            <a:extLst>
              <a:ext uri="{FF2B5EF4-FFF2-40B4-BE49-F238E27FC236}">
                <a16:creationId xmlns:a16="http://schemas.microsoft.com/office/drawing/2014/main" id="{4F00D020-C816-3EC3-CADA-92EA3CC574E3}"/>
              </a:ext>
            </a:extLst>
          </p:cNvPr>
          <p:cNvSpPr>
            <a:spLocks noGrp="1"/>
          </p:cNvSpPr>
          <p:nvPr>
            <p:ph type="body" sz="quarter" idx="14"/>
          </p:nvPr>
        </p:nvSpPr>
        <p:spPr>
          <a:xfrm>
            <a:off x="2114033" y="6051204"/>
            <a:ext cx="4783137" cy="528456"/>
          </a:xfrm>
        </p:spPr>
        <p:txBody>
          <a:bodyPr/>
          <a:lstStyle>
            <a:lvl1pPr marL="0" indent="0">
              <a:buNone/>
              <a:defRPr/>
            </a:lvl1pPr>
          </a:lstStyle>
          <a:p>
            <a:pPr lvl="0"/>
            <a:r>
              <a:rPr lang="en-US"/>
              <a:t>Click to edit Master text styles</a:t>
            </a:r>
          </a:p>
        </p:txBody>
      </p:sp>
      <p:sp>
        <p:nvSpPr>
          <p:cNvPr id="6" name="Title 5">
            <a:extLst>
              <a:ext uri="{FF2B5EF4-FFF2-40B4-BE49-F238E27FC236}">
                <a16:creationId xmlns:a16="http://schemas.microsoft.com/office/drawing/2014/main" id="{375FB2D9-0E8D-9506-889E-C58739D60D85}"/>
              </a:ext>
            </a:extLst>
          </p:cNvPr>
          <p:cNvSpPr>
            <a:spLocks noGrp="1"/>
          </p:cNvSpPr>
          <p:nvPr>
            <p:ph type="title"/>
          </p:nvPr>
        </p:nvSpPr>
        <p:spPr>
          <a:xfrm>
            <a:off x="2102329" y="228600"/>
            <a:ext cx="9610245" cy="1208314"/>
          </a:xfrm>
        </p:spPr>
        <p:txBody>
          <a:bodyPr/>
          <a:lstStyle/>
          <a:p>
            <a:r>
              <a:rPr lang="en-US"/>
              <a:t>Click to edit Master title style</a:t>
            </a:r>
          </a:p>
        </p:txBody>
      </p:sp>
      <p:grpSp>
        <p:nvGrpSpPr>
          <p:cNvPr id="7" name="Group 6">
            <a:extLst>
              <a:ext uri="{FF2B5EF4-FFF2-40B4-BE49-F238E27FC236}">
                <a16:creationId xmlns:a16="http://schemas.microsoft.com/office/drawing/2014/main" id="{2CF2566C-0F4F-3DA8-24FD-B41909583EA4}"/>
              </a:ext>
              <a:ext uri="{C183D7F6-B498-43B3-948B-1728B52AA6E4}">
                <adec:decorative xmlns:adec="http://schemas.microsoft.com/office/drawing/2017/decorative" val="1"/>
              </a:ext>
            </a:extLst>
          </p:cNvPr>
          <p:cNvGrpSpPr/>
          <p:nvPr userDrawn="1"/>
        </p:nvGrpSpPr>
        <p:grpSpPr>
          <a:xfrm>
            <a:off x="7191014" y="6309360"/>
            <a:ext cx="1827213" cy="484632"/>
            <a:chOff x="1827213" y="6320184"/>
            <a:chExt cx="1889065" cy="515107"/>
          </a:xfrm>
        </p:grpSpPr>
        <p:pic>
          <p:nvPicPr>
            <p:cNvPr id="15" name="Graphic 14">
              <a:extLst>
                <a:ext uri="{FF2B5EF4-FFF2-40B4-BE49-F238E27FC236}">
                  <a16:creationId xmlns:a16="http://schemas.microsoft.com/office/drawing/2014/main" id="{58269A02-B9F8-047A-2B0A-A20DF999A793}"/>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6" name="Picture 15" descr="Tennessee Tiered Supports Center logo">
              <a:extLst>
                <a:ext uri="{FF2B5EF4-FFF2-40B4-BE49-F238E27FC236}">
                  <a16:creationId xmlns:a16="http://schemas.microsoft.com/office/drawing/2014/main" id="{BBB3A1FC-FE97-ABAE-B3B5-EBA577792BE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8395713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97A5AE92-EC6D-4543-8230-AAB67ED5F743}"/>
              </a:ext>
              <a:ext uri="{C183D7F6-B498-43B3-948B-1728B52AA6E4}">
                <adec:decorative xmlns:adec="http://schemas.microsoft.com/office/drawing/2017/decorative" val="1"/>
              </a:ext>
            </a:extLst>
          </p:cNvPr>
          <p:cNvSpPr/>
          <p:nvPr userDrawn="1"/>
        </p:nvSpPr>
        <p:spPr>
          <a:xfrm>
            <a:off x="2" y="0"/>
            <a:ext cx="12188825" cy="4323205"/>
          </a:xfrm>
          <a:custGeom>
            <a:avLst/>
            <a:gdLst>
              <a:gd name="connsiteX0" fmla="*/ 0 w 12188825"/>
              <a:gd name="connsiteY0" fmla="*/ 0 h 4323205"/>
              <a:gd name="connsiteX1" fmla="*/ 12188825 w 12188825"/>
              <a:gd name="connsiteY1" fmla="*/ 0 h 4323205"/>
              <a:gd name="connsiteX2" fmla="*/ 12188825 w 12188825"/>
              <a:gd name="connsiteY2" fmla="*/ 2675705 h 4323205"/>
              <a:gd name="connsiteX3" fmla="*/ 12140429 w 12188825"/>
              <a:gd name="connsiteY3" fmla="*/ 2675705 h 4323205"/>
              <a:gd name="connsiteX4" fmla="*/ 0 w 12188825"/>
              <a:gd name="connsiteY4" fmla="*/ 4323205 h 4323205"/>
              <a:gd name="connsiteX5" fmla="*/ 0 w 12188825"/>
              <a:gd name="connsiteY5" fmla="*/ 2675705 h 4323205"/>
              <a:gd name="connsiteX6" fmla="*/ 0 w 12188825"/>
              <a:gd name="connsiteY6" fmla="*/ 2669551 h 4323205"/>
              <a:gd name="connsiteX7" fmla="*/ 0 w 12188825"/>
              <a:gd name="connsiteY7" fmla="*/ 0 h 432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825" h="4323205">
                <a:moveTo>
                  <a:pt x="0" y="0"/>
                </a:moveTo>
                <a:lnTo>
                  <a:pt x="12188825" y="0"/>
                </a:lnTo>
                <a:lnTo>
                  <a:pt x="12188825" y="2675705"/>
                </a:lnTo>
                <a:lnTo>
                  <a:pt x="12140429" y="2675705"/>
                </a:lnTo>
                <a:lnTo>
                  <a:pt x="0" y="4323205"/>
                </a:lnTo>
                <a:lnTo>
                  <a:pt x="0" y="2675705"/>
                </a:lnTo>
                <a:lnTo>
                  <a:pt x="0" y="2669551"/>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8">
            <a:extLst>
              <a:ext uri="{FF2B5EF4-FFF2-40B4-BE49-F238E27FC236}">
                <a16:creationId xmlns:a16="http://schemas.microsoft.com/office/drawing/2014/main" id="{FD6B18D6-8D55-5343-AD74-20AA063806D4}"/>
              </a:ext>
              <a:ext uri="{C183D7F6-B498-43B3-948B-1728B52AA6E4}">
                <adec:decorative xmlns:adec="http://schemas.microsoft.com/office/drawing/2017/decorative" val="1"/>
              </a:ext>
            </a:extLst>
          </p:cNvPr>
          <p:cNvSpPr>
            <a:spLocks noGrp="1"/>
          </p:cNvSpPr>
          <p:nvPr>
            <p:ph type="pic" sz="quarter" idx="14"/>
          </p:nvPr>
        </p:nvSpPr>
        <p:spPr>
          <a:xfrm>
            <a:off x="1" y="0"/>
            <a:ext cx="12203340" cy="4292711"/>
          </a:xfrm>
          <a:custGeom>
            <a:avLst/>
            <a:gdLst>
              <a:gd name="connsiteX0" fmla="*/ 0 w 12203340"/>
              <a:gd name="connsiteY0" fmla="*/ 0 h 4292711"/>
              <a:gd name="connsiteX1" fmla="*/ 12188825 w 12203340"/>
              <a:gd name="connsiteY1" fmla="*/ 0 h 4292711"/>
              <a:gd name="connsiteX2" fmla="*/ 12203340 w 12203340"/>
              <a:gd name="connsiteY2" fmla="*/ 1767225 h 4292711"/>
              <a:gd name="connsiteX3" fmla="*/ 3015229 w 12203340"/>
              <a:gd name="connsiteY3" fmla="*/ 3668708 h 4292711"/>
              <a:gd name="connsiteX4" fmla="*/ 2996561 w 12203340"/>
              <a:gd name="connsiteY4" fmla="*/ 3643744 h 4292711"/>
              <a:gd name="connsiteX5" fmla="*/ 2055610 w 12203340"/>
              <a:gd name="connsiteY5" fmla="*/ 3199995 h 4292711"/>
              <a:gd name="connsiteX6" fmla="*/ 932034 w 12203340"/>
              <a:gd name="connsiteY6" fmla="*/ 3944751 h 4292711"/>
              <a:gd name="connsiteX7" fmla="*/ 880591 w 12203340"/>
              <a:gd name="connsiteY7" fmla="*/ 4110472 h 4292711"/>
              <a:gd name="connsiteX8" fmla="*/ 0 w 12203340"/>
              <a:gd name="connsiteY8" fmla="*/ 4292711 h 429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3340" h="4292711">
                <a:moveTo>
                  <a:pt x="0" y="0"/>
                </a:moveTo>
                <a:lnTo>
                  <a:pt x="12188825" y="0"/>
                </a:lnTo>
                <a:lnTo>
                  <a:pt x="12203340" y="1767225"/>
                </a:lnTo>
                <a:lnTo>
                  <a:pt x="3015229" y="3668708"/>
                </a:lnTo>
                <a:lnTo>
                  <a:pt x="2996561" y="3643744"/>
                </a:lnTo>
                <a:cubicBezTo>
                  <a:pt x="2772905" y="3372736"/>
                  <a:pt x="2434430" y="3199995"/>
                  <a:pt x="2055610" y="3199995"/>
                </a:cubicBezTo>
                <a:cubicBezTo>
                  <a:pt x="1550517" y="3199995"/>
                  <a:pt x="1117149" y="3507089"/>
                  <a:pt x="932034" y="3944751"/>
                </a:cubicBezTo>
                <a:lnTo>
                  <a:pt x="880591" y="4110472"/>
                </a:lnTo>
                <a:lnTo>
                  <a:pt x="0" y="4292711"/>
                </a:lnTo>
                <a:close/>
              </a:path>
            </a:pathLst>
          </a:custGeom>
          <a:pattFill prst="pct5">
            <a:fgClr>
              <a:schemeClr val="tx2"/>
            </a:fgClr>
            <a:bgClr>
              <a:schemeClr val="bg2"/>
            </a:bgClr>
          </a:pattFill>
          <a:effectLst>
            <a:outerShdw blurRad="50800" dist="38100" dir="5400000" algn="t" rotWithShape="0">
              <a:prstClr val="black">
                <a:alpha val="40000"/>
              </a:prstClr>
            </a:outerShdw>
          </a:effectLst>
        </p:spPr>
        <p:txBody>
          <a:bodyPr wrap="square">
            <a:noAutofit/>
          </a:bodyPr>
          <a:lstStyle>
            <a:lvl1pPr indent="0">
              <a:buNone/>
              <a:defRPr>
                <a:solidFill>
                  <a:schemeClr val="tx1">
                    <a:lumMod val="50000"/>
                  </a:schemeClr>
                </a:solidFill>
              </a:defRPr>
            </a:lvl1pPr>
          </a:lstStyle>
          <a:p>
            <a:endParaRPr lang="en-US"/>
          </a:p>
          <a:p>
            <a:endParaRPr lang="en-US"/>
          </a:p>
          <a:p>
            <a:endParaRPr lang="en-US"/>
          </a:p>
          <a:p>
            <a:r>
              <a:rPr lang="en-US"/>
              <a:t>Enter text here. Ensure title reads first. Check color contrast and alt text.</a:t>
            </a:r>
          </a:p>
        </p:txBody>
      </p:sp>
      <p:sp>
        <p:nvSpPr>
          <p:cNvPr id="4" name="Title 3">
            <a:extLst>
              <a:ext uri="{FF2B5EF4-FFF2-40B4-BE49-F238E27FC236}">
                <a16:creationId xmlns:a16="http://schemas.microsoft.com/office/drawing/2014/main" id="{61703139-0868-6071-235B-650A2F84D5E0}"/>
              </a:ext>
            </a:extLst>
          </p:cNvPr>
          <p:cNvSpPr>
            <a:spLocks noGrp="1"/>
          </p:cNvSpPr>
          <p:nvPr>
            <p:ph type="title"/>
          </p:nvPr>
        </p:nvSpPr>
        <p:spPr>
          <a:xfrm>
            <a:off x="53684" y="318201"/>
            <a:ext cx="11071516" cy="646203"/>
          </a:xfrm>
        </p:spPr>
        <p:txBody>
          <a:bodyPr>
            <a:spAutoFit/>
          </a:bodyPr>
          <a:lstStyle/>
          <a:p>
            <a:r>
              <a:rPr lang="en-US"/>
              <a:t>Click to edit Master title style</a:t>
            </a:r>
          </a:p>
        </p:txBody>
      </p:sp>
      <p:sp>
        <p:nvSpPr>
          <p:cNvPr id="13" name="Oval 12">
            <a:extLst>
              <a:ext uri="{FF2B5EF4-FFF2-40B4-BE49-F238E27FC236}">
                <a16:creationId xmlns:a16="http://schemas.microsoft.com/office/drawing/2014/main" id="{49E1C433-2BC4-3443-A53B-F3059BD179E8}"/>
              </a:ext>
              <a:ext uri="{C183D7F6-B498-43B3-948B-1728B52AA6E4}">
                <adec:decorative xmlns:adec="http://schemas.microsoft.com/office/drawing/2017/decorative" val="1"/>
              </a:ext>
            </a:extLst>
          </p:cNvPr>
          <p:cNvSpPr>
            <a:spLocks noChangeAspect="1"/>
          </p:cNvSpPr>
          <p:nvPr userDrawn="1"/>
        </p:nvSpPr>
        <p:spPr>
          <a:xfrm>
            <a:off x="833565" y="3199995"/>
            <a:ext cx="2441448" cy="24414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Picture Placeholder 23">
            <a:extLst>
              <a:ext uri="{FF2B5EF4-FFF2-40B4-BE49-F238E27FC236}">
                <a16:creationId xmlns:a16="http://schemas.microsoft.com/office/drawing/2014/main" id="{26E92B36-942C-3A4B-A91C-A961EE87ED19}"/>
              </a:ext>
            </a:extLst>
          </p:cNvPr>
          <p:cNvSpPr>
            <a:spLocks noGrp="1" noChangeAspect="1"/>
          </p:cNvSpPr>
          <p:nvPr>
            <p:ph type="pic" sz="quarter" idx="13"/>
          </p:nvPr>
        </p:nvSpPr>
        <p:spPr>
          <a:xfrm>
            <a:off x="912610" y="3276397"/>
            <a:ext cx="2286000" cy="2286000"/>
          </a:xfrm>
          <a:prstGeom prst="ellipse">
            <a:avLst/>
          </a:prstGeom>
          <a:solidFill>
            <a:schemeClr val="bg1"/>
          </a:solidFill>
        </p:spPr>
        <p:txBody>
          <a:bodyPr/>
          <a:lstStyle>
            <a:lvl1pPr>
              <a:buNone/>
              <a:defRPr/>
            </a:lvl1pPr>
          </a:lstStyle>
          <a:p>
            <a:endParaRPr lang="en-US"/>
          </a:p>
        </p:txBody>
      </p:sp>
      <p:sp>
        <p:nvSpPr>
          <p:cNvPr id="22" name="TextBox 21" descr="Intro quotation marks">
            <a:extLst>
              <a:ext uri="{FF2B5EF4-FFF2-40B4-BE49-F238E27FC236}">
                <a16:creationId xmlns:a16="http://schemas.microsoft.com/office/drawing/2014/main" id="{C92FA52E-1996-EC40-A51A-9A4FE260C35F}"/>
              </a:ext>
              <a:ext uri="{C183D7F6-B498-43B3-948B-1728B52AA6E4}">
                <adec:decorative xmlns:adec="http://schemas.microsoft.com/office/drawing/2017/decorative" val="0"/>
              </a:ext>
            </a:extLst>
          </p:cNvPr>
          <p:cNvSpPr txBox="1"/>
          <p:nvPr userDrawn="1"/>
        </p:nvSpPr>
        <p:spPr>
          <a:xfrm>
            <a:off x="3297385" y="3316426"/>
            <a:ext cx="1371601" cy="3170099"/>
          </a:xfrm>
          <a:prstGeom prst="rect">
            <a:avLst/>
          </a:prstGeom>
          <a:noFill/>
        </p:spPr>
        <p:txBody>
          <a:bodyPr wrap="square" rtlCol="0">
            <a:spAutoFit/>
          </a:bodyPr>
          <a:lstStyle/>
          <a:p>
            <a:r>
              <a:rPr lang="en-US" sz="20000">
                <a:solidFill>
                  <a:schemeClr val="tx2"/>
                </a:solidFill>
                <a:latin typeface="Georgia" panose="02040502050405020303" pitchFamily="18" charset="0"/>
              </a:rPr>
              <a:t>“</a:t>
            </a:r>
          </a:p>
        </p:txBody>
      </p:sp>
      <p:sp>
        <p:nvSpPr>
          <p:cNvPr id="21" name="Text Placeholder 20">
            <a:extLst>
              <a:ext uri="{FF2B5EF4-FFF2-40B4-BE49-F238E27FC236}">
                <a16:creationId xmlns:a16="http://schemas.microsoft.com/office/drawing/2014/main" id="{8372284A-1807-2E4B-BB2C-450C06DF4CA3}"/>
              </a:ext>
            </a:extLst>
          </p:cNvPr>
          <p:cNvSpPr>
            <a:spLocks noGrp="1"/>
          </p:cNvSpPr>
          <p:nvPr>
            <p:ph type="body" sz="quarter" idx="12" hasCustomPrompt="1"/>
          </p:nvPr>
        </p:nvSpPr>
        <p:spPr>
          <a:xfrm>
            <a:off x="4433455" y="4038600"/>
            <a:ext cx="6691745" cy="461665"/>
          </a:xfrm>
        </p:spPr>
        <p:txBody>
          <a:bodyPr>
            <a:spAutoFit/>
          </a:bodyPr>
          <a:lstStyle>
            <a:lvl1pPr marL="0" indent="0">
              <a:buNone/>
              <a:defRPr i="1">
                <a:solidFill>
                  <a:srgbClr val="000000"/>
                </a:solidFill>
              </a:defRPr>
            </a:lvl1pPr>
            <a:lvl2pPr marL="342814" indent="0">
              <a:buNone/>
              <a:defRPr/>
            </a:lvl2pPr>
            <a:lvl3pPr marL="685629" indent="0">
              <a:buNone/>
              <a:defRPr/>
            </a:lvl3pPr>
            <a:lvl4pPr marL="1028443" indent="0">
              <a:buNone/>
              <a:defRPr/>
            </a:lvl4pPr>
            <a:lvl5pPr marL="1371257" indent="0">
              <a:buNone/>
              <a:defRPr/>
            </a:lvl5pPr>
          </a:lstStyle>
          <a:p>
            <a:pPr lvl="0"/>
            <a:r>
              <a:rPr lang="en-US"/>
              <a:t>Insert Quote</a:t>
            </a:r>
          </a:p>
        </p:txBody>
      </p:sp>
      <p:sp>
        <p:nvSpPr>
          <p:cNvPr id="3" name="TextBox 2" descr="Ending quotation marks">
            <a:extLst>
              <a:ext uri="{FF2B5EF4-FFF2-40B4-BE49-F238E27FC236}">
                <a16:creationId xmlns:a16="http://schemas.microsoft.com/office/drawing/2014/main" id="{A02616A7-012A-C070-BD90-5D5C7E58CCD7}"/>
              </a:ext>
            </a:extLst>
          </p:cNvPr>
          <p:cNvSpPr txBox="1"/>
          <p:nvPr userDrawn="1"/>
        </p:nvSpPr>
        <p:spPr>
          <a:xfrm>
            <a:off x="11042073" y="5191706"/>
            <a:ext cx="1371601" cy="3170099"/>
          </a:xfrm>
          <a:prstGeom prst="rect">
            <a:avLst/>
          </a:prstGeom>
          <a:noFill/>
        </p:spPr>
        <p:txBody>
          <a:bodyPr wrap="square" rtlCol="0">
            <a:spAutoFit/>
          </a:bodyPr>
          <a:lstStyle/>
          <a:p>
            <a:r>
              <a:rPr lang="en-US" sz="20000">
                <a:solidFill>
                  <a:schemeClr val="tx2"/>
                </a:solidFill>
                <a:latin typeface="Georgia" panose="02040502050405020303" pitchFamily="18" charset="0"/>
              </a:rPr>
              <a:t>”</a:t>
            </a:r>
          </a:p>
        </p:txBody>
      </p:sp>
      <p:pic>
        <p:nvPicPr>
          <p:cNvPr id="2" name="Graphic 1">
            <a:extLst>
              <a:ext uri="{FF2B5EF4-FFF2-40B4-BE49-F238E27FC236}">
                <a16:creationId xmlns:a16="http://schemas.microsoft.com/office/drawing/2014/main" id="{6E0DDC75-429C-9FE1-1937-F3F738E2F269}"/>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0" y="6068150"/>
            <a:ext cx="1939048" cy="670272"/>
          </a:xfrm>
          <a:prstGeom prst="rect">
            <a:avLst/>
          </a:prstGeom>
        </p:spPr>
      </p:pic>
      <p:sp>
        <p:nvSpPr>
          <p:cNvPr id="5" name="Footer Placeholder 4">
            <a:extLst>
              <a:ext uri="{FF2B5EF4-FFF2-40B4-BE49-F238E27FC236}">
                <a16:creationId xmlns:a16="http://schemas.microsoft.com/office/drawing/2014/main" id="{5724EE45-44BD-F76F-73D5-7AF454179D6F}"/>
              </a:ext>
              <a:ext uri="{C183D7F6-B498-43B3-948B-1728B52AA6E4}">
                <adec:decorative xmlns:adec="http://schemas.microsoft.com/office/drawing/2017/decorative" val="1"/>
              </a:ext>
            </a:extLst>
          </p:cNvPr>
          <p:cNvSpPr>
            <a:spLocks noGrp="1"/>
          </p:cNvSpPr>
          <p:nvPr>
            <p:ph type="ftr" sz="quarter" idx="15"/>
          </p:nvPr>
        </p:nvSpPr>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32444927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n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8CC3E-438C-6944-AEA0-C670E2943613}"/>
              </a:ext>
            </a:extLst>
          </p:cNvPr>
          <p:cNvSpPr>
            <a:spLocks noGrp="1"/>
          </p:cNvSpPr>
          <p:nvPr>
            <p:ph type="title"/>
          </p:nvPr>
        </p:nvSpPr>
        <p:spPr>
          <a:xfrm>
            <a:off x="507868" y="509655"/>
            <a:ext cx="11071516" cy="646203"/>
          </a:xfrm>
        </p:spPr>
        <p:txBody>
          <a:bodyPr>
            <a:spAutoFit/>
          </a:bodyPr>
          <a:lstStyle/>
          <a:p>
            <a:r>
              <a:rPr lang="en-US"/>
              <a:t>Click to edit Master title style</a:t>
            </a:r>
          </a:p>
        </p:txBody>
      </p:sp>
      <p:sp>
        <p:nvSpPr>
          <p:cNvPr id="4" name="Rectangle 3">
            <a:extLst>
              <a:ext uri="{FF2B5EF4-FFF2-40B4-BE49-F238E27FC236}">
                <a16:creationId xmlns:a16="http://schemas.microsoft.com/office/drawing/2014/main" id="{50DF8C7D-DA00-F14C-9C2F-62C589055A0E}"/>
              </a:ext>
              <a:ext uri="{C183D7F6-B498-43B3-948B-1728B52AA6E4}">
                <adec:decorative xmlns:adec="http://schemas.microsoft.com/office/drawing/2017/decorative" val="1"/>
              </a:ext>
            </a:extLst>
          </p:cNvPr>
          <p:cNvSpPr/>
          <p:nvPr userDrawn="1"/>
        </p:nvSpPr>
        <p:spPr>
          <a:xfrm>
            <a:off x="0" y="2895600"/>
            <a:ext cx="12188825" cy="9144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4">
            <a:extLst>
              <a:ext uri="{FF2B5EF4-FFF2-40B4-BE49-F238E27FC236}">
                <a16:creationId xmlns:a16="http://schemas.microsoft.com/office/drawing/2014/main" id="{97C31C7F-433A-9644-9390-2B26312E3F33}"/>
              </a:ext>
            </a:extLst>
          </p:cNvPr>
          <p:cNvSpPr>
            <a:spLocks noGrp="1"/>
          </p:cNvSpPr>
          <p:nvPr>
            <p:ph type="body" sz="quarter" idx="10"/>
          </p:nvPr>
        </p:nvSpPr>
        <p:spPr>
          <a:xfrm>
            <a:off x="989012" y="3498014"/>
            <a:ext cx="2157544" cy="1200329"/>
          </a:xfrm>
        </p:spPr>
        <p:txBody>
          <a:bodyPr>
            <a:spAutoFit/>
          </a:bodyPr>
          <a:lstStyle>
            <a:lvl1pPr marL="0" indent="0" algn="ctr">
              <a:buNone/>
              <a:defRPr sz="2400"/>
            </a:lvl1pPr>
            <a:lvl2pPr marL="342814" indent="0">
              <a:buNone/>
              <a:defRPr/>
            </a:lvl2pPr>
            <a:lvl3pPr marL="685629" indent="0">
              <a:buNone/>
              <a:defRPr/>
            </a:lvl3pPr>
            <a:lvl4pPr marL="1028443" indent="0">
              <a:buNone/>
              <a:defRPr/>
            </a:lvl4pPr>
            <a:lvl5pPr marL="1371257" indent="0">
              <a:buNone/>
              <a:defRPr/>
            </a:lvl5pPr>
          </a:lstStyle>
          <a:p>
            <a:pPr lvl="0"/>
            <a:r>
              <a:rPr lang="en-US"/>
              <a:t>Click to edit Master text styles</a:t>
            </a:r>
          </a:p>
        </p:txBody>
      </p:sp>
      <p:sp>
        <p:nvSpPr>
          <p:cNvPr id="11" name="Text Placeholder 4">
            <a:extLst>
              <a:ext uri="{FF2B5EF4-FFF2-40B4-BE49-F238E27FC236}">
                <a16:creationId xmlns:a16="http://schemas.microsoft.com/office/drawing/2014/main" id="{7B3818D9-5BD2-2040-9BDF-31E2187C3796}"/>
              </a:ext>
            </a:extLst>
          </p:cNvPr>
          <p:cNvSpPr>
            <a:spLocks noGrp="1"/>
          </p:cNvSpPr>
          <p:nvPr>
            <p:ph type="body" sz="quarter" idx="11"/>
          </p:nvPr>
        </p:nvSpPr>
        <p:spPr>
          <a:xfrm>
            <a:off x="3617276" y="3498014"/>
            <a:ext cx="2157544" cy="1200329"/>
          </a:xfrm>
        </p:spPr>
        <p:txBody>
          <a:bodyPr>
            <a:spAutoFit/>
          </a:bodyPr>
          <a:lstStyle>
            <a:lvl1pPr marL="0" indent="0" algn="ctr">
              <a:buNone/>
              <a:defRPr sz="2400"/>
            </a:lvl1pPr>
            <a:lvl2pPr marL="342814" indent="0">
              <a:buNone/>
              <a:defRPr/>
            </a:lvl2pPr>
            <a:lvl3pPr marL="685629" indent="0">
              <a:buNone/>
              <a:defRPr/>
            </a:lvl3pPr>
            <a:lvl4pPr marL="1028443" indent="0">
              <a:buNone/>
              <a:defRPr/>
            </a:lvl4pPr>
            <a:lvl5pPr marL="1371257" indent="0">
              <a:buNone/>
              <a:defRPr/>
            </a:lvl5pPr>
          </a:lstStyle>
          <a:p>
            <a:pPr lvl="0"/>
            <a:r>
              <a:rPr lang="en-US"/>
              <a:t>Click to edit Master text styles</a:t>
            </a:r>
          </a:p>
        </p:txBody>
      </p:sp>
      <p:sp>
        <p:nvSpPr>
          <p:cNvPr id="13" name="Text Placeholder 4">
            <a:extLst>
              <a:ext uri="{FF2B5EF4-FFF2-40B4-BE49-F238E27FC236}">
                <a16:creationId xmlns:a16="http://schemas.microsoft.com/office/drawing/2014/main" id="{8238A674-ECA8-5A49-B8F7-4102627D3496}"/>
              </a:ext>
            </a:extLst>
          </p:cNvPr>
          <p:cNvSpPr>
            <a:spLocks noGrp="1"/>
          </p:cNvSpPr>
          <p:nvPr>
            <p:ph type="body" sz="quarter" idx="12"/>
          </p:nvPr>
        </p:nvSpPr>
        <p:spPr>
          <a:xfrm>
            <a:off x="6245540" y="3498014"/>
            <a:ext cx="2157544" cy="1200329"/>
          </a:xfrm>
        </p:spPr>
        <p:txBody>
          <a:bodyPr>
            <a:spAutoFit/>
          </a:bodyPr>
          <a:lstStyle>
            <a:lvl1pPr marL="0" indent="0" algn="ctr">
              <a:buNone/>
              <a:defRPr sz="2400"/>
            </a:lvl1pPr>
            <a:lvl2pPr marL="342814" indent="0">
              <a:buNone/>
              <a:defRPr/>
            </a:lvl2pPr>
            <a:lvl3pPr marL="685629" indent="0">
              <a:buNone/>
              <a:defRPr/>
            </a:lvl3pPr>
            <a:lvl4pPr marL="1028443" indent="0">
              <a:buNone/>
              <a:defRPr/>
            </a:lvl4pPr>
            <a:lvl5pPr marL="1371257" indent="0">
              <a:buNone/>
              <a:defRPr/>
            </a:lvl5pPr>
          </a:lstStyle>
          <a:p>
            <a:pPr lvl="0"/>
            <a:r>
              <a:rPr lang="en-US"/>
              <a:t>Click to edit Master text styles</a:t>
            </a:r>
          </a:p>
        </p:txBody>
      </p:sp>
      <p:sp>
        <p:nvSpPr>
          <p:cNvPr id="15" name="Text Placeholder 4">
            <a:extLst>
              <a:ext uri="{FF2B5EF4-FFF2-40B4-BE49-F238E27FC236}">
                <a16:creationId xmlns:a16="http://schemas.microsoft.com/office/drawing/2014/main" id="{2BC574ED-3995-D24D-A797-4FE6FF9F6B2E}"/>
              </a:ext>
            </a:extLst>
          </p:cNvPr>
          <p:cNvSpPr>
            <a:spLocks noGrp="1"/>
          </p:cNvSpPr>
          <p:nvPr>
            <p:ph type="body" sz="quarter" idx="13"/>
          </p:nvPr>
        </p:nvSpPr>
        <p:spPr>
          <a:xfrm>
            <a:off x="8873804" y="3498014"/>
            <a:ext cx="2157544" cy="1200329"/>
          </a:xfrm>
        </p:spPr>
        <p:txBody>
          <a:bodyPr>
            <a:spAutoFit/>
          </a:bodyPr>
          <a:lstStyle>
            <a:lvl1pPr marL="0" indent="0" algn="ctr">
              <a:buNone/>
              <a:defRPr sz="2400"/>
            </a:lvl1pPr>
            <a:lvl2pPr marL="342814" indent="0">
              <a:buNone/>
              <a:defRPr/>
            </a:lvl2pPr>
            <a:lvl3pPr marL="685629" indent="0">
              <a:buNone/>
              <a:defRPr/>
            </a:lvl3pPr>
            <a:lvl4pPr marL="1028443" indent="0">
              <a:buNone/>
              <a:defRPr/>
            </a:lvl4pPr>
            <a:lvl5pPr marL="1371257" indent="0">
              <a:buNone/>
              <a:defRPr/>
            </a:lvl5pPr>
          </a:lstStyle>
          <a:p>
            <a:pPr lvl="0"/>
            <a:r>
              <a:rPr lang="en-US"/>
              <a:t>Click to edit Master text styles</a:t>
            </a:r>
          </a:p>
        </p:txBody>
      </p:sp>
      <p:pic>
        <p:nvPicPr>
          <p:cNvPr id="3" name="Graphic 2">
            <a:extLst>
              <a:ext uri="{FF2B5EF4-FFF2-40B4-BE49-F238E27FC236}">
                <a16:creationId xmlns:a16="http://schemas.microsoft.com/office/drawing/2014/main" id="{E1AAAF43-B935-51CA-EBBB-3E43578A3B16}"/>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0" y="6066388"/>
            <a:ext cx="1939048" cy="670272"/>
          </a:xfrm>
          <a:prstGeom prst="rect">
            <a:avLst/>
          </a:prstGeom>
        </p:spPr>
      </p:pic>
      <p:sp>
        <p:nvSpPr>
          <p:cNvPr id="5" name="Footer Placeholder 4">
            <a:extLst>
              <a:ext uri="{FF2B5EF4-FFF2-40B4-BE49-F238E27FC236}">
                <a16:creationId xmlns:a16="http://schemas.microsoft.com/office/drawing/2014/main" id="{3FBFB2E9-099B-4D68-ED5B-E035E774BF41}"/>
              </a:ext>
              <a:ext uri="{C183D7F6-B498-43B3-948B-1728B52AA6E4}">
                <adec:decorative xmlns:adec="http://schemas.microsoft.com/office/drawing/2017/decorative" val="1"/>
              </a:ext>
            </a:extLst>
          </p:cNvPr>
          <p:cNvSpPr>
            <a:spLocks noGrp="1"/>
          </p:cNvSpPr>
          <p:nvPr>
            <p:ph type="ftr" sz="quarter" idx="14"/>
          </p:nvPr>
        </p:nvSpPr>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17808464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Content 6">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7673E2B-F1DE-D946-A7C2-90F78908CE53}"/>
              </a:ext>
              <a:ext uri="{C183D7F6-B498-43B3-948B-1728B52AA6E4}">
                <adec:decorative xmlns:adec="http://schemas.microsoft.com/office/drawing/2017/decorative" val="1"/>
              </a:ext>
            </a:extLst>
          </p:cNvPr>
          <p:cNvGrpSpPr/>
          <p:nvPr userDrawn="1"/>
        </p:nvGrpSpPr>
        <p:grpSpPr>
          <a:xfrm rot="16200000">
            <a:off x="-1272916" y="3199707"/>
            <a:ext cx="6858000" cy="458586"/>
            <a:chOff x="0" y="6170814"/>
            <a:chExt cx="12188825" cy="458586"/>
          </a:xfrm>
        </p:grpSpPr>
        <p:sp>
          <p:nvSpPr>
            <p:cNvPr id="9" name="Rectangle 8">
              <a:extLst>
                <a:ext uri="{FF2B5EF4-FFF2-40B4-BE49-F238E27FC236}">
                  <a16:creationId xmlns:a16="http://schemas.microsoft.com/office/drawing/2014/main" id="{601C6AE5-6C82-A34E-9C2F-8FE717E975F0}"/>
                </a:ext>
              </a:extLst>
            </p:cNvPr>
            <p:cNvSpPr/>
            <p:nvPr userDrawn="1"/>
          </p:nvSpPr>
          <p:spPr>
            <a:xfrm>
              <a:off x="0" y="6170814"/>
              <a:ext cx="12188825"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6DFF7B2-B96F-E049-81A7-045142510EA6}"/>
                </a:ext>
              </a:extLst>
            </p:cNvPr>
            <p:cNvSpPr/>
            <p:nvPr userDrawn="1"/>
          </p:nvSpPr>
          <p:spPr>
            <a:xfrm>
              <a:off x="0" y="6354387"/>
              <a:ext cx="12188825" cy="914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954184-220A-A146-B4E9-0C730F433DBF}"/>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12" name="Title Placeholder 1">
            <a:extLst>
              <a:ext uri="{FF2B5EF4-FFF2-40B4-BE49-F238E27FC236}">
                <a16:creationId xmlns:a16="http://schemas.microsoft.com/office/drawing/2014/main" id="{BE56A7AD-B524-8F4E-964F-304BB1BE56DC}"/>
              </a:ext>
            </a:extLst>
          </p:cNvPr>
          <p:cNvSpPr>
            <a:spLocks noGrp="1"/>
          </p:cNvSpPr>
          <p:nvPr>
            <p:ph type="title"/>
          </p:nvPr>
        </p:nvSpPr>
        <p:spPr>
          <a:xfrm>
            <a:off x="2665537" y="509655"/>
            <a:ext cx="9047164" cy="646203"/>
          </a:xfrm>
          <a:prstGeom prst="rect">
            <a:avLst/>
          </a:prstGeom>
        </p:spPr>
        <p:txBody>
          <a:bodyPr vert="horz" lIns="91440" tIns="45720" rIns="91440" bIns="45720" rtlCol="0" anchor="ctr">
            <a:spAutoFit/>
          </a:bodyPr>
          <a:lstStyle>
            <a:lvl1pPr>
              <a:defRPr>
                <a:latin typeface="Georgia" panose="02040502050405020303" pitchFamily="18" charset="0"/>
              </a:defRPr>
            </a:lvl1pPr>
          </a:lstStyle>
          <a:p>
            <a:r>
              <a:rPr lang="en-US"/>
              <a:t>Click to edit Master title style</a:t>
            </a:r>
          </a:p>
        </p:txBody>
      </p:sp>
      <p:sp>
        <p:nvSpPr>
          <p:cNvPr id="14" name="Content Placeholder 4">
            <a:extLst>
              <a:ext uri="{FF2B5EF4-FFF2-40B4-BE49-F238E27FC236}">
                <a16:creationId xmlns:a16="http://schemas.microsoft.com/office/drawing/2014/main" id="{CAD296F8-2F26-6248-B8FB-B6E8D2CD0573}"/>
              </a:ext>
            </a:extLst>
          </p:cNvPr>
          <p:cNvSpPr>
            <a:spLocks noGrp="1"/>
          </p:cNvSpPr>
          <p:nvPr>
            <p:ph sz="quarter" idx="12"/>
          </p:nvPr>
        </p:nvSpPr>
        <p:spPr>
          <a:xfrm>
            <a:off x="2665412" y="1531917"/>
            <a:ext cx="9047164" cy="2234458"/>
          </a:xfrm>
        </p:spPr>
        <p:txBody>
          <a:bodyPr>
            <a:spAutoFit/>
          </a:bodyPr>
          <a:lstStyle>
            <a:lvl1pPr>
              <a:buClr>
                <a:srgbClr val="000000"/>
              </a:buClr>
              <a:defRPr/>
            </a:lvl1pPr>
            <a:lvl2pPr>
              <a:buClr>
                <a:srgbClr val="000000"/>
              </a:buClr>
              <a:defRPr/>
            </a:lvl2pPr>
            <a:lvl3pPr>
              <a:buClr>
                <a:srgbClr val="000000"/>
              </a:buClr>
              <a:defRPr/>
            </a:lvl3pPr>
            <a:lvl4pPr>
              <a:buClr>
                <a:srgbClr val="000000"/>
              </a:buClr>
              <a:defRPr/>
            </a:lvl4pPr>
            <a:lvl5pPr>
              <a:buClr>
                <a:srgbClr val="00000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5" name="Picture Placeholder 3">
            <a:extLst>
              <a:ext uri="{FF2B5EF4-FFF2-40B4-BE49-F238E27FC236}">
                <a16:creationId xmlns:a16="http://schemas.microsoft.com/office/drawing/2014/main" id="{079C10EB-00BD-F440-BC51-26A2EF457023}"/>
              </a:ext>
            </a:extLst>
          </p:cNvPr>
          <p:cNvSpPr>
            <a:spLocks noGrp="1"/>
          </p:cNvSpPr>
          <p:nvPr>
            <p:ph type="pic" sz="quarter" idx="10"/>
          </p:nvPr>
        </p:nvSpPr>
        <p:spPr>
          <a:xfrm>
            <a:off x="0" y="0"/>
            <a:ext cx="1801368" cy="685800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013" dirty="0">
                <a:solidFill>
                  <a:schemeClr val="lt1"/>
                </a:solidFill>
                <a:latin typeface="+mn-lt"/>
                <a:ea typeface="+mn-ea"/>
                <a:cs typeface="+mn-cs"/>
              </a:defRPr>
            </a:lvl1pPr>
          </a:lstStyle>
          <a:p>
            <a:pPr marL="0" lvl="0" algn="ctr" defTabSz="914217"/>
            <a:r>
              <a:rPr lang="en-US"/>
              <a:t>Click icon to add picture</a:t>
            </a:r>
          </a:p>
        </p:txBody>
      </p:sp>
      <p:grpSp>
        <p:nvGrpSpPr>
          <p:cNvPr id="2" name="Group 1">
            <a:extLst>
              <a:ext uri="{FF2B5EF4-FFF2-40B4-BE49-F238E27FC236}">
                <a16:creationId xmlns:a16="http://schemas.microsoft.com/office/drawing/2014/main" id="{BBB82FA9-D576-D1D3-EB59-F69C58A8A964}"/>
              </a:ext>
              <a:ext uri="{C183D7F6-B498-43B3-948B-1728B52AA6E4}">
                <adec:decorative xmlns:adec="http://schemas.microsoft.com/office/drawing/2017/decorative" val="1"/>
              </a:ext>
            </a:extLst>
          </p:cNvPr>
          <p:cNvGrpSpPr/>
          <p:nvPr userDrawn="1"/>
        </p:nvGrpSpPr>
        <p:grpSpPr>
          <a:xfrm>
            <a:off x="8528034" y="6106160"/>
            <a:ext cx="3210027" cy="196444"/>
            <a:chOff x="6927228" y="7552706"/>
            <a:chExt cx="5016271" cy="227062"/>
          </a:xfrm>
        </p:grpSpPr>
        <p:sp>
          <p:nvSpPr>
            <p:cNvPr id="3" name="Oval 2">
              <a:extLst>
                <a:ext uri="{FF2B5EF4-FFF2-40B4-BE49-F238E27FC236}">
                  <a16:creationId xmlns:a16="http://schemas.microsoft.com/office/drawing/2014/main" id="{8E13609B-3938-2062-DC23-24402D29AD9C}"/>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 name="Oval 3">
              <a:extLst>
                <a:ext uri="{FF2B5EF4-FFF2-40B4-BE49-F238E27FC236}">
                  <a16:creationId xmlns:a16="http://schemas.microsoft.com/office/drawing/2014/main" id="{247702AA-339B-E49F-5034-C79229B6DA1A}"/>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 name="Oval 4">
              <a:extLst>
                <a:ext uri="{FF2B5EF4-FFF2-40B4-BE49-F238E27FC236}">
                  <a16:creationId xmlns:a16="http://schemas.microsoft.com/office/drawing/2014/main" id="{0EC4150D-8893-044A-CAB5-82B3FFB5B5D2}"/>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 name="Oval 5">
              <a:extLst>
                <a:ext uri="{FF2B5EF4-FFF2-40B4-BE49-F238E27FC236}">
                  <a16:creationId xmlns:a16="http://schemas.microsoft.com/office/drawing/2014/main" id="{4DF89842-448B-A75E-6D94-356FC110ACF5}"/>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 name="Oval 6">
              <a:extLst>
                <a:ext uri="{FF2B5EF4-FFF2-40B4-BE49-F238E27FC236}">
                  <a16:creationId xmlns:a16="http://schemas.microsoft.com/office/drawing/2014/main" id="{5B989901-5D8D-D7F1-8C73-96BDB2C279EF}"/>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 name="Oval 12">
              <a:extLst>
                <a:ext uri="{FF2B5EF4-FFF2-40B4-BE49-F238E27FC236}">
                  <a16:creationId xmlns:a16="http://schemas.microsoft.com/office/drawing/2014/main" id="{D4E6C3FF-09CF-FCC5-F819-AB10FD7960F4}"/>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0CCFAFB6-8B37-95AA-24EF-BB1C1FB3C938}"/>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DD7FEFF3-FB6D-A7EF-FAEC-88C60C7CABE7}"/>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B5014327-7C6A-E6B3-D9B7-4A02A60B8CB9}"/>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E504882F-9DBE-185C-F3EE-94CF79AC0FFA}"/>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0AAD3ADD-2F79-FC5D-6CE3-96FFB178010F}"/>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6F4063E9-8863-5AB7-D6C9-36728852F3F5}"/>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2F22D429-4CBD-082E-2E5C-CD7CBA6389CE}"/>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B7098DB3-506A-8CEB-51BE-8558444F8403}"/>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7A3F52C7-D4C8-EC29-7FB5-991F16F4C517}"/>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FEDBEFD9-8A60-E420-5162-218889936302}"/>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6EA6C269-F0DE-B6A8-06C6-8FAF7DD693FF}"/>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0AF58527-3FA7-91BC-2351-30BD99F9CDDD}"/>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5204CD7F-1E8F-B365-0B41-7942E3E38755}"/>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9B5201B1-BCAD-B1A5-4533-05AE24C94900}"/>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DF01DFB5-EDE0-5B96-0B42-EE197D3278C7}"/>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85754732-106D-D371-FAA2-067CB844CDC0}"/>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D178E087-6D79-4C60-FC49-18346A672D24}"/>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E8A0DB7F-A9AD-EBF4-89FE-0EAA5ED98B75}"/>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BF988A40-AA8E-1834-9598-9800AC736DF8}"/>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190B9D75-57F0-527A-C40A-C5690925F2C5}"/>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B1A4445F-A2E4-8918-0ACF-42545AFDF017}"/>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D2C1E781-D019-D641-9047-10BAFA4E66D2}"/>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FC9EB9EF-1D48-8148-6570-5A9DC6B4BF2C}"/>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E2FD2E88-CDF7-E545-9682-A7CF47113DA0}"/>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5040441C-16C9-4314-45C3-D58BBBC07E67}"/>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B41F9105-C549-C0D8-4244-9D91AC44A5BF}"/>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1CA2E5E1-011F-4712-8702-F0C03DFC13DD}"/>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B619AD74-D8F8-E36A-758B-1DB1EDA01ED2}"/>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87512BC4-BC3A-B63E-0AE6-6BFB84024C07}"/>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D3B1889C-599D-AB4D-51EE-12951DB849AC}"/>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FBBB160E-D03C-153E-E296-27859AF4EB11}"/>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136B0DE8-D0A0-CC3E-C572-82400CB1215F}"/>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FEBB4986-C05D-545A-0791-9F64A01B786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D7DE3897-4FD0-1A03-E581-F13BA1AFEB38}"/>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8711616E-B0AE-DA4B-0E7C-E006542DEC8F}"/>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091056C8-D6A2-230D-811C-F2E6CA4827E3}"/>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F0A9774C-B0A6-A26D-A2B5-AFA2D29BCCF9}"/>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6159A600-34B4-566D-4E14-CC214C90CBCA}"/>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29D97F48-41BA-3B8F-19F2-25547D98DD04}"/>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4" name="Oval 103">
              <a:extLst>
                <a:ext uri="{FF2B5EF4-FFF2-40B4-BE49-F238E27FC236}">
                  <a16:creationId xmlns:a16="http://schemas.microsoft.com/office/drawing/2014/main" id="{2E4013FC-4B75-E77C-D252-06666DCAC094}"/>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5" name="Oval 104">
              <a:extLst>
                <a:ext uri="{FF2B5EF4-FFF2-40B4-BE49-F238E27FC236}">
                  <a16:creationId xmlns:a16="http://schemas.microsoft.com/office/drawing/2014/main" id="{1BBF0F1E-BDE4-17EE-73DA-53F66B154150}"/>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6" name="Oval 105">
              <a:extLst>
                <a:ext uri="{FF2B5EF4-FFF2-40B4-BE49-F238E27FC236}">
                  <a16:creationId xmlns:a16="http://schemas.microsoft.com/office/drawing/2014/main" id="{9A2E3AD3-96D2-5562-46A7-89AB21937442}"/>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pic>
        <p:nvPicPr>
          <p:cNvPr id="15" name="Graphic 14">
            <a:extLst>
              <a:ext uri="{FF2B5EF4-FFF2-40B4-BE49-F238E27FC236}">
                <a16:creationId xmlns:a16="http://schemas.microsoft.com/office/drawing/2014/main" id="{96A02B81-873C-E604-F236-C524ADF062E4}"/>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8436324" y="6308625"/>
            <a:ext cx="1327672" cy="458937"/>
          </a:xfrm>
          <a:prstGeom prst="rect">
            <a:avLst/>
          </a:prstGeom>
        </p:spPr>
      </p:pic>
      <p:sp>
        <p:nvSpPr>
          <p:cNvPr id="16" name="Footer Placeholder 15">
            <a:extLst>
              <a:ext uri="{FF2B5EF4-FFF2-40B4-BE49-F238E27FC236}">
                <a16:creationId xmlns:a16="http://schemas.microsoft.com/office/drawing/2014/main" id="{0BFD4928-2FB6-9373-AF3A-15A2A8CDA9DE}"/>
              </a:ext>
              <a:ext uri="{C183D7F6-B498-43B3-948B-1728B52AA6E4}">
                <adec:decorative xmlns:adec="http://schemas.microsoft.com/office/drawing/2017/decorative" val="1"/>
              </a:ext>
            </a:extLst>
          </p:cNvPr>
          <p:cNvSpPr>
            <a:spLocks noGrp="1"/>
          </p:cNvSpPr>
          <p:nvPr>
            <p:ph type="ftr" sz="quarter" idx="13"/>
          </p:nvPr>
        </p:nvSpPr>
        <p:spPr>
          <a:xfrm>
            <a:off x="9823720" y="6535555"/>
            <a:ext cx="2091106" cy="308552"/>
          </a:xfrm>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17571275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onten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B2F9D-EA4A-A946-AEC9-E08A0C483C17}"/>
              </a:ext>
            </a:extLst>
          </p:cNvPr>
          <p:cNvSpPr>
            <a:spLocks noGrp="1"/>
          </p:cNvSpPr>
          <p:nvPr>
            <p:ph type="title"/>
          </p:nvPr>
        </p:nvSpPr>
        <p:spPr>
          <a:xfrm>
            <a:off x="633534" y="228600"/>
            <a:ext cx="5460878" cy="1208314"/>
          </a:xfrm>
        </p:spPr>
        <p:txBody>
          <a:bodyPr>
            <a:spAutoFit/>
          </a:bodyPr>
          <a:lstStyle/>
          <a:p>
            <a:r>
              <a:rPr lang="en-US"/>
              <a:t>Click to edit Master title style</a:t>
            </a:r>
          </a:p>
        </p:txBody>
      </p:sp>
      <p:sp>
        <p:nvSpPr>
          <p:cNvPr id="21" name="Text Placeholder 6">
            <a:extLst>
              <a:ext uri="{FF2B5EF4-FFF2-40B4-BE49-F238E27FC236}">
                <a16:creationId xmlns:a16="http://schemas.microsoft.com/office/drawing/2014/main" id="{F2D5930A-0BA7-8149-A1AB-61D9005E3E6C}"/>
              </a:ext>
            </a:extLst>
          </p:cNvPr>
          <p:cNvSpPr>
            <a:spLocks noGrp="1"/>
          </p:cNvSpPr>
          <p:nvPr>
            <p:ph type="body" sz="quarter" idx="11"/>
          </p:nvPr>
        </p:nvSpPr>
        <p:spPr>
          <a:xfrm>
            <a:off x="633534" y="1531919"/>
            <a:ext cx="5460878" cy="2554545"/>
          </a:xfrm>
        </p:spPr>
        <p:txBody>
          <a:bodyPr>
            <a:spAutoFit/>
          </a:bodyPr>
          <a:lstStyle>
            <a:lvl1pPr>
              <a:spcBef>
                <a:spcPts val="0"/>
              </a:spcBef>
              <a:spcAft>
                <a:spcPts val="1200"/>
              </a:spcAft>
              <a:buClr>
                <a:srgbClr val="000000"/>
              </a:buClr>
              <a:defRPr/>
            </a:lvl1pPr>
            <a:lvl2pPr>
              <a:spcBef>
                <a:spcPts val="0"/>
              </a:spcBef>
              <a:spcAft>
                <a:spcPts val="1200"/>
              </a:spcAft>
              <a:buClr>
                <a:srgbClr val="000000"/>
              </a:buClr>
              <a:defRPr/>
            </a:lvl2pPr>
            <a:lvl3pPr>
              <a:spcBef>
                <a:spcPts val="0"/>
              </a:spcBef>
              <a:spcAft>
                <a:spcPts val="1200"/>
              </a:spcAft>
              <a:buClr>
                <a:srgbClr val="000000"/>
              </a:buClr>
              <a:defRPr/>
            </a:lvl3pPr>
            <a:lvl4pPr>
              <a:spcBef>
                <a:spcPts val="0"/>
              </a:spcBef>
              <a:spcAft>
                <a:spcPts val="1200"/>
              </a:spcAft>
              <a:buClr>
                <a:srgbClr val="000000"/>
              </a:buClr>
              <a:defRPr/>
            </a:lvl4pPr>
            <a:lvl5pPr>
              <a:spcBef>
                <a:spcPts val="0"/>
              </a:spcBef>
              <a:spcAft>
                <a:spcPts val="1200"/>
              </a:spcAft>
              <a:buClr>
                <a:srgbClr val="00000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8A814912-9EAF-4346-926C-B51428900FFA}"/>
              </a:ext>
            </a:extLst>
          </p:cNvPr>
          <p:cNvSpPr>
            <a:spLocks noGrp="1"/>
          </p:cNvSpPr>
          <p:nvPr>
            <p:ph type="pic" sz="quarter" idx="10"/>
          </p:nvPr>
        </p:nvSpPr>
        <p:spPr>
          <a:xfrm>
            <a:off x="7007225" y="0"/>
            <a:ext cx="5181600" cy="6858000"/>
          </a:xfrm>
          <a:gradFill>
            <a:gsLst>
              <a:gs pos="0">
                <a:schemeClr val="accent2"/>
              </a:gs>
              <a:gs pos="83000">
                <a:schemeClr val="accent2">
                  <a:lumMod val="75000"/>
                </a:schemeClr>
              </a:gs>
              <a:gs pos="98000">
                <a:schemeClr val="accent2">
                  <a:lumMod val="50000"/>
                </a:schemeClr>
              </a:gs>
            </a:gsLst>
            <a:lin ang="4800000" scaled="0"/>
          </a:gradFill>
        </p:spPr>
        <p:txBody>
          <a:bodyPr/>
          <a:lstStyle>
            <a:lvl1pPr marL="0" indent="0">
              <a:buNone/>
              <a:defRPr/>
            </a:lvl1pPr>
          </a:lstStyle>
          <a:p>
            <a:r>
              <a:rPr lang="en-US"/>
              <a:t>Click icon to add picture</a:t>
            </a:r>
          </a:p>
        </p:txBody>
      </p:sp>
      <p:grpSp>
        <p:nvGrpSpPr>
          <p:cNvPr id="5" name="Group 4">
            <a:extLst>
              <a:ext uri="{FF2B5EF4-FFF2-40B4-BE49-F238E27FC236}">
                <a16:creationId xmlns:a16="http://schemas.microsoft.com/office/drawing/2014/main" id="{614080F5-2767-0E40-93F1-EADF6F3F72A1}"/>
              </a:ext>
              <a:ext uri="{C183D7F6-B498-43B3-948B-1728B52AA6E4}">
                <adec:decorative xmlns:adec="http://schemas.microsoft.com/office/drawing/2017/decorative" val="1"/>
              </a:ext>
            </a:extLst>
          </p:cNvPr>
          <p:cNvGrpSpPr/>
          <p:nvPr userDrawn="1"/>
        </p:nvGrpSpPr>
        <p:grpSpPr>
          <a:xfrm rot="16200000">
            <a:off x="3226240" y="3199707"/>
            <a:ext cx="6858000" cy="458586"/>
            <a:chOff x="0" y="6170814"/>
            <a:chExt cx="12188825" cy="458586"/>
          </a:xfrm>
        </p:grpSpPr>
        <p:sp>
          <p:nvSpPr>
            <p:cNvPr id="6" name="Rectangle 5">
              <a:extLst>
                <a:ext uri="{FF2B5EF4-FFF2-40B4-BE49-F238E27FC236}">
                  <a16:creationId xmlns:a16="http://schemas.microsoft.com/office/drawing/2014/main" id="{4B205986-3ABF-7D40-8499-0D43ECEE93E7}"/>
                </a:ext>
              </a:extLst>
            </p:cNvPr>
            <p:cNvSpPr/>
            <p:nvPr userDrawn="1"/>
          </p:nvSpPr>
          <p:spPr>
            <a:xfrm>
              <a:off x="0" y="6170814"/>
              <a:ext cx="12188825"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B8C1B07-7A1F-8749-9800-562E303C1C8C}"/>
                </a:ext>
              </a:extLst>
            </p:cNvPr>
            <p:cNvSpPr/>
            <p:nvPr userDrawn="1"/>
          </p:nvSpPr>
          <p:spPr>
            <a:xfrm>
              <a:off x="0" y="6354387"/>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672E40A-BB33-554E-8E17-4B0F743DD49F}"/>
                </a:ext>
              </a:extLst>
            </p:cNvPr>
            <p:cNvSpPr/>
            <p:nvPr userDrawn="1"/>
          </p:nvSpPr>
          <p:spPr>
            <a:xfrm>
              <a:off x="0" y="6537960"/>
              <a:ext cx="12188825" cy="914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3" name="Text Placeholder 11">
            <a:extLst>
              <a:ext uri="{FF2B5EF4-FFF2-40B4-BE49-F238E27FC236}">
                <a16:creationId xmlns:a16="http://schemas.microsoft.com/office/drawing/2014/main" id="{34F7E5B8-205A-957D-3664-018EA6E80E7B}"/>
              </a:ext>
              <a:ext uri="{C183D7F6-B498-43B3-948B-1728B52AA6E4}">
                <adec:decorative xmlns:adec="http://schemas.microsoft.com/office/drawing/2017/decorative" val="1"/>
              </a:ext>
            </a:extLst>
          </p:cNvPr>
          <p:cNvSpPr txBox="1">
            <a:spLocks/>
          </p:cNvSpPr>
          <p:nvPr userDrawn="1"/>
        </p:nvSpPr>
        <p:spPr>
          <a:xfrm>
            <a:off x="7032343" y="6515754"/>
            <a:ext cx="5105401" cy="236981"/>
          </a:xfrm>
          <a:prstGeom prst="rect">
            <a:avLst/>
          </a:prstGeom>
        </p:spPr>
        <p:txBody>
          <a:bodyPr>
            <a:noAutofit/>
          </a:bodyPr>
          <a:lstStyle>
            <a:lvl1pPr marL="0" marR="0" indent="0" algn="r" defTabSz="685629" rtl="0" eaLnBrk="1" fontAlgn="auto" latinLnBrk="0" hangingPunct="1">
              <a:lnSpc>
                <a:spcPct val="100000"/>
              </a:lnSpc>
              <a:spcBef>
                <a:spcPct val="20000"/>
              </a:spcBef>
              <a:spcAft>
                <a:spcPts val="0"/>
              </a:spcAft>
              <a:buClr>
                <a:schemeClr val="tx1"/>
              </a:buClr>
              <a:buSzTx/>
              <a:buFont typeface="Wingdings" panose="05000000000000000000" pitchFamily="2" charset="2"/>
              <a:buNone/>
              <a:tabLst/>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57074" indent="-214260" algn="l" defTabSz="685629" rtl="0" eaLnBrk="1" latinLnBrk="0" hangingPunct="1">
              <a:spcBef>
                <a:spcPct val="20000"/>
              </a:spcBef>
              <a:buClr>
                <a:schemeClr val="tx1"/>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036" indent="-171407" algn="l" defTabSz="685629" rtl="0" eaLnBrk="1" latinLnBrk="0" hangingPunct="1">
              <a:spcBef>
                <a:spcPct val="20000"/>
              </a:spcBef>
              <a:buClr>
                <a:schemeClr val="tx1"/>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199850" indent="-171407" algn="l" defTabSz="685629" rtl="0" eaLnBrk="1" latinLnBrk="0" hangingPunct="1">
              <a:spcBef>
                <a:spcPct val="20000"/>
              </a:spcBef>
              <a:buClr>
                <a:schemeClr val="tx1"/>
              </a:buClr>
              <a:buFont typeface="Courier New" panose="02070309020205020404" pitchFamily="49" charset="0"/>
              <a:buChar char="o"/>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2664" indent="-171407" algn="l" defTabSz="685629" rtl="0" eaLnBrk="1" latinLnBrk="0" hangingPunct="1">
              <a:spcBef>
                <a:spcPct val="20000"/>
              </a:spcBef>
              <a:buClr>
                <a:schemeClr val="tx1"/>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479"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293"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107"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3922"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defRPr/>
            </a:pPr>
            <a:r>
              <a:rPr lang="en-US" sz="1200">
                <a:solidFill>
                  <a:schemeClr val="bg1"/>
                </a:solidFill>
                <a:latin typeface="Arial" panose="020B0604020202020204" pitchFamily="34" charset="0"/>
                <a:cs typeface="Arial" panose="020B0604020202020204" pitchFamily="34" charset="0"/>
              </a:rPr>
              <a:t>© Tennessee Department of Education </a:t>
            </a:r>
            <a:endParaRPr lang="id-ID" sz="1200">
              <a:solidFill>
                <a:schemeClr val="bg1"/>
              </a:solidFill>
              <a:latin typeface="Arial" panose="020B0604020202020204" pitchFamily="34" charset="0"/>
              <a:cs typeface="Arial" panose="020B0604020202020204" pitchFamily="34" charset="0"/>
            </a:endParaRPr>
          </a:p>
        </p:txBody>
      </p:sp>
      <p:pic>
        <p:nvPicPr>
          <p:cNvPr id="9" name="Graphic 8">
            <a:extLst>
              <a:ext uri="{FF2B5EF4-FFF2-40B4-BE49-F238E27FC236}">
                <a16:creationId xmlns:a16="http://schemas.microsoft.com/office/drawing/2014/main" id="{BAA64F93-BA28-0925-38AA-920AE2A970E3}"/>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0" y="6254279"/>
            <a:ext cx="1627833" cy="562694"/>
          </a:xfrm>
          <a:prstGeom prst="rect">
            <a:avLst/>
          </a:prstGeom>
        </p:spPr>
      </p:pic>
    </p:spTree>
    <p:extLst>
      <p:ext uri="{BB962C8B-B14F-4D97-AF65-F5344CB8AC3E}">
        <p14:creationId xmlns:p14="http://schemas.microsoft.com/office/powerpoint/2010/main" val="16159573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Content 8">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54317B-6CE9-91D4-FB2F-EDE77C5CA2CD}"/>
              </a:ext>
            </a:extLst>
          </p:cNvPr>
          <p:cNvSpPr>
            <a:spLocks noGrp="1"/>
          </p:cNvSpPr>
          <p:nvPr>
            <p:ph type="title"/>
          </p:nvPr>
        </p:nvSpPr>
        <p:spPr>
          <a:xfrm>
            <a:off x="4587730" y="130714"/>
            <a:ext cx="6991653" cy="1200072"/>
          </a:xfrm>
        </p:spPr>
        <p:txBody>
          <a:bodyPr>
            <a:spAutoFit/>
          </a:bodyPr>
          <a:lstStyle/>
          <a:p>
            <a:r>
              <a:rPr lang="en-US"/>
              <a:t>Click to edit Master title style</a:t>
            </a:r>
          </a:p>
        </p:txBody>
      </p:sp>
      <p:sp>
        <p:nvSpPr>
          <p:cNvPr id="3" name="Rectangle 2">
            <a:extLst>
              <a:ext uri="{C183D7F6-B498-43B3-948B-1728B52AA6E4}">
                <adec:decorative xmlns:adec="http://schemas.microsoft.com/office/drawing/2017/decorative" val="1"/>
              </a:ext>
            </a:extLst>
          </p:cNvPr>
          <p:cNvSpPr/>
          <p:nvPr userDrawn="1"/>
        </p:nvSpPr>
        <p:spPr>
          <a:xfrm>
            <a:off x="0" y="0"/>
            <a:ext cx="3930554"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4" name="Picture Placeholder 3">
            <a:extLst>
              <a:ext uri="{FF2B5EF4-FFF2-40B4-BE49-F238E27FC236}">
                <a16:creationId xmlns:a16="http://schemas.microsoft.com/office/drawing/2014/main" id="{09E3FBC9-6C0B-004F-AE00-05853C3DF5B8}"/>
              </a:ext>
            </a:extLst>
          </p:cNvPr>
          <p:cNvSpPr>
            <a:spLocks noGrp="1"/>
          </p:cNvSpPr>
          <p:nvPr>
            <p:ph type="pic" sz="quarter" idx="10"/>
          </p:nvPr>
        </p:nvSpPr>
        <p:spPr>
          <a:xfrm>
            <a:off x="0" y="0"/>
            <a:ext cx="3732213" cy="6858000"/>
          </a:xfrm>
          <a:pattFill prst="pct5">
            <a:fgClr>
              <a:schemeClr val="tx2"/>
            </a:fgClr>
            <a:bgClr>
              <a:schemeClr val="accent2"/>
            </a:bgClr>
          </a:pattFill>
        </p:spPr>
        <p:txBody>
          <a:bodyPr/>
          <a:lstStyle>
            <a:lvl1pPr marL="0" indent="0">
              <a:buNone/>
              <a:defRPr/>
            </a:lvl1pPr>
          </a:lstStyle>
          <a:p>
            <a:endParaRPr lang="en-US"/>
          </a:p>
        </p:txBody>
      </p:sp>
      <p:grpSp>
        <p:nvGrpSpPr>
          <p:cNvPr id="5" name="Group 4">
            <a:extLst>
              <a:ext uri="{FF2B5EF4-FFF2-40B4-BE49-F238E27FC236}">
                <a16:creationId xmlns:a16="http://schemas.microsoft.com/office/drawing/2014/main" id="{C3ABCF23-3149-9C43-B789-074700B153D7}"/>
              </a:ext>
              <a:ext uri="{C183D7F6-B498-43B3-948B-1728B52AA6E4}">
                <adec:decorative xmlns:adec="http://schemas.microsoft.com/office/drawing/2017/decorative" val="1"/>
              </a:ext>
            </a:extLst>
          </p:cNvPr>
          <p:cNvGrpSpPr/>
          <p:nvPr userDrawn="1"/>
        </p:nvGrpSpPr>
        <p:grpSpPr>
          <a:xfrm rot="16200000">
            <a:off x="837305" y="3199707"/>
            <a:ext cx="6858000" cy="458586"/>
            <a:chOff x="0" y="6170814"/>
            <a:chExt cx="12188825" cy="458586"/>
          </a:xfrm>
        </p:grpSpPr>
        <p:sp>
          <p:nvSpPr>
            <p:cNvPr id="6" name="Rectangle 5">
              <a:extLst>
                <a:ext uri="{FF2B5EF4-FFF2-40B4-BE49-F238E27FC236}">
                  <a16:creationId xmlns:a16="http://schemas.microsoft.com/office/drawing/2014/main" id="{1895F846-6F7C-6247-BAFD-365BDB86C733}"/>
                </a:ext>
              </a:extLst>
            </p:cNvPr>
            <p:cNvSpPr/>
            <p:nvPr userDrawn="1"/>
          </p:nvSpPr>
          <p:spPr>
            <a:xfrm>
              <a:off x="0" y="6170814"/>
              <a:ext cx="12188825" cy="914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C9BB4C2-476C-4E49-B11D-0F2D32B86F4B}"/>
                </a:ext>
              </a:extLst>
            </p:cNvPr>
            <p:cNvSpPr/>
            <p:nvPr userDrawn="1"/>
          </p:nvSpPr>
          <p:spPr>
            <a:xfrm>
              <a:off x="0" y="6354387"/>
              <a:ext cx="12188825" cy="914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19D3C85-A57E-DB4A-9A36-C392D30A0D8F}"/>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pic>
        <p:nvPicPr>
          <p:cNvPr id="2" name="Graphic 1">
            <a:extLst>
              <a:ext uri="{FF2B5EF4-FFF2-40B4-BE49-F238E27FC236}">
                <a16:creationId xmlns:a16="http://schemas.microsoft.com/office/drawing/2014/main" id="{0586DC44-4AD2-86C2-8568-0D4026A71554}"/>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0509570" y="5928302"/>
            <a:ext cx="1587814" cy="548861"/>
          </a:xfrm>
          <a:prstGeom prst="rect">
            <a:avLst/>
          </a:prstGeom>
        </p:spPr>
      </p:pic>
      <p:sp>
        <p:nvSpPr>
          <p:cNvPr id="10" name="Footer Placeholder 9">
            <a:extLst>
              <a:ext uri="{FF2B5EF4-FFF2-40B4-BE49-F238E27FC236}">
                <a16:creationId xmlns:a16="http://schemas.microsoft.com/office/drawing/2014/main" id="{A40BEEBB-F900-A343-3A7C-A5DAA7D2A2A3}"/>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39021933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Content 9">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E378850-31BD-394C-9D03-7C241ED38CE4}"/>
              </a:ext>
              <a:ext uri="{C183D7F6-B498-43B3-948B-1728B52AA6E4}">
                <adec:decorative xmlns:adec="http://schemas.microsoft.com/office/drawing/2017/decorative" val="1"/>
              </a:ext>
            </a:extLst>
          </p:cNvPr>
          <p:cNvGrpSpPr/>
          <p:nvPr userDrawn="1"/>
        </p:nvGrpSpPr>
        <p:grpSpPr>
          <a:xfrm rot="16200000">
            <a:off x="-1645118" y="4533206"/>
            <a:ext cx="4191003" cy="458586"/>
            <a:chOff x="0" y="6170814"/>
            <a:chExt cx="12188825" cy="458586"/>
          </a:xfrm>
        </p:grpSpPr>
        <p:sp>
          <p:nvSpPr>
            <p:cNvPr id="16" name="Rectangle 15">
              <a:extLst>
                <a:ext uri="{FF2B5EF4-FFF2-40B4-BE49-F238E27FC236}">
                  <a16:creationId xmlns:a16="http://schemas.microsoft.com/office/drawing/2014/main" id="{5CEE3CC4-0BA7-A540-BE31-114A39C2ED44}"/>
                </a:ext>
              </a:extLst>
            </p:cNvPr>
            <p:cNvSpPr/>
            <p:nvPr userDrawn="1"/>
          </p:nvSpPr>
          <p:spPr>
            <a:xfrm>
              <a:off x="0" y="6170814"/>
              <a:ext cx="12188825"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4BA21B3-E727-A548-9D5F-55D6F2D91AF5}"/>
                </a:ext>
              </a:extLst>
            </p:cNvPr>
            <p:cNvSpPr/>
            <p:nvPr userDrawn="1"/>
          </p:nvSpPr>
          <p:spPr>
            <a:xfrm>
              <a:off x="0" y="6354387"/>
              <a:ext cx="12188825" cy="914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81D408C-F4DE-FD4B-B55F-9CB6825C3B94}"/>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31CDA9E0-12DC-DE43-9456-80E8FDC3CD73}"/>
              </a:ext>
              <a:ext uri="{C183D7F6-B498-43B3-948B-1728B52AA6E4}">
                <adec:decorative xmlns:adec="http://schemas.microsoft.com/office/drawing/2017/decorative" val="1"/>
              </a:ext>
            </a:extLst>
          </p:cNvPr>
          <p:cNvSpPr/>
          <p:nvPr userDrawn="1"/>
        </p:nvSpPr>
        <p:spPr>
          <a:xfrm>
            <a:off x="1" y="0"/>
            <a:ext cx="12188824" cy="2813387"/>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Placeholder 1">
            <a:extLst>
              <a:ext uri="{FF2B5EF4-FFF2-40B4-BE49-F238E27FC236}">
                <a16:creationId xmlns:a16="http://schemas.microsoft.com/office/drawing/2014/main" id="{A18A5E09-F974-6F47-9E79-B36FE2C36050}"/>
              </a:ext>
            </a:extLst>
          </p:cNvPr>
          <p:cNvSpPr>
            <a:spLocks noGrp="1"/>
          </p:cNvSpPr>
          <p:nvPr>
            <p:ph type="title"/>
          </p:nvPr>
        </p:nvSpPr>
        <p:spPr>
          <a:xfrm>
            <a:off x="980970" y="3290105"/>
            <a:ext cx="10564656" cy="646203"/>
          </a:xfrm>
          <a:prstGeom prst="rect">
            <a:avLst/>
          </a:prstGeom>
        </p:spPr>
        <p:txBody>
          <a:bodyPr vert="horz" lIns="91440" tIns="45720" rIns="91440" bIns="45720" rtlCol="0" anchor="ctr">
            <a:spAutoFit/>
          </a:bodyPr>
          <a:lstStyle>
            <a:lvl1pPr>
              <a:defRPr>
                <a:latin typeface="Georgia" panose="02040502050405020303" pitchFamily="18" charset="0"/>
              </a:defRPr>
            </a:lvl1pPr>
          </a:lstStyle>
          <a:p>
            <a:r>
              <a:rPr lang="en-US"/>
              <a:t>Click to edit Master title style</a:t>
            </a:r>
          </a:p>
        </p:txBody>
      </p:sp>
      <p:sp>
        <p:nvSpPr>
          <p:cNvPr id="12" name="Text Placeholder 4">
            <a:extLst>
              <a:ext uri="{FF2B5EF4-FFF2-40B4-BE49-F238E27FC236}">
                <a16:creationId xmlns:a16="http://schemas.microsoft.com/office/drawing/2014/main" id="{A7B203F4-996A-F649-BA2A-71E24A932007}"/>
              </a:ext>
            </a:extLst>
          </p:cNvPr>
          <p:cNvSpPr>
            <a:spLocks noGrp="1"/>
          </p:cNvSpPr>
          <p:nvPr>
            <p:ph type="body" sz="quarter" idx="10"/>
          </p:nvPr>
        </p:nvSpPr>
        <p:spPr>
          <a:xfrm>
            <a:off x="980970" y="4312370"/>
            <a:ext cx="6887224" cy="461665"/>
          </a:xfrm>
        </p:spPr>
        <p:txBody>
          <a:bodyPr>
            <a:spAutoFit/>
          </a:bodyPr>
          <a:lstStyle>
            <a:lvl1pPr marL="0" indent="0">
              <a:buNone/>
              <a:defRPr/>
            </a:lvl1pPr>
            <a:lvl2pPr marL="342814" indent="0">
              <a:buNone/>
              <a:defRPr/>
            </a:lvl2pPr>
            <a:lvl3pPr marL="685629" indent="0">
              <a:buNone/>
              <a:defRPr/>
            </a:lvl3pPr>
            <a:lvl4pPr marL="1028443" indent="0">
              <a:buNone/>
              <a:defRPr/>
            </a:lvl4pPr>
            <a:lvl5pPr marL="1371257" indent="0">
              <a:buNone/>
              <a:defRPr/>
            </a:lvl5pPr>
          </a:lstStyle>
          <a:p>
            <a:pPr lvl="0"/>
            <a:r>
              <a:rPr lang="en-US"/>
              <a:t>Click to edit Master text styles</a:t>
            </a:r>
          </a:p>
        </p:txBody>
      </p:sp>
      <p:sp>
        <p:nvSpPr>
          <p:cNvPr id="20" name="Picture Placeholder 3">
            <a:extLst>
              <a:ext uri="{FF2B5EF4-FFF2-40B4-BE49-F238E27FC236}">
                <a16:creationId xmlns:a16="http://schemas.microsoft.com/office/drawing/2014/main" id="{BC06C8C0-10E5-AE40-AA72-66BAC2BD7782}"/>
              </a:ext>
            </a:extLst>
          </p:cNvPr>
          <p:cNvSpPr>
            <a:spLocks noGrp="1"/>
          </p:cNvSpPr>
          <p:nvPr>
            <p:ph type="pic" sz="quarter" idx="11"/>
          </p:nvPr>
        </p:nvSpPr>
        <p:spPr>
          <a:xfrm>
            <a:off x="0" y="0"/>
            <a:ext cx="12188952" cy="2667000"/>
          </a:xfrm>
          <a:pattFill prst="pct5">
            <a:fgClr>
              <a:schemeClr val="tx2"/>
            </a:fgClr>
            <a:bgClr>
              <a:schemeClr val="accent2"/>
            </a:bgClr>
          </a:pattFill>
        </p:spPr>
        <p:txBody>
          <a:bodyPr/>
          <a:lstStyle>
            <a:lvl1pPr marL="0" indent="0">
              <a:buNone/>
              <a:defRPr/>
            </a:lvl1pPr>
          </a:lstStyle>
          <a:p>
            <a:endParaRPr lang="en-US"/>
          </a:p>
        </p:txBody>
      </p:sp>
      <p:pic>
        <p:nvPicPr>
          <p:cNvPr id="21" name="Picture 20">
            <a:extLst>
              <a:ext uri="{FF2B5EF4-FFF2-40B4-BE49-F238E27FC236}">
                <a16:creationId xmlns:a16="http://schemas.microsoft.com/office/drawing/2014/main" id="{ED0AD15F-FDAC-A947-937F-1300A3D403B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69575" y="5658380"/>
            <a:ext cx="1586983" cy="627866"/>
          </a:xfrm>
          <a:prstGeom prst="rect">
            <a:avLst/>
          </a:prstGeom>
        </p:spPr>
      </p:pic>
      <p:pic>
        <p:nvPicPr>
          <p:cNvPr id="2" name="Graphic 1">
            <a:extLst>
              <a:ext uri="{FF2B5EF4-FFF2-40B4-BE49-F238E27FC236}">
                <a16:creationId xmlns:a16="http://schemas.microsoft.com/office/drawing/2014/main" id="{06F7889F-C1FD-47C5-F896-9A50D85093AC}"/>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31410"/>
          <a:stretch/>
        </p:blipFill>
        <p:spPr>
          <a:xfrm>
            <a:off x="10103923" y="5615974"/>
            <a:ext cx="1939048" cy="670272"/>
          </a:xfrm>
          <a:prstGeom prst="rect">
            <a:avLst/>
          </a:prstGeom>
        </p:spPr>
      </p:pic>
      <p:cxnSp>
        <p:nvCxnSpPr>
          <p:cNvPr id="4" name="Straight Connector 3">
            <a:extLst>
              <a:ext uri="{FF2B5EF4-FFF2-40B4-BE49-F238E27FC236}">
                <a16:creationId xmlns:a16="http://schemas.microsoft.com/office/drawing/2014/main" id="{9E76ECB7-2EA1-3954-E258-3FF04720940F}"/>
              </a:ext>
              <a:ext uri="{C183D7F6-B498-43B3-948B-1728B52AA6E4}">
                <adec:decorative xmlns:adec="http://schemas.microsoft.com/office/drawing/2017/decorative" val="1"/>
              </a:ext>
            </a:extLst>
          </p:cNvPr>
          <p:cNvCxnSpPr/>
          <p:nvPr userDrawn="1"/>
        </p:nvCxnSpPr>
        <p:spPr>
          <a:xfrm>
            <a:off x="10027721" y="5658380"/>
            <a:ext cx="0" cy="62786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7FCFA928-0CFC-5E7D-6AC3-81443A725917}"/>
              </a:ext>
              <a:ext uri="{C183D7F6-B498-43B3-948B-1728B52AA6E4}">
                <adec:decorative xmlns:adec="http://schemas.microsoft.com/office/drawing/2017/decorative" val="1"/>
              </a:ext>
            </a:extLst>
          </p:cNvPr>
          <p:cNvSpPr>
            <a:spLocks noGrp="1"/>
          </p:cNvSpPr>
          <p:nvPr>
            <p:ph type="ftr" sz="quarter" idx="12"/>
          </p:nvPr>
        </p:nvSpPr>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34497172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2CFAAF-5625-7D4D-8E3D-266A07FDB861}"/>
              </a:ext>
            </a:extLst>
          </p:cNvPr>
          <p:cNvSpPr>
            <a:spLocks noGrp="1"/>
          </p:cNvSpPr>
          <p:nvPr>
            <p:ph type="title"/>
          </p:nvPr>
        </p:nvSpPr>
        <p:spPr>
          <a:xfrm>
            <a:off x="507868" y="509655"/>
            <a:ext cx="11071516" cy="646203"/>
          </a:xfrm>
        </p:spPr>
        <p:txBody>
          <a:bodyPr>
            <a:spAutoFit/>
          </a:bodyPr>
          <a:lstStyle/>
          <a:p>
            <a:r>
              <a:rPr lang="en-US"/>
              <a:t>Click to edit Master title style</a:t>
            </a:r>
          </a:p>
        </p:txBody>
      </p:sp>
      <p:sp>
        <p:nvSpPr>
          <p:cNvPr id="8" name="Text Placeholder 6">
            <a:extLst>
              <a:ext uri="{FF2B5EF4-FFF2-40B4-BE49-F238E27FC236}">
                <a16:creationId xmlns:a16="http://schemas.microsoft.com/office/drawing/2014/main" id="{3017CB97-2350-5B4F-BB4C-38837643373B}"/>
              </a:ext>
            </a:extLst>
          </p:cNvPr>
          <p:cNvSpPr>
            <a:spLocks noGrp="1"/>
          </p:cNvSpPr>
          <p:nvPr>
            <p:ph type="body" sz="quarter" idx="10"/>
          </p:nvPr>
        </p:nvSpPr>
        <p:spPr>
          <a:xfrm>
            <a:off x="507868" y="1531919"/>
            <a:ext cx="11071516" cy="2554545"/>
          </a:xfrm>
        </p:spPr>
        <p:txBody>
          <a:bodyPr>
            <a:spAutoFit/>
          </a:bodyPr>
          <a:lstStyle>
            <a:lvl1pPr>
              <a:spcBef>
                <a:spcPts val="0"/>
              </a:spcBef>
              <a:spcAft>
                <a:spcPts val="1200"/>
              </a:spcAft>
              <a:buClr>
                <a:srgbClr val="000000"/>
              </a:buClr>
              <a:defRPr/>
            </a:lvl1pPr>
            <a:lvl2pPr>
              <a:spcBef>
                <a:spcPts val="0"/>
              </a:spcBef>
              <a:spcAft>
                <a:spcPts val="1200"/>
              </a:spcAft>
              <a:buClr>
                <a:srgbClr val="000000"/>
              </a:buClr>
              <a:defRPr/>
            </a:lvl2pPr>
            <a:lvl3pPr>
              <a:spcBef>
                <a:spcPts val="0"/>
              </a:spcBef>
              <a:spcAft>
                <a:spcPts val="1200"/>
              </a:spcAft>
              <a:buClr>
                <a:srgbClr val="000000"/>
              </a:buClr>
              <a:defRPr/>
            </a:lvl3pPr>
            <a:lvl4pPr>
              <a:spcBef>
                <a:spcPts val="0"/>
              </a:spcBef>
              <a:spcAft>
                <a:spcPts val="1200"/>
              </a:spcAft>
              <a:buClr>
                <a:srgbClr val="000000"/>
              </a:buClr>
              <a:defRPr/>
            </a:lvl4pPr>
            <a:lvl5pPr>
              <a:spcBef>
                <a:spcPts val="0"/>
              </a:spcBef>
              <a:spcAft>
                <a:spcPts val="1200"/>
              </a:spcAft>
              <a:buClr>
                <a:srgbClr val="00000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5396EDA4-1632-8E26-2ABA-15522972500B}"/>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0500527" y="5962409"/>
            <a:ext cx="1552491" cy="536651"/>
          </a:xfrm>
          <a:prstGeom prst="rect">
            <a:avLst/>
          </a:prstGeom>
        </p:spPr>
      </p:pic>
      <p:sp>
        <p:nvSpPr>
          <p:cNvPr id="3" name="Footer Placeholder 2">
            <a:extLst>
              <a:ext uri="{FF2B5EF4-FFF2-40B4-BE49-F238E27FC236}">
                <a16:creationId xmlns:a16="http://schemas.microsoft.com/office/drawing/2014/main" id="{773DBDA3-B720-9B51-3A71-69A102F0EBC0}"/>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6218202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719897-2B4C-12D9-305E-A8E9B5C2768A}"/>
              </a:ext>
            </a:extLst>
          </p:cNvPr>
          <p:cNvSpPr>
            <a:spLocks noGrp="1"/>
          </p:cNvSpPr>
          <p:nvPr>
            <p:ph type="title"/>
          </p:nvPr>
        </p:nvSpPr>
        <p:spPr>
          <a:xfrm>
            <a:off x="507868" y="509655"/>
            <a:ext cx="11071516" cy="646203"/>
          </a:xfrm>
        </p:spPr>
        <p:txBody>
          <a:bodyPr>
            <a:spAutoFit/>
          </a:bodyPr>
          <a:lstStyle/>
          <a:p>
            <a:r>
              <a:rPr lang="en-US"/>
              <a:t>Click to edit Master title style</a:t>
            </a:r>
          </a:p>
        </p:txBody>
      </p:sp>
      <p:pic>
        <p:nvPicPr>
          <p:cNvPr id="2" name="Graphic 1">
            <a:extLst>
              <a:ext uri="{FF2B5EF4-FFF2-40B4-BE49-F238E27FC236}">
                <a16:creationId xmlns:a16="http://schemas.microsoft.com/office/drawing/2014/main" id="{017FC750-F50D-9AB3-D070-F41805885706}"/>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0480431" y="5916944"/>
            <a:ext cx="1562540" cy="540124"/>
          </a:xfrm>
          <a:prstGeom prst="rect">
            <a:avLst/>
          </a:prstGeom>
        </p:spPr>
      </p:pic>
      <p:sp>
        <p:nvSpPr>
          <p:cNvPr id="4" name="Footer Placeholder 3">
            <a:extLst>
              <a:ext uri="{FF2B5EF4-FFF2-40B4-BE49-F238E27FC236}">
                <a16:creationId xmlns:a16="http://schemas.microsoft.com/office/drawing/2014/main" id="{1D867CCE-A375-94A4-EAB3-201D0B89743B}"/>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33662333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1D464B-A5AC-8F48-99FA-84F28D847A97}"/>
              </a:ext>
              <a:ext uri="{C183D7F6-B498-43B3-948B-1728B52AA6E4}">
                <adec:decorative xmlns:adec="http://schemas.microsoft.com/office/drawing/2017/decorative" val="1"/>
              </a:ext>
            </a:extLst>
          </p:cNvPr>
          <p:cNvSpPr/>
          <p:nvPr userDrawn="1"/>
        </p:nvSpPr>
        <p:spPr>
          <a:xfrm>
            <a:off x="1" y="0"/>
            <a:ext cx="12188824" cy="6857999"/>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itle 3">
            <a:extLst>
              <a:ext uri="{FF2B5EF4-FFF2-40B4-BE49-F238E27FC236}">
                <a16:creationId xmlns:a16="http://schemas.microsoft.com/office/drawing/2014/main" id="{22A1F32F-5A98-B43B-7314-5216E2C58D29}"/>
              </a:ext>
            </a:extLst>
          </p:cNvPr>
          <p:cNvSpPr>
            <a:spLocks noGrp="1"/>
          </p:cNvSpPr>
          <p:nvPr>
            <p:ph type="title"/>
          </p:nvPr>
        </p:nvSpPr>
        <p:spPr>
          <a:xfrm>
            <a:off x="507868" y="509655"/>
            <a:ext cx="11071516" cy="646203"/>
          </a:xfrm>
        </p:spPr>
        <p:txBody>
          <a:bodyPr>
            <a:spAutoFit/>
          </a:bodyPr>
          <a:lstStyle>
            <a:lvl1pPr>
              <a:defRPr>
                <a:solidFill>
                  <a:schemeClr val="bg1"/>
                </a:solidFill>
              </a:defRPr>
            </a:lvl1pPr>
          </a:lstStyle>
          <a:p>
            <a:r>
              <a:rPr lang="en-US"/>
              <a:t>Click to edit Master title style</a:t>
            </a:r>
          </a:p>
        </p:txBody>
      </p:sp>
      <p:pic>
        <p:nvPicPr>
          <p:cNvPr id="5" name="Graphic 4">
            <a:extLst>
              <a:ext uri="{FF2B5EF4-FFF2-40B4-BE49-F238E27FC236}">
                <a16:creationId xmlns:a16="http://schemas.microsoft.com/office/drawing/2014/main" id="{E674F16A-9D66-8302-1459-EFE433C68D63}"/>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0422211" y="5817480"/>
            <a:ext cx="1715533" cy="593010"/>
          </a:xfrm>
          <a:prstGeom prst="rect">
            <a:avLst/>
          </a:prstGeom>
        </p:spPr>
      </p:pic>
      <p:sp>
        <p:nvSpPr>
          <p:cNvPr id="6" name="Footer Placeholder 5">
            <a:extLst>
              <a:ext uri="{FF2B5EF4-FFF2-40B4-BE49-F238E27FC236}">
                <a16:creationId xmlns:a16="http://schemas.microsoft.com/office/drawing/2014/main" id="{CEE4F6A9-2E67-09D5-92FD-B9C74D8AA370}"/>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chemeClr val="bg1"/>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39856009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hart Example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9CC23F9-032D-C649-8221-A5E85B501A32}"/>
              </a:ext>
            </a:extLst>
          </p:cNvPr>
          <p:cNvSpPr>
            <a:spLocks noGrp="1"/>
          </p:cNvSpPr>
          <p:nvPr>
            <p:ph type="title" hasCustomPrompt="1"/>
          </p:nvPr>
        </p:nvSpPr>
        <p:spPr>
          <a:xfrm>
            <a:off x="507868" y="509655"/>
            <a:ext cx="11071516" cy="646203"/>
          </a:xfrm>
        </p:spPr>
        <p:txBody>
          <a:bodyPr>
            <a:spAutoFit/>
          </a:bodyPr>
          <a:lstStyle/>
          <a:p>
            <a:r>
              <a:rPr lang="en-US"/>
              <a:t>Click to edit Chart Title</a:t>
            </a:r>
          </a:p>
        </p:txBody>
      </p:sp>
      <p:pic>
        <p:nvPicPr>
          <p:cNvPr id="2" name="Graphic 1">
            <a:extLst>
              <a:ext uri="{FF2B5EF4-FFF2-40B4-BE49-F238E27FC236}">
                <a16:creationId xmlns:a16="http://schemas.microsoft.com/office/drawing/2014/main" id="{7CD5FC28-67BF-3D41-7F66-7BA3DA9696C3}"/>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7731890" y="6211943"/>
            <a:ext cx="1563232" cy="540363"/>
          </a:xfrm>
          <a:prstGeom prst="rect">
            <a:avLst/>
          </a:prstGeom>
        </p:spPr>
      </p:pic>
      <p:sp>
        <p:nvSpPr>
          <p:cNvPr id="12" name="Chart Placeholder 11">
            <a:extLst>
              <a:ext uri="{FF2B5EF4-FFF2-40B4-BE49-F238E27FC236}">
                <a16:creationId xmlns:a16="http://schemas.microsoft.com/office/drawing/2014/main" id="{FF8D50C8-9082-B3FC-A691-BF87039E7825}"/>
              </a:ext>
            </a:extLst>
          </p:cNvPr>
          <p:cNvSpPr>
            <a:spLocks noGrp="1"/>
          </p:cNvSpPr>
          <p:nvPr>
            <p:ph type="chart" sz="quarter" idx="10"/>
          </p:nvPr>
        </p:nvSpPr>
        <p:spPr>
          <a:xfrm>
            <a:off x="507868" y="1579731"/>
            <a:ext cx="6961444" cy="4632155"/>
          </a:xfrm>
        </p:spPr>
        <p:txBody>
          <a:bodyPr/>
          <a:lstStyle/>
          <a:p>
            <a:endParaRPr lang="en-US"/>
          </a:p>
        </p:txBody>
      </p:sp>
      <p:sp>
        <p:nvSpPr>
          <p:cNvPr id="14" name="Chart Placeholder 13">
            <a:extLst>
              <a:ext uri="{FF2B5EF4-FFF2-40B4-BE49-F238E27FC236}">
                <a16:creationId xmlns:a16="http://schemas.microsoft.com/office/drawing/2014/main" id="{72F44D50-551C-1D51-9B73-89626AA6ED1F}"/>
              </a:ext>
            </a:extLst>
          </p:cNvPr>
          <p:cNvSpPr>
            <a:spLocks noGrp="1"/>
          </p:cNvSpPr>
          <p:nvPr>
            <p:ph type="chart" sz="quarter" idx="11"/>
          </p:nvPr>
        </p:nvSpPr>
        <p:spPr>
          <a:xfrm>
            <a:off x="7850852" y="1579731"/>
            <a:ext cx="3710910" cy="2466753"/>
          </a:xfrm>
        </p:spPr>
        <p:txBody>
          <a:bodyPr/>
          <a:lstStyle/>
          <a:p>
            <a:endParaRPr lang="en-US"/>
          </a:p>
        </p:txBody>
      </p:sp>
      <p:sp>
        <p:nvSpPr>
          <p:cNvPr id="16" name="Chart Placeholder 15">
            <a:extLst>
              <a:ext uri="{FF2B5EF4-FFF2-40B4-BE49-F238E27FC236}">
                <a16:creationId xmlns:a16="http://schemas.microsoft.com/office/drawing/2014/main" id="{58AC5688-3FDA-5FD8-8AC5-50DD5AC8EBCA}"/>
              </a:ext>
            </a:extLst>
          </p:cNvPr>
          <p:cNvSpPr>
            <a:spLocks noGrp="1"/>
          </p:cNvSpPr>
          <p:nvPr>
            <p:ph type="chart" sz="quarter" idx="12"/>
          </p:nvPr>
        </p:nvSpPr>
        <p:spPr>
          <a:xfrm>
            <a:off x="7868474" y="4189301"/>
            <a:ext cx="3710910" cy="2022586"/>
          </a:xfrm>
        </p:spPr>
        <p:txBody>
          <a:bodyPr/>
          <a:lstStyle/>
          <a:p>
            <a:endParaRPr lang="en-US"/>
          </a:p>
        </p:txBody>
      </p:sp>
      <p:sp>
        <p:nvSpPr>
          <p:cNvPr id="4" name="Footer Placeholder 3">
            <a:extLst>
              <a:ext uri="{FF2B5EF4-FFF2-40B4-BE49-F238E27FC236}">
                <a16:creationId xmlns:a16="http://schemas.microsoft.com/office/drawing/2014/main" id="{50A52BF0-8662-9B21-FB2E-1A18D5D3BCB3}"/>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a:p>
        </p:txBody>
      </p:sp>
      <p:sp>
        <p:nvSpPr>
          <p:cNvPr id="6" name="Text Placeholder 5">
            <a:extLst>
              <a:ext uri="{FF2B5EF4-FFF2-40B4-BE49-F238E27FC236}">
                <a16:creationId xmlns:a16="http://schemas.microsoft.com/office/drawing/2014/main" id="{34C9D6CD-BC61-38DC-C854-9108EF793891}"/>
              </a:ext>
            </a:extLst>
          </p:cNvPr>
          <p:cNvSpPr>
            <a:spLocks noGrp="1"/>
          </p:cNvSpPr>
          <p:nvPr>
            <p:ph type="body" sz="quarter" idx="14" hasCustomPrompt="1"/>
          </p:nvPr>
        </p:nvSpPr>
        <p:spPr>
          <a:xfrm>
            <a:off x="508000" y="6400800"/>
            <a:ext cx="6961188" cy="461665"/>
          </a:xfrm>
        </p:spPr>
        <p:txBody>
          <a:bodyPr>
            <a:spAutoFit/>
          </a:bodyPr>
          <a:lstStyle>
            <a:lvl1pPr>
              <a:buNone/>
              <a:defRPr/>
            </a:lvl1pPr>
          </a:lstStyle>
          <a:p>
            <a:pPr lvl="0"/>
            <a:r>
              <a:rPr lang="en-US"/>
              <a:t>Click to edit chart reference</a:t>
            </a:r>
          </a:p>
        </p:txBody>
      </p:sp>
    </p:spTree>
    <p:extLst>
      <p:ext uri="{BB962C8B-B14F-4D97-AF65-F5344CB8AC3E}">
        <p14:creationId xmlns:p14="http://schemas.microsoft.com/office/powerpoint/2010/main" val="238384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Left Blue Boarder, Titl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0B34F4-D37B-4FCE-B19E-8AC2D3136F87}"/>
              </a:ext>
              <a:ext uri="{C183D7F6-B498-43B3-948B-1728B52AA6E4}">
                <adec:decorative xmlns:adec="http://schemas.microsoft.com/office/drawing/2017/decorative" val="1"/>
              </a:ext>
            </a:extLst>
          </p:cNvPr>
          <p:cNvGrpSpPr/>
          <p:nvPr userDrawn="1"/>
        </p:nvGrpSpPr>
        <p:grpSpPr>
          <a:xfrm>
            <a:off x="7581014" y="6106159"/>
            <a:ext cx="4157047" cy="198947"/>
            <a:chOff x="6927228" y="7552706"/>
            <a:chExt cx="5016271" cy="227062"/>
          </a:xfrm>
        </p:grpSpPr>
        <p:sp>
          <p:nvSpPr>
            <p:cNvPr id="3" name="Oval 2">
              <a:extLst>
                <a:ext uri="{FF2B5EF4-FFF2-40B4-BE49-F238E27FC236}">
                  <a16:creationId xmlns:a16="http://schemas.microsoft.com/office/drawing/2014/main" id="{3D79D985-522E-4815-9A90-CCB2102481D8}"/>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 name="Oval 3">
              <a:extLst>
                <a:ext uri="{FF2B5EF4-FFF2-40B4-BE49-F238E27FC236}">
                  <a16:creationId xmlns:a16="http://schemas.microsoft.com/office/drawing/2014/main" id="{79991DFE-94E4-19AB-0972-9088099F7E00}"/>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 name="Oval 4">
              <a:extLst>
                <a:ext uri="{FF2B5EF4-FFF2-40B4-BE49-F238E27FC236}">
                  <a16:creationId xmlns:a16="http://schemas.microsoft.com/office/drawing/2014/main" id="{B0A4D449-EF5B-3993-277C-449A2CFF57DF}"/>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44463259-608B-E08B-D5CE-F8DC6BECF6E2}"/>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0" name="Oval 59">
              <a:extLst>
                <a:ext uri="{FF2B5EF4-FFF2-40B4-BE49-F238E27FC236}">
                  <a16:creationId xmlns:a16="http://schemas.microsoft.com/office/drawing/2014/main" id="{DF675E3D-B129-E72A-E03D-2E93027FA320}"/>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25F26DBF-EDAC-20C4-6EC5-9DB9EF743A50}"/>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821616D7-BEEA-38D6-8DE2-533BDE863130}"/>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097235D8-3725-2BF7-1FA7-E0CBCCA96A8D}"/>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F47862A7-7803-A1F4-84E2-AE3E916E4B9F}"/>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91FF9CD8-1A58-E1A7-807B-85DA801F6A6B}"/>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44F93EA7-D6B3-ED8F-0CA5-8A1C2743FE27}"/>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85DAFC5D-831F-7CE6-6969-C5F5FC17EBD7}"/>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FF61CE59-B617-169E-F5F8-D197A929534C}"/>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A79C6CE1-2D95-E701-8511-69F4F10CC640}"/>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98F2DF64-891F-1D9D-AD98-A204C7ECB46B}"/>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DA0404E7-26AB-7047-24B4-F88E21A7C5F9}"/>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24929038-12E0-10F7-317B-CE2DF81AB78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84BD55B9-A153-D481-66A8-BEB251A2B2A5}"/>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292EA9E0-1EF4-60B3-060C-5C40BECBD008}"/>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ECE7DD42-BEEC-2EA7-F803-4ABFE8C038DA}"/>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A60D47DB-51AA-D091-1402-757DA94FD198}"/>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85BA26B2-60A8-3E34-C3F3-254E98C4A9C1}"/>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985FB6BF-A280-B9AA-036C-069B10CCFB70}"/>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76BFA3FB-EB9E-9C53-2E8D-337501C33471}"/>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BE257809-91C9-54B8-974F-9D44D2CAB4D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A5A00912-2EC0-668B-9829-BA72DEFDB3C8}"/>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72ED9DEE-1621-BFB0-629A-36410ECB94AB}"/>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42EAAB73-3433-053F-17F3-572C20CA8460}"/>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75963C91-7D74-2A9B-EAC1-CF50B4E21B7A}"/>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87293302-A164-C136-54A2-7BA6EF412302}"/>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1154296C-7268-08D1-FB83-FEE1198CB90F}"/>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13A7833B-A9B7-6397-0160-7A2A473C46DC}"/>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8209A318-9D33-89C6-CEE5-9B65B5CBC845}"/>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739EB5A9-440D-E966-2A7F-51EFB41EC164}"/>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A4BF16B5-C4D3-9C56-3D42-BA5128EC4D21}"/>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9BCAAF9B-73C3-52B9-A7BB-82217926591B}"/>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8F93CD8F-7644-9ACC-31B8-C493D312FC77}"/>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C9990D3F-44C8-D228-C7EA-CBD7717FBF5E}"/>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1FE225CB-51B9-4E01-EC39-1575092D128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B99E5398-1B3C-FF77-A50B-F5D27F60DDB4}"/>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C842B528-A8EE-E257-827E-733123B701C1}"/>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AECBA0FA-8421-7094-7C24-70C585702CE8}"/>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0D169013-4512-F5F2-066E-D7A2E27C15D2}"/>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4F61AD7B-30F1-CA25-081A-C12DAF007F13}"/>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A4BE33CE-C2CC-FC5F-06D4-6F70D8CC5918}"/>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8279D601-5CF4-2C8C-951B-0BB86C7E553B}"/>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82733E9E-0A64-25A8-960F-DB6409D242B5}"/>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2CB0BD8E-2776-176D-33E5-48A3432A190C}"/>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
        <p:nvSpPr>
          <p:cNvPr id="8" name="Rectangle 7">
            <a:extLst>
              <a:ext uri="{FF2B5EF4-FFF2-40B4-BE49-F238E27FC236}">
                <a16:creationId xmlns:a16="http://schemas.microsoft.com/office/drawing/2014/main" id="{E30DDD92-F8D7-27FF-AD91-CA3E7478236B}"/>
              </a:ext>
              <a:ext uri="{C183D7F6-B498-43B3-948B-1728B52AA6E4}">
                <adec:decorative xmlns:adec="http://schemas.microsoft.com/office/drawing/2017/decorative" val="1"/>
              </a:ext>
            </a:extLst>
          </p:cNvPr>
          <p:cNvSpPr/>
          <p:nvPr userDrawn="1"/>
        </p:nvSpPr>
        <p:spPr>
          <a:xfrm>
            <a:off x="0" y="0"/>
            <a:ext cx="1827213"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9" name="Footer Placeholder 8">
            <a:extLst>
              <a:ext uri="{FF2B5EF4-FFF2-40B4-BE49-F238E27FC236}">
                <a16:creationId xmlns:a16="http://schemas.microsoft.com/office/drawing/2014/main" id="{A38D0568-4AFE-F057-BD1D-7203D1EC19D4}"/>
              </a:ext>
              <a:ext uri="{C183D7F6-B498-43B3-948B-1728B52AA6E4}">
                <adec:decorative xmlns:adec="http://schemas.microsoft.com/office/drawing/2017/decorative" val="1"/>
              </a:ext>
            </a:extLst>
          </p:cNvPr>
          <p:cNvSpPr>
            <a:spLocks noGrp="1"/>
          </p:cNvSpPr>
          <p:nvPr>
            <p:ph type="ftr" sz="quarter" idx="13"/>
          </p:nvPr>
        </p:nvSpPr>
        <p:spPr/>
        <p:txBody>
          <a:bodyPr/>
          <a:lstStyle>
            <a:lvl1pPr>
              <a:defRPr>
                <a:solidFill>
                  <a:srgbClr val="000000"/>
                </a:solidFill>
              </a:defRPr>
            </a:lvl1pPr>
          </a:lstStyle>
          <a:p>
            <a:r>
              <a:rPr lang="en-US"/>
              <a:t>© Tennessee Department of Education </a:t>
            </a:r>
            <a:endParaRPr lang="id-ID"/>
          </a:p>
          <a:p>
            <a:endParaRPr lang="en-US"/>
          </a:p>
        </p:txBody>
      </p:sp>
      <p:sp>
        <p:nvSpPr>
          <p:cNvPr id="15" name="Title 14">
            <a:extLst>
              <a:ext uri="{FF2B5EF4-FFF2-40B4-BE49-F238E27FC236}">
                <a16:creationId xmlns:a16="http://schemas.microsoft.com/office/drawing/2014/main" id="{551A2844-2266-7FED-D614-DEAD52EFC428}"/>
              </a:ext>
            </a:extLst>
          </p:cNvPr>
          <p:cNvSpPr>
            <a:spLocks noGrp="1"/>
          </p:cNvSpPr>
          <p:nvPr>
            <p:ph type="title"/>
          </p:nvPr>
        </p:nvSpPr>
        <p:spPr>
          <a:xfrm>
            <a:off x="2096436" y="228600"/>
            <a:ext cx="9727264" cy="1208314"/>
          </a:xfrm>
        </p:spPr>
        <p:txBody>
          <a:bodyPr/>
          <a:lstStyle/>
          <a:p>
            <a:r>
              <a:rPr lang="en-US"/>
              <a:t>Click to edit Master title style</a:t>
            </a:r>
          </a:p>
        </p:txBody>
      </p:sp>
      <p:sp>
        <p:nvSpPr>
          <p:cNvPr id="7" name="Text Placeholder 6">
            <a:extLst>
              <a:ext uri="{FF2B5EF4-FFF2-40B4-BE49-F238E27FC236}">
                <a16:creationId xmlns:a16="http://schemas.microsoft.com/office/drawing/2014/main" id="{CABD8486-C7B6-F4D4-A4F6-C8D28C1EBACC}"/>
              </a:ext>
            </a:extLst>
          </p:cNvPr>
          <p:cNvSpPr>
            <a:spLocks noGrp="1"/>
          </p:cNvSpPr>
          <p:nvPr>
            <p:ph type="body" sz="quarter" idx="14"/>
          </p:nvPr>
        </p:nvSpPr>
        <p:spPr>
          <a:xfrm>
            <a:off x="2097088" y="1620838"/>
            <a:ext cx="9831387" cy="4349750"/>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grpSp>
        <p:nvGrpSpPr>
          <p:cNvPr id="6" name="Group 5">
            <a:extLst>
              <a:ext uri="{FF2B5EF4-FFF2-40B4-BE49-F238E27FC236}">
                <a16:creationId xmlns:a16="http://schemas.microsoft.com/office/drawing/2014/main" id="{1C85AEC3-EC34-D8CE-162D-D5B21C16CA63}"/>
              </a:ext>
              <a:ext uri="{C183D7F6-B498-43B3-948B-1728B52AA6E4}">
                <adec:decorative xmlns:adec="http://schemas.microsoft.com/office/drawing/2017/decorative" val="1"/>
              </a:ext>
            </a:extLst>
          </p:cNvPr>
          <p:cNvGrpSpPr/>
          <p:nvPr userDrawn="1"/>
        </p:nvGrpSpPr>
        <p:grpSpPr>
          <a:xfrm>
            <a:off x="7184738" y="6309360"/>
            <a:ext cx="1827213" cy="484632"/>
            <a:chOff x="1827213" y="6320184"/>
            <a:chExt cx="1889065" cy="515107"/>
          </a:xfrm>
        </p:grpSpPr>
        <p:pic>
          <p:nvPicPr>
            <p:cNvPr id="10" name="Graphic 9">
              <a:extLst>
                <a:ext uri="{FF2B5EF4-FFF2-40B4-BE49-F238E27FC236}">
                  <a16:creationId xmlns:a16="http://schemas.microsoft.com/office/drawing/2014/main" id="{2050D83D-F2AC-E88D-168C-FBB8B0637E82}"/>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1" name="Picture 10" descr="Tennessee Tiered Supports Center logo">
              <a:extLst>
                <a:ext uri="{FF2B5EF4-FFF2-40B4-BE49-F238E27FC236}">
                  <a16:creationId xmlns:a16="http://schemas.microsoft.com/office/drawing/2014/main" id="{C3F8763D-1F6D-6613-A386-799FF82D27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12" name="Text Placeholder 13">
            <a:extLst>
              <a:ext uri="{FF2B5EF4-FFF2-40B4-BE49-F238E27FC236}">
                <a16:creationId xmlns:a16="http://schemas.microsoft.com/office/drawing/2014/main" id="{12289F30-1C79-0B96-3EE2-7AED2D88631A}"/>
              </a:ext>
            </a:extLst>
          </p:cNvPr>
          <p:cNvSpPr>
            <a:spLocks noGrp="1"/>
          </p:cNvSpPr>
          <p:nvPr>
            <p:ph type="body" sz="quarter" idx="19" hasCustomPrompt="1"/>
          </p:nvPr>
        </p:nvSpPr>
        <p:spPr>
          <a:xfrm>
            <a:off x="1929624" y="6366701"/>
            <a:ext cx="4965192" cy="365760"/>
          </a:xfrm>
        </p:spPr>
        <p:txBody>
          <a:bodyPr anchor="ctr"/>
          <a:lstStyle>
            <a:lvl1pPr>
              <a:buNone/>
              <a:defRPr sz="1800"/>
            </a:lvl1pPr>
          </a:lstStyle>
          <a:p>
            <a:pPr lvl="0"/>
            <a:r>
              <a:rPr lang="en-US"/>
              <a:t>(Click to add citation)</a:t>
            </a:r>
          </a:p>
        </p:txBody>
      </p:sp>
    </p:spTree>
    <p:extLst>
      <p:ext uri="{BB962C8B-B14F-4D97-AF65-F5344CB8AC3E}">
        <p14:creationId xmlns:p14="http://schemas.microsoft.com/office/powerpoint/2010/main" val="298293491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hart Example with summar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9CC23F9-032D-C649-8221-A5E85B501A32}"/>
              </a:ext>
            </a:extLst>
          </p:cNvPr>
          <p:cNvSpPr>
            <a:spLocks noGrp="1"/>
          </p:cNvSpPr>
          <p:nvPr>
            <p:ph type="title" hasCustomPrompt="1"/>
          </p:nvPr>
        </p:nvSpPr>
        <p:spPr>
          <a:xfrm>
            <a:off x="507868" y="509655"/>
            <a:ext cx="11071516" cy="646203"/>
          </a:xfrm>
        </p:spPr>
        <p:txBody>
          <a:bodyPr>
            <a:spAutoFit/>
          </a:bodyPr>
          <a:lstStyle/>
          <a:p>
            <a:r>
              <a:rPr lang="en-US"/>
              <a:t>Click to edit Chart Title</a:t>
            </a:r>
          </a:p>
        </p:txBody>
      </p:sp>
      <p:pic>
        <p:nvPicPr>
          <p:cNvPr id="2" name="Graphic 1">
            <a:extLst>
              <a:ext uri="{FF2B5EF4-FFF2-40B4-BE49-F238E27FC236}">
                <a16:creationId xmlns:a16="http://schemas.microsoft.com/office/drawing/2014/main" id="{7CD5FC28-67BF-3D41-7F66-7BA3DA9696C3}"/>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7731890" y="6211943"/>
            <a:ext cx="1563232" cy="540363"/>
          </a:xfrm>
          <a:prstGeom prst="rect">
            <a:avLst/>
          </a:prstGeom>
        </p:spPr>
      </p:pic>
      <p:sp>
        <p:nvSpPr>
          <p:cNvPr id="12" name="Chart Placeholder 11">
            <a:extLst>
              <a:ext uri="{FF2B5EF4-FFF2-40B4-BE49-F238E27FC236}">
                <a16:creationId xmlns:a16="http://schemas.microsoft.com/office/drawing/2014/main" id="{FF8D50C8-9082-B3FC-A691-BF87039E7825}"/>
              </a:ext>
            </a:extLst>
          </p:cNvPr>
          <p:cNvSpPr>
            <a:spLocks noGrp="1"/>
          </p:cNvSpPr>
          <p:nvPr>
            <p:ph type="chart" sz="quarter" idx="10"/>
          </p:nvPr>
        </p:nvSpPr>
        <p:spPr>
          <a:xfrm>
            <a:off x="507868" y="1579731"/>
            <a:ext cx="6961444" cy="4632155"/>
          </a:xfrm>
        </p:spPr>
        <p:txBody>
          <a:bodyPr/>
          <a:lstStyle/>
          <a:p>
            <a:endParaRPr lang="en-US"/>
          </a:p>
        </p:txBody>
      </p:sp>
      <p:sp>
        <p:nvSpPr>
          <p:cNvPr id="6" name="Text Placeholder 5">
            <a:extLst>
              <a:ext uri="{FF2B5EF4-FFF2-40B4-BE49-F238E27FC236}">
                <a16:creationId xmlns:a16="http://schemas.microsoft.com/office/drawing/2014/main" id="{34C9D6CD-BC61-38DC-C854-9108EF793891}"/>
              </a:ext>
            </a:extLst>
          </p:cNvPr>
          <p:cNvSpPr>
            <a:spLocks noGrp="1"/>
          </p:cNvSpPr>
          <p:nvPr>
            <p:ph type="body" sz="quarter" idx="14" hasCustomPrompt="1"/>
          </p:nvPr>
        </p:nvSpPr>
        <p:spPr>
          <a:xfrm>
            <a:off x="507867" y="6354703"/>
            <a:ext cx="6961443" cy="461665"/>
          </a:xfrm>
        </p:spPr>
        <p:txBody>
          <a:bodyPr>
            <a:spAutoFit/>
          </a:bodyPr>
          <a:lstStyle>
            <a:lvl1pPr marL="0" indent="0">
              <a:buNone/>
              <a:defRPr/>
            </a:lvl1pPr>
          </a:lstStyle>
          <a:p>
            <a:pPr lvl="0"/>
            <a:r>
              <a:rPr lang="en-US"/>
              <a:t>Click to edit chart reference</a:t>
            </a:r>
          </a:p>
        </p:txBody>
      </p:sp>
      <p:sp>
        <p:nvSpPr>
          <p:cNvPr id="7" name="Text Placeholder 6">
            <a:extLst>
              <a:ext uri="{FF2B5EF4-FFF2-40B4-BE49-F238E27FC236}">
                <a16:creationId xmlns:a16="http://schemas.microsoft.com/office/drawing/2014/main" id="{98E25923-06EB-B84E-117E-ADB3507ED9CF}"/>
              </a:ext>
            </a:extLst>
          </p:cNvPr>
          <p:cNvSpPr>
            <a:spLocks noGrp="1"/>
          </p:cNvSpPr>
          <p:nvPr>
            <p:ph type="body" sz="quarter" idx="15" hasCustomPrompt="1"/>
          </p:nvPr>
        </p:nvSpPr>
        <p:spPr>
          <a:xfrm>
            <a:off x="7665285" y="1579730"/>
            <a:ext cx="3914099" cy="461665"/>
          </a:xfrm>
        </p:spPr>
        <p:txBody>
          <a:bodyPr>
            <a:spAutoFit/>
          </a:bodyPr>
          <a:lstStyle>
            <a:lvl1pPr marL="0" indent="0">
              <a:buNone/>
              <a:defRPr/>
            </a:lvl1pPr>
          </a:lstStyle>
          <a:p>
            <a:pPr lvl="0"/>
            <a:r>
              <a:rPr lang="en-US"/>
              <a:t>Click to chart summary</a:t>
            </a:r>
          </a:p>
        </p:txBody>
      </p:sp>
      <p:sp>
        <p:nvSpPr>
          <p:cNvPr id="4" name="Footer Placeholder 3">
            <a:extLst>
              <a:ext uri="{FF2B5EF4-FFF2-40B4-BE49-F238E27FC236}">
                <a16:creationId xmlns:a16="http://schemas.microsoft.com/office/drawing/2014/main" id="{50A52BF0-8662-9B21-FB2E-1A18D5D3BCB3}"/>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34286212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ouble text box">
    <p:spTree>
      <p:nvGrpSpPr>
        <p:cNvPr id="1" name=""/>
        <p:cNvGrpSpPr/>
        <p:nvPr/>
      </p:nvGrpSpPr>
      <p:grpSpPr>
        <a:xfrm>
          <a:off x="0" y="0"/>
          <a:ext cx="0" cy="0"/>
          <a:chOff x="0" y="0"/>
          <a:chExt cx="0" cy="0"/>
        </a:xfrm>
      </p:grpSpPr>
      <p:sp>
        <p:nvSpPr>
          <p:cNvPr id="29" name="Right Triangle 28">
            <a:extLst>
              <a:ext uri="{FF2B5EF4-FFF2-40B4-BE49-F238E27FC236}">
                <a16:creationId xmlns:a16="http://schemas.microsoft.com/office/drawing/2014/main" id="{42CBF4D8-9553-C541-8755-8ED89563E0A3}"/>
              </a:ext>
              <a:ext uri="{C183D7F6-B498-43B3-948B-1728B52AA6E4}">
                <adec:decorative xmlns:adec="http://schemas.microsoft.com/office/drawing/2017/decorative" val="1"/>
              </a:ext>
            </a:extLst>
          </p:cNvPr>
          <p:cNvSpPr/>
          <p:nvPr userDrawn="1"/>
        </p:nvSpPr>
        <p:spPr>
          <a:xfrm flipH="1">
            <a:off x="5278582" y="0"/>
            <a:ext cx="4057793" cy="6858000"/>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94587F7-C138-C246-B8DA-7FD77884A9FA}"/>
              </a:ext>
              <a:ext uri="{C183D7F6-B498-43B3-948B-1728B52AA6E4}">
                <adec:decorative xmlns:adec="http://schemas.microsoft.com/office/drawing/2017/decorative" val="1"/>
              </a:ext>
            </a:extLst>
          </p:cNvPr>
          <p:cNvSpPr/>
          <p:nvPr userDrawn="1"/>
        </p:nvSpPr>
        <p:spPr>
          <a:xfrm>
            <a:off x="9336375" y="0"/>
            <a:ext cx="28524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B009C4F-D912-A804-5EA1-26F7CF435933}"/>
              </a:ext>
            </a:extLst>
          </p:cNvPr>
          <p:cNvSpPr>
            <a:spLocks noGrp="1"/>
          </p:cNvSpPr>
          <p:nvPr>
            <p:ph type="title"/>
          </p:nvPr>
        </p:nvSpPr>
        <p:spPr>
          <a:xfrm>
            <a:off x="507868" y="509591"/>
            <a:ext cx="11071516" cy="646331"/>
          </a:xfrm>
        </p:spPr>
        <p:txBody>
          <a:bodyPr>
            <a:spAutoFit/>
          </a:bodyPr>
          <a:lstStyle/>
          <a:p>
            <a:endParaRPr lang="en-US" sz="3600" b="1">
              <a:solidFill>
                <a:schemeClr val="accent2"/>
              </a:solidFill>
              <a:latin typeface="Georgia" panose="02040502050405020303" pitchFamily="18" charset="0"/>
            </a:endParaRPr>
          </a:p>
        </p:txBody>
      </p:sp>
      <p:sp>
        <p:nvSpPr>
          <p:cNvPr id="2" name="Rectangle 1">
            <a:extLst>
              <a:ext uri="{FF2B5EF4-FFF2-40B4-BE49-F238E27FC236}">
                <a16:creationId xmlns:a16="http://schemas.microsoft.com/office/drawing/2014/main" id="{8739E624-5E93-0D40-9F2E-8142DF2F1E99}"/>
              </a:ext>
              <a:ext uri="{C183D7F6-B498-43B3-948B-1728B52AA6E4}">
                <adec:decorative xmlns:adec="http://schemas.microsoft.com/office/drawing/2017/decorative" val="1"/>
              </a:ext>
            </a:extLst>
          </p:cNvPr>
          <p:cNvSpPr/>
          <p:nvPr userDrawn="1"/>
        </p:nvSpPr>
        <p:spPr>
          <a:xfrm>
            <a:off x="6300216" y="1901952"/>
            <a:ext cx="5586544" cy="4596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ectangle 7">
            <a:extLst>
              <a:ext uri="{FF2B5EF4-FFF2-40B4-BE49-F238E27FC236}">
                <a16:creationId xmlns:a16="http://schemas.microsoft.com/office/drawing/2014/main" id="{8D3619AD-F865-1E40-BEC5-4D4005221789}"/>
              </a:ext>
              <a:ext uri="{C183D7F6-B498-43B3-948B-1728B52AA6E4}">
                <adec:decorative xmlns:adec="http://schemas.microsoft.com/office/drawing/2017/decorative" val="1"/>
              </a:ext>
            </a:extLst>
          </p:cNvPr>
          <p:cNvSpPr/>
          <p:nvPr userDrawn="1"/>
        </p:nvSpPr>
        <p:spPr>
          <a:xfrm>
            <a:off x="0" y="0"/>
            <a:ext cx="30491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6">
            <a:extLst>
              <a:ext uri="{FF2B5EF4-FFF2-40B4-BE49-F238E27FC236}">
                <a16:creationId xmlns:a16="http://schemas.microsoft.com/office/drawing/2014/main" id="{F74C15E1-F522-37CB-A073-E55716C92F46}"/>
              </a:ext>
            </a:extLst>
          </p:cNvPr>
          <p:cNvSpPr>
            <a:spLocks noGrp="1"/>
          </p:cNvSpPr>
          <p:nvPr>
            <p:ph type="body" sz="quarter" idx="10"/>
          </p:nvPr>
        </p:nvSpPr>
        <p:spPr>
          <a:xfrm>
            <a:off x="508001" y="1752600"/>
            <a:ext cx="5586412" cy="2234458"/>
          </a:xfrm>
        </p:spPr>
        <p:txBody>
          <a:bodyPr>
            <a:spAutoFit/>
          </a:bodyPr>
          <a:lstStyle>
            <a:lvl1pPr>
              <a:buClr>
                <a:srgbClr val="000000"/>
              </a:buClr>
              <a:defRPr/>
            </a:lvl1pPr>
            <a:lvl2pPr>
              <a:buClr>
                <a:srgbClr val="000000"/>
              </a:buClr>
              <a:defRPr/>
            </a:lvl2pPr>
            <a:lvl3pPr>
              <a:buClr>
                <a:srgbClr val="000000"/>
              </a:buClr>
              <a:defRPr/>
            </a:lvl3pPr>
            <a:lvl4pPr>
              <a:buClr>
                <a:srgbClr val="000000"/>
              </a:buClr>
              <a:defRPr/>
            </a:lvl4pPr>
            <a:lvl5pPr>
              <a:buClr>
                <a:srgbClr val="00000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30">
            <a:extLst>
              <a:ext uri="{FF2B5EF4-FFF2-40B4-BE49-F238E27FC236}">
                <a16:creationId xmlns:a16="http://schemas.microsoft.com/office/drawing/2014/main" id="{37472CE4-40AA-506E-DE64-1F1C0ABA5C34}"/>
              </a:ext>
            </a:extLst>
          </p:cNvPr>
          <p:cNvSpPr>
            <a:spLocks noGrp="1"/>
          </p:cNvSpPr>
          <p:nvPr>
            <p:ph type="body" sz="quarter" idx="11"/>
          </p:nvPr>
        </p:nvSpPr>
        <p:spPr>
          <a:xfrm>
            <a:off x="6551613" y="2006600"/>
            <a:ext cx="5027612" cy="449263"/>
          </a:xfrm>
        </p:spPr>
        <p:txBody>
          <a:bodyPr>
            <a:noAutofit/>
          </a:bodyPr>
          <a:lstStyle>
            <a:lvl1pPr>
              <a:buNone/>
              <a:defRPr/>
            </a:lvl1pPr>
          </a:lstStyle>
          <a:p>
            <a:pPr lvl="0"/>
            <a:r>
              <a:rPr lang="en-US"/>
              <a:t>Click to edit Master text styles</a:t>
            </a:r>
          </a:p>
        </p:txBody>
      </p:sp>
      <p:sp>
        <p:nvSpPr>
          <p:cNvPr id="3" name="Footer Placeholder 3">
            <a:extLst>
              <a:ext uri="{FF2B5EF4-FFF2-40B4-BE49-F238E27FC236}">
                <a16:creationId xmlns:a16="http://schemas.microsoft.com/office/drawing/2014/main" id="{460BCF09-E978-135C-9AD5-70C2F51D6D98}"/>
              </a:ext>
              <a:ext uri="{C183D7F6-B498-43B3-948B-1728B52AA6E4}">
                <adec:decorative xmlns:adec="http://schemas.microsoft.com/office/drawing/2017/decorative" val="1"/>
              </a:ext>
            </a:extLst>
          </p:cNvPr>
          <p:cNvSpPr>
            <a:spLocks noGrp="1"/>
          </p:cNvSpPr>
          <p:nvPr>
            <p:ph type="ftr" sz="quarter" idx="13"/>
          </p:nvPr>
        </p:nvSpPr>
        <p:spPr>
          <a:xfrm>
            <a:off x="9193495" y="6572956"/>
            <a:ext cx="2995330" cy="342246"/>
          </a:xfrm>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13485165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ouble text box 2">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009C4F-D912-A804-5EA1-26F7CF435933}"/>
              </a:ext>
            </a:extLst>
          </p:cNvPr>
          <p:cNvSpPr>
            <a:spLocks noGrp="1"/>
          </p:cNvSpPr>
          <p:nvPr>
            <p:ph type="title"/>
          </p:nvPr>
        </p:nvSpPr>
        <p:spPr>
          <a:xfrm>
            <a:off x="507868" y="509591"/>
            <a:ext cx="11071516" cy="646331"/>
          </a:xfrm>
        </p:spPr>
        <p:txBody>
          <a:bodyPr>
            <a:spAutoFit/>
          </a:bodyPr>
          <a:lstStyle/>
          <a:p>
            <a:endParaRPr lang="en-US" sz="3600" b="1">
              <a:solidFill>
                <a:schemeClr val="accent2"/>
              </a:solidFill>
              <a:latin typeface="Georgia" panose="02040502050405020303" pitchFamily="18" charset="0"/>
            </a:endParaRPr>
          </a:p>
        </p:txBody>
      </p:sp>
      <p:sp>
        <p:nvSpPr>
          <p:cNvPr id="2" name="Rectangle 1">
            <a:extLst>
              <a:ext uri="{FF2B5EF4-FFF2-40B4-BE49-F238E27FC236}">
                <a16:creationId xmlns:a16="http://schemas.microsoft.com/office/drawing/2014/main" id="{8739E624-5E93-0D40-9F2E-8142DF2F1E99}"/>
              </a:ext>
              <a:ext uri="{C183D7F6-B498-43B3-948B-1728B52AA6E4}">
                <adec:decorative xmlns:adec="http://schemas.microsoft.com/office/drawing/2017/decorative" val="1"/>
              </a:ext>
            </a:extLst>
          </p:cNvPr>
          <p:cNvSpPr/>
          <p:nvPr userDrawn="1"/>
        </p:nvSpPr>
        <p:spPr>
          <a:xfrm>
            <a:off x="6300216" y="1901952"/>
            <a:ext cx="5586544" cy="4596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ectangle 7">
            <a:extLst>
              <a:ext uri="{FF2B5EF4-FFF2-40B4-BE49-F238E27FC236}">
                <a16:creationId xmlns:a16="http://schemas.microsoft.com/office/drawing/2014/main" id="{8D3619AD-F865-1E40-BEC5-4D4005221789}"/>
              </a:ext>
              <a:ext uri="{C183D7F6-B498-43B3-948B-1728B52AA6E4}">
                <adec:decorative xmlns:adec="http://schemas.microsoft.com/office/drawing/2017/decorative" val="1"/>
              </a:ext>
            </a:extLst>
          </p:cNvPr>
          <p:cNvSpPr/>
          <p:nvPr userDrawn="1"/>
        </p:nvSpPr>
        <p:spPr>
          <a:xfrm>
            <a:off x="0" y="0"/>
            <a:ext cx="30491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6">
            <a:extLst>
              <a:ext uri="{FF2B5EF4-FFF2-40B4-BE49-F238E27FC236}">
                <a16:creationId xmlns:a16="http://schemas.microsoft.com/office/drawing/2014/main" id="{F74C15E1-F522-37CB-A073-E55716C92F46}"/>
              </a:ext>
            </a:extLst>
          </p:cNvPr>
          <p:cNvSpPr>
            <a:spLocks noGrp="1"/>
          </p:cNvSpPr>
          <p:nvPr>
            <p:ph type="body" sz="quarter" idx="10"/>
          </p:nvPr>
        </p:nvSpPr>
        <p:spPr>
          <a:xfrm>
            <a:off x="508001" y="1752600"/>
            <a:ext cx="5586412" cy="2234458"/>
          </a:xfrm>
        </p:spPr>
        <p:txBody>
          <a:bodyPr>
            <a:spAutoFit/>
          </a:bodyPr>
          <a:lstStyle>
            <a:lvl1pPr>
              <a:buClr>
                <a:srgbClr val="000000"/>
              </a:buClr>
              <a:defRPr/>
            </a:lvl1pPr>
            <a:lvl2pPr>
              <a:buClr>
                <a:srgbClr val="000000"/>
              </a:buClr>
              <a:defRPr/>
            </a:lvl2pPr>
            <a:lvl3pPr>
              <a:buClr>
                <a:srgbClr val="000000"/>
              </a:buClr>
              <a:defRPr/>
            </a:lvl3pPr>
            <a:lvl4pPr>
              <a:buClr>
                <a:srgbClr val="000000"/>
              </a:buClr>
              <a:defRPr/>
            </a:lvl4pPr>
            <a:lvl5pPr>
              <a:buClr>
                <a:srgbClr val="00000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30">
            <a:extLst>
              <a:ext uri="{FF2B5EF4-FFF2-40B4-BE49-F238E27FC236}">
                <a16:creationId xmlns:a16="http://schemas.microsoft.com/office/drawing/2014/main" id="{37472CE4-40AA-506E-DE64-1F1C0ABA5C34}"/>
              </a:ext>
            </a:extLst>
          </p:cNvPr>
          <p:cNvSpPr>
            <a:spLocks noGrp="1"/>
          </p:cNvSpPr>
          <p:nvPr>
            <p:ph type="body" sz="quarter" idx="11"/>
          </p:nvPr>
        </p:nvSpPr>
        <p:spPr>
          <a:xfrm>
            <a:off x="6551613" y="2006600"/>
            <a:ext cx="5027612" cy="461665"/>
          </a:xfrm>
        </p:spPr>
        <p:txBody>
          <a:bodyPr>
            <a:spAutoFit/>
          </a:bodyPr>
          <a:lstStyle>
            <a:lvl1pPr>
              <a:buNone/>
              <a:defRPr/>
            </a:lvl1pPr>
          </a:lstStyle>
          <a:p>
            <a:pPr lvl="0"/>
            <a:r>
              <a:rPr lang="en-US"/>
              <a:t>Click to edit Master text styles</a:t>
            </a:r>
          </a:p>
        </p:txBody>
      </p:sp>
      <p:sp>
        <p:nvSpPr>
          <p:cNvPr id="3" name="Footer Placeholder 3">
            <a:extLst>
              <a:ext uri="{FF2B5EF4-FFF2-40B4-BE49-F238E27FC236}">
                <a16:creationId xmlns:a16="http://schemas.microsoft.com/office/drawing/2014/main" id="{DEFA0414-4EBF-CA97-8610-BA83F4A84B37}"/>
              </a:ext>
              <a:ext uri="{C183D7F6-B498-43B3-948B-1728B52AA6E4}">
                <adec:decorative xmlns:adec="http://schemas.microsoft.com/office/drawing/2017/decorative" val="1"/>
              </a:ext>
            </a:extLst>
          </p:cNvPr>
          <p:cNvSpPr>
            <a:spLocks noGrp="1"/>
          </p:cNvSpPr>
          <p:nvPr>
            <p:ph type="ftr" sz="quarter" idx="13"/>
          </p:nvPr>
        </p:nvSpPr>
        <p:spPr>
          <a:xfrm>
            <a:off x="9193495" y="6572956"/>
            <a:ext cx="2995330" cy="342246"/>
          </a:xfrm>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16638829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mmon Logos &amp; TN State Graphic Elem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DC317-737F-5BEA-73FB-243C041439EC}"/>
              </a:ext>
            </a:extLst>
          </p:cNvPr>
          <p:cNvSpPr>
            <a:spLocks noGrp="1"/>
          </p:cNvSpPr>
          <p:nvPr>
            <p:ph type="title"/>
          </p:nvPr>
        </p:nvSpPr>
        <p:spPr>
          <a:xfrm>
            <a:off x="507868" y="509655"/>
            <a:ext cx="11071516" cy="646203"/>
          </a:xfrm>
        </p:spPr>
        <p:txBody>
          <a:bodyPr>
            <a:spAutoFit/>
          </a:bodyPr>
          <a:lstStyle/>
          <a:p>
            <a:r>
              <a:rPr lang="en-US"/>
              <a:t>Click to edit Master title style</a:t>
            </a:r>
          </a:p>
        </p:txBody>
      </p:sp>
      <p:sp>
        <p:nvSpPr>
          <p:cNvPr id="4" name="Rectangle 3">
            <a:extLst>
              <a:ext uri="{FF2B5EF4-FFF2-40B4-BE49-F238E27FC236}">
                <a16:creationId xmlns:a16="http://schemas.microsoft.com/office/drawing/2014/main" id="{839A0BA4-CFBC-23A6-6245-6928C2BDD750}"/>
              </a:ext>
              <a:ext uri="{C183D7F6-B498-43B3-948B-1728B52AA6E4}">
                <adec:decorative xmlns:adec="http://schemas.microsoft.com/office/drawing/2017/decorative" val="1"/>
              </a:ext>
            </a:extLst>
          </p:cNvPr>
          <p:cNvSpPr/>
          <p:nvPr userDrawn="1"/>
        </p:nvSpPr>
        <p:spPr>
          <a:xfrm>
            <a:off x="0" y="3991335"/>
            <a:ext cx="12188825" cy="28666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09C0D59-0BEA-3260-E41D-5E85B005E1D8}"/>
              </a:ext>
              <a:ext uri="{C183D7F6-B498-43B3-948B-1728B52AA6E4}">
                <adec:decorative xmlns:adec="http://schemas.microsoft.com/office/drawing/2017/decorative" val="1"/>
              </a:ext>
            </a:extLst>
          </p:cNvPr>
          <p:cNvSpPr/>
          <p:nvPr userDrawn="1"/>
        </p:nvSpPr>
        <p:spPr>
          <a:xfrm>
            <a:off x="0" y="0"/>
            <a:ext cx="30491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C120887-E1CE-B2B1-8DB1-0E7C1F14C0DD}"/>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chemeClr val="bg1"/>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42168691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Custom Layout" userDrawn="1">
  <p:cSld name="1_Custom Layout">
    <p:spTree>
      <p:nvGrpSpPr>
        <p:cNvPr id="1" name="Shape 127"/>
        <p:cNvGrpSpPr/>
        <p:nvPr/>
      </p:nvGrpSpPr>
      <p:grpSpPr>
        <a:xfrm>
          <a:off x="0" y="0"/>
          <a:ext cx="0" cy="0"/>
          <a:chOff x="0" y="0"/>
          <a:chExt cx="0" cy="0"/>
        </a:xfrm>
      </p:grpSpPr>
      <p:sp>
        <p:nvSpPr>
          <p:cNvPr id="128" name="Google Shape;128;p27"/>
          <p:cNvSpPr txBox="1">
            <a:spLocks noGrp="1"/>
          </p:cNvSpPr>
          <p:nvPr>
            <p:ph type="title"/>
          </p:nvPr>
        </p:nvSpPr>
        <p:spPr>
          <a:xfrm>
            <a:off x="507868" y="509719"/>
            <a:ext cx="11071616" cy="646162"/>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Clr>
                <a:schemeClr val="accent2"/>
              </a:buClr>
              <a:buSzPts val="18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27"/>
          <p:cNvSpPr txBox="1">
            <a:spLocks noGrp="1"/>
          </p:cNvSpPr>
          <p:nvPr>
            <p:ph type="body" idx="1"/>
          </p:nvPr>
        </p:nvSpPr>
        <p:spPr>
          <a:xfrm>
            <a:off x="507868" y="1531923"/>
            <a:ext cx="7387299" cy="461624"/>
          </a:xfrm>
          <a:prstGeom prst="rect">
            <a:avLst/>
          </a:prstGeom>
          <a:noFill/>
          <a:ln>
            <a:noFill/>
          </a:ln>
        </p:spPr>
        <p:txBody>
          <a:bodyPr spcFirstLastPara="1" wrap="square" lIns="91425" tIns="45700" rIns="91425" bIns="45700" anchor="t" anchorCtr="0">
            <a:spAutoFit/>
          </a:bodyPr>
          <a:lstStyle>
            <a:lvl1pPr marL="457063" lvl="0" indent="-380886" algn="l">
              <a:lnSpc>
                <a:spcPct val="100000"/>
              </a:lnSpc>
              <a:spcBef>
                <a:spcPts val="0"/>
              </a:spcBef>
              <a:spcAft>
                <a:spcPts val="0"/>
              </a:spcAft>
              <a:buClr>
                <a:srgbClr val="000000"/>
              </a:buClr>
              <a:buSzPts val="2400"/>
              <a:buFont typeface="Wingdings" panose="05000000000000000000" pitchFamily="2" charset="2"/>
              <a:buChar char="§"/>
              <a:defRPr>
                <a:solidFill>
                  <a:schemeClr val="accent2"/>
                </a:solidFill>
                <a:latin typeface="Arial"/>
                <a:ea typeface="Arial"/>
                <a:cs typeface="Arial"/>
                <a:sym typeface="Arial"/>
              </a:defRPr>
            </a:lvl1pPr>
            <a:lvl2pPr marL="914126" lvl="1" indent="-355493" algn="l">
              <a:lnSpc>
                <a:spcPct val="100000"/>
              </a:lnSpc>
              <a:spcBef>
                <a:spcPts val="900"/>
              </a:spcBef>
              <a:spcAft>
                <a:spcPts val="0"/>
              </a:spcAft>
              <a:buSzPts val="2000"/>
              <a:buChar char="–"/>
              <a:defRPr>
                <a:solidFill>
                  <a:schemeClr val="accent2"/>
                </a:solidFill>
                <a:latin typeface="Arial"/>
                <a:ea typeface="Arial"/>
                <a:cs typeface="Arial"/>
                <a:sym typeface="Arial"/>
              </a:defRPr>
            </a:lvl2pPr>
            <a:lvl3pPr marL="1371189" lvl="2" indent="-342797" algn="l">
              <a:lnSpc>
                <a:spcPct val="100000"/>
              </a:lnSpc>
              <a:spcBef>
                <a:spcPts val="900"/>
              </a:spcBef>
              <a:spcAft>
                <a:spcPts val="0"/>
              </a:spcAft>
              <a:buSzPts val="1800"/>
              <a:buChar char="•"/>
              <a:defRPr>
                <a:solidFill>
                  <a:schemeClr val="accent2"/>
                </a:solidFill>
                <a:latin typeface="Arial"/>
                <a:ea typeface="Arial"/>
                <a:cs typeface="Arial"/>
                <a:sym typeface="Arial"/>
              </a:defRPr>
            </a:lvl3pPr>
            <a:lvl4pPr marL="1828251" lvl="3" indent="-330101" algn="l">
              <a:lnSpc>
                <a:spcPct val="100000"/>
              </a:lnSpc>
              <a:spcBef>
                <a:spcPts val="900"/>
              </a:spcBef>
              <a:spcAft>
                <a:spcPts val="0"/>
              </a:spcAft>
              <a:buSzPts val="1600"/>
              <a:buChar char="o"/>
              <a:defRPr>
                <a:solidFill>
                  <a:schemeClr val="accent2"/>
                </a:solidFill>
                <a:latin typeface="Arial"/>
                <a:ea typeface="Arial"/>
                <a:cs typeface="Arial"/>
                <a:sym typeface="Arial"/>
              </a:defRPr>
            </a:lvl4pPr>
            <a:lvl5pPr marL="2285314" lvl="4" indent="-317405" algn="l">
              <a:lnSpc>
                <a:spcPct val="100000"/>
              </a:lnSpc>
              <a:spcBef>
                <a:spcPts val="900"/>
              </a:spcBef>
              <a:spcAft>
                <a:spcPts val="0"/>
              </a:spcAft>
              <a:buSzPts val="1400"/>
              <a:buChar char="»"/>
              <a:defRPr>
                <a:solidFill>
                  <a:schemeClr val="accent2"/>
                </a:solidFill>
                <a:latin typeface="Arial"/>
                <a:ea typeface="Arial"/>
                <a:cs typeface="Arial"/>
                <a:sym typeface="Arial"/>
              </a:defRPr>
            </a:lvl5pPr>
            <a:lvl6pPr marL="2742377" lvl="5" indent="-342797" algn="l">
              <a:lnSpc>
                <a:spcPct val="100000"/>
              </a:lnSpc>
              <a:spcBef>
                <a:spcPts val="900"/>
              </a:spcBef>
              <a:spcAft>
                <a:spcPts val="0"/>
              </a:spcAft>
              <a:buClr>
                <a:schemeClr val="dk1"/>
              </a:buClr>
              <a:buSzPts val="1800"/>
              <a:buChar char="•"/>
              <a:defRPr/>
            </a:lvl6pPr>
            <a:lvl7pPr marL="3199440" lvl="6" indent="-342797" algn="l">
              <a:lnSpc>
                <a:spcPct val="100000"/>
              </a:lnSpc>
              <a:spcBef>
                <a:spcPts val="360"/>
              </a:spcBef>
              <a:spcAft>
                <a:spcPts val="0"/>
              </a:spcAft>
              <a:buClr>
                <a:schemeClr val="dk1"/>
              </a:buClr>
              <a:buSzPts val="1800"/>
              <a:buChar char="•"/>
              <a:defRPr/>
            </a:lvl7pPr>
            <a:lvl8pPr marL="3656503" lvl="7" indent="-342797" algn="l">
              <a:lnSpc>
                <a:spcPct val="100000"/>
              </a:lnSpc>
              <a:spcBef>
                <a:spcPts val="360"/>
              </a:spcBef>
              <a:spcAft>
                <a:spcPts val="0"/>
              </a:spcAft>
              <a:buClr>
                <a:schemeClr val="dk1"/>
              </a:buClr>
              <a:buSzPts val="1800"/>
              <a:buChar char="•"/>
              <a:defRPr/>
            </a:lvl8pPr>
            <a:lvl9pPr marL="4113566" lvl="8" indent="-342797" algn="l">
              <a:lnSpc>
                <a:spcPct val="100000"/>
              </a:lnSpc>
              <a:spcBef>
                <a:spcPts val="360"/>
              </a:spcBef>
              <a:spcAft>
                <a:spcPts val="0"/>
              </a:spcAft>
              <a:buClr>
                <a:schemeClr val="dk1"/>
              </a:buClr>
              <a:buSzPts val="1800"/>
              <a:buChar char="•"/>
              <a:defRPr/>
            </a:lvl9pPr>
          </a:lstStyle>
          <a:p>
            <a:endParaRPr/>
          </a:p>
        </p:txBody>
      </p:sp>
      <p:pic>
        <p:nvPicPr>
          <p:cNvPr id="2" name="Graphic 1">
            <a:extLst>
              <a:ext uri="{FF2B5EF4-FFF2-40B4-BE49-F238E27FC236}">
                <a16:creationId xmlns:a16="http://schemas.microsoft.com/office/drawing/2014/main" id="{610B5DA0-B723-5F5E-130B-869097EFA751}"/>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0520624" y="5867523"/>
            <a:ext cx="1542444" cy="533178"/>
          </a:xfrm>
          <a:prstGeom prst="rect">
            <a:avLst/>
          </a:prstGeom>
        </p:spPr>
      </p:pic>
      <p:sp>
        <p:nvSpPr>
          <p:cNvPr id="4" name="Footer Placeholder 3">
            <a:extLst>
              <a:ext uri="{FF2B5EF4-FFF2-40B4-BE49-F238E27FC236}">
                <a16:creationId xmlns:a16="http://schemas.microsoft.com/office/drawing/2014/main" id="{2555FDF2-77C4-CB82-948B-183CA2D3B9B5}"/>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420191393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507868" y="509719"/>
            <a:ext cx="11071616" cy="646162"/>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Clr>
                <a:schemeClr val="accent2"/>
              </a:buClr>
              <a:buSzPts val="18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27"/>
          <p:cNvSpPr txBox="1">
            <a:spLocks noGrp="1"/>
          </p:cNvSpPr>
          <p:nvPr>
            <p:ph type="body" idx="1"/>
          </p:nvPr>
        </p:nvSpPr>
        <p:spPr>
          <a:xfrm>
            <a:off x="507868" y="1531923"/>
            <a:ext cx="11071616" cy="461624"/>
          </a:xfrm>
          <a:prstGeom prst="rect">
            <a:avLst/>
          </a:prstGeom>
          <a:noFill/>
          <a:ln>
            <a:noFill/>
          </a:ln>
        </p:spPr>
        <p:txBody>
          <a:bodyPr spcFirstLastPara="1" wrap="square" lIns="91425" tIns="45700" rIns="91425" bIns="45700" anchor="t" anchorCtr="0">
            <a:spAutoFit/>
          </a:bodyPr>
          <a:lstStyle>
            <a:lvl1pPr marL="457063" lvl="0" indent="-380886" algn="l">
              <a:spcBef>
                <a:spcPts val="0"/>
              </a:spcBef>
              <a:spcAft>
                <a:spcPts val="0"/>
              </a:spcAft>
              <a:buSzPts val="2400"/>
              <a:buNone/>
              <a:defRPr>
                <a:solidFill>
                  <a:schemeClr val="accent2"/>
                </a:solidFill>
                <a:latin typeface="Arial"/>
                <a:ea typeface="Arial"/>
                <a:cs typeface="Arial"/>
                <a:sym typeface="Arial"/>
              </a:defRPr>
            </a:lvl1pPr>
            <a:lvl2pPr marL="914126" lvl="1" indent="-355493" algn="l">
              <a:spcBef>
                <a:spcPts val="900"/>
              </a:spcBef>
              <a:spcAft>
                <a:spcPts val="0"/>
              </a:spcAft>
              <a:buSzPts val="2000"/>
              <a:buChar char="–"/>
              <a:defRPr>
                <a:solidFill>
                  <a:schemeClr val="accent2"/>
                </a:solidFill>
                <a:latin typeface="Arial"/>
                <a:ea typeface="Arial"/>
                <a:cs typeface="Arial"/>
                <a:sym typeface="Arial"/>
              </a:defRPr>
            </a:lvl2pPr>
            <a:lvl3pPr marL="1371189" lvl="2" indent="-342797" algn="l">
              <a:spcBef>
                <a:spcPts val="900"/>
              </a:spcBef>
              <a:spcAft>
                <a:spcPts val="0"/>
              </a:spcAft>
              <a:buSzPts val="1800"/>
              <a:buChar char="•"/>
              <a:defRPr>
                <a:solidFill>
                  <a:schemeClr val="accent2"/>
                </a:solidFill>
                <a:latin typeface="Arial"/>
                <a:ea typeface="Arial"/>
                <a:cs typeface="Arial"/>
                <a:sym typeface="Arial"/>
              </a:defRPr>
            </a:lvl3pPr>
            <a:lvl4pPr marL="1828251" lvl="3" indent="-330101" algn="l">
              <a:spcBef>
                <a:spcPts val="900"/>
              </a:spcBef>
              <a:spcAft>
                <a:spcPts val="0"/>
              </a:spcAft>
              <a:buSzPts val="1600"/>
              <a:buChar char="o"/>
              <a:defRPr>
                <a:solidFill>
                  <a:schemeClr val="accent2"/>
                </a:solidFill>
                <a:latin typeface="Arial"/>
                <a:ea typeface="Arial"/>
                <a:cs typeface="Arial"/>
                <a:sym typeface="Arial"/>
              </a:defRPr>
            </a:lvl4pPr>
            <a:lvl5pPr marL="2285314" lvl="4" indent="-317405" algn="l">
              <a:spcBef>
                <a:spcPts val="900"/>
              </a:spcBef>
              <a:spcAft>
                <a:spcPts val="0"/>
              </a:spcAft>
              <a:buSzPts val="1400"/>
              <a:buChar char="»"/>
              <a:defRPr>
                <a:solidFill>
                  <a:schemeClr val="accent2"/>
                </a:solidFill>
                <a:latin typeface="Arial"/>
                <a:ea typeface="Arial"/>
                <a:cs typeface="Arial"/>
                <a:sym typeface="Arial"/>
              </a:defRPr>
            </a:lvl5pPr>
            <a:lvl6pPr marL="2742377" lvl="5" indent="-342797" algn="l">
              <a:spcBef>
                <a:spcPts val="900"/>
              </a:spcBef>
              <a:spcAft>
                <a:spcPts val="0"/>
              </a:spcAft>
              <a:buClr>
                <a:schemeClr val="dk1"/>
              </a:buClr>
              <a:buSzPts val="1800"/>
              <a:buChar char="•"/>
              <a:defRPr/>
            </a:lvl6pPr>
            <a:lvl7pPr marL="3199440" lvl="6" indent="-342797" algn="l">
              <a:spcBef>
                <a:spcPts val="360"/>
              </a:spcBef>
              <a:spcAft>
                <a:spcPts val="0"/>
              </a:spcAft>
              <a:buClr>
                <a:schemeClr val="dk1"/>
              </a:buClr>
              <a:buSzPts val="1800"/>
              <a:buChar char="•"/>
              <a:defRPr/>
            </a:lvl7pPr>
            <a:lvl8pPr marL="3656503" lvl="7" indent="-342797" algn="l">
              <a:spcBef>
                <a:spcPts val="360"/>
              </a:spcBef>
              <a:spcAft>
                <a:spcPts val="0"/>
              </a:spcAft>
              <a:buClr>
                <a:schemeClr val="dk1"/>
              </a:buClr>
              <a:buSzPts val="1800"/>
              <a:buChar char="•"/>
              <a:defRPr/>
            </a:lvl8pPr>
            <a:lvl9pPr marL="4113566" lvl="8" indent="-342797" algn="l">
              <a:spcBef>
                <a:spcPts val="360"/>
              </a:spcBef>
              <a:spcAft>
                <a:spcPts val="0"/>
              </a:spcAft>
              <a:buClr>
                <a:schemeClr val="dk1"/>
              </a:buClr>
              <a:buSzPts val="1800"/>
              <a:buChar char="•"/>
              <a:defRPr/>
            </a:lvl9pPr>
          </a:lstStyle>
          <a:p>
            <a:endParaRPr/>
          </a:p>
        </p:txBody>
      </p:sp>
      <p:sp>
        <p:nvSpPr>
          <p:cNvPr id="2" name="Footer Placeholder 1">
            <a:extLst>
              <a:ext uri="{FF2B5EF4-FFF2-40B4-BE49-F238E27FC236}">
                <a16:creationId xmlns:a16="http://schemas.microsoft.com/office/drawing/2014/main" id="{7DDBE89F-9C4A-8EDE-66A4-41DB46A019EE}"/>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32876798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Multiple content placeholder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0BBCA-54EE-8E60-AF90-91048E54F365}"/>
              </a:ext>
            </a:extLst>
          </p:cNvPr>
          <p:cNvSpPr>
            <a:spLocks noGrp="1"/>
          </p:cNvSpPr>
          <p:nvPr>
            <p:ph type="title"/>
          </p:nvPr>
        </p:nvSpPr>
        <p:spPr>
          <a:xfrm>
            <a:off x="507868" y="509655"/>
            <a:ext cx="11071516" cy="646203"/>
          </a:xfrm>
        </p:spPr>
        <p:txBody>
          <a:bodyPr>
            <a:spAutoFit/>
          </a:bodyPr>
          <a:lstStyle/>
          <a:p>
            <a:r>
              <a:rPr lang="en-US"/>
              <a:t>Click to edit Master title style</a:t>
            </a:r>
          </a:p>
        </p:txBody>
      </p:sp>
      <p:sp>
        <p:nvSpPr>
          <p:cNvPr id="5" name="Content Placeholder 4">
            <a:extLst>
              <a:ext uri="{FF2B5EF4-FFF2-40B4-BE49-F238E27FC236}">
                <a16:creationId xmlns:a16="http://schemas.microsoft.com/office/drawing/2014/main" id="{B881F7A8-B179-916D-258A-DB1E1507C50F}"/>
              </a:ext>
            </a:extLst>
          </p:cNvPr>
          <p:cNvSpPr>
            <a:spLocks noGrp="1"/>
          </p:cNvSpPr>
          <p:nvPr>
            <p:ph sz="quarter" idx="11"/>
          </p:nvPr>
        </p:nvSpPr>
        <p:spPr>
          <a:xfrm>
            <a:off x="508000" y="1733550"/>
            <a:ext cx="5835650" cy="1348061"/>
          </a:xfrm>
        </p:spPr>
        <p:txBody>
          <a:bodyPr>
            <a:spAutoFit/>
          </a:bodyPr>
          <a:lstStyle>
            <a:lvl1pPr>
              <a:buClr>
                <a:srgbClr val="000000"/>
              </a:buClr>
              <a:defRPr/>
            </a:lvl1pPr>
            <a:lvl2pPr>
              <a:buClr>
                <a:srgbClr val="000000"/>
              </a:buClr>
              <a:defRPr/>
            </a:lvl2pPr>
            <a:lvl3pPr>
              <a:buClr>
                <a:srgbClr val="000000"/>
              </a:buClr>
              <a:defRPr/>
            </a:lvl3pPr>
          </a:lstStyle>
          <a:p>
            <a:pPr lvl="0"/>
            <a:r>
              <a:rPr lang="en-US"/>
              <a:t>Click to edit Master text styles</a:t>
            </a:r>
          </a:p>
          <a:p>
            <a:pPr lvl="1"/>
            <a:r>
              <a:rPr lang="en-US"/>
              <a:t>Second level</a:t>
            </a:r>
          </a:p>
          <a:p>
            <a:pPr lvl="2"/>
            <a:r>
              <a:rPr lang="en-US"/>
              <a:t>Third level</a:t>
            </a:r>
          </a:p>
        </p:txBody>
      </p:sp>
      <p:sp>
        <p:nvSpPr>
          <p:cNvPr id="7" name="Content Placeholder 6">
            <a:extLst>
              <a:ext uri="{FF2B5EF4-FFF2-40B4-BE49-F238E27FC236}">
                <a16:creationId xmlns:a16="http://schemas.microsoft.com/office/drawing/2014/main" id="{6613833B-5E42-AF4E-79BA-5AF27E091FA2}"/>
              </a:ext>
            </a:extLst>
          </p:cNvPr>
          <p:cNvSpPr>
            <a:spLocks noGrp="1"/>
          </p:cNvSpPr>
          <p:nvPr>
            <p:ph sz="quarter" idx="12"/>
          </p:nvPr>
        </p:nvSpPr>
        <p:spPr>
          <a:xfrm>
            <a:off x="6838950" y="1752600"/>
            <a:ext cx="4740275" cy="1348061"/>
          </a:xfrm>
        </p:spPr>
        <p:txBody>
          <a:bodyPr>
            <a:spAutoFit/>
          </a:bodyPr>
          <a:lstStyle>
            <a:lvl1pPr>
              <a:buClr>
                <a:srgbClr val="000000"/>
              </a:buClr>
              <a:defRPr>
                <a:solidFill>
                  <a:schemeClr val="tx1"/>
                </a:solidFill>
              </a:defRPr>
            </a:lvl1pPr>
            <a:lvl2pPr>
              <a:buClr>
                <a:srgbClr val="000000"/>
              </a:buClr>
              <a:defRPr>
                <a:solidFill>
                  <a:schemeClr val="tx1"/>
                </a:solidFill>
              </a:defRPr>
            </a:lvl2pPr>
            <a:lvl3pPr>
              <a:buClr>
                <a:srgbClr val="000000"/>
              </a:buCl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11" name="Content Placeholder 10">
            <a:extLst>
              <a:ext uri="{FF2B5EF4-FFF2-40B4-BE49-F238E27FC236}">
                <a16:creationId xmlns:a16="http://schemas.microsoft.com/office/drawing/2014/main" id="{1D6ADB0C-EF02-CF3A-D73E-A46748D0DC21}"/>
              </a:ext>
            </a:extLst>
          </p:cNvPr>
          <p:cNvSpPr>
            <a:spLocks noGrp="1"/>
          </p:cNvSpPr>
          <p:nvPr>
            <p:ph sz="quarter" idx="13"/>
          </p:nvPr>
        </p:nvSpPr>
        <p:spPr>
          <a:xfrm>
            <a:off x="6858000" y="4248150"/>
            <a:ext cx="4822825" cy="1348061"/>
          </a:xfrm>
        </p:spPr>
        <p:txBody>
          <a:bodyPr>
            <a:spAutoFit/>
          </a:bodyPr>
          <a:lstStyle>
            <a:lvl1pPr>
              <a:buClr>
                <a:srgbClr val="000000"/>
              </a:buClr>
              <a:defRPr>
                <a:solidFill>
                  <a:schemeClr val="tx1"/>
                </a:solidFill>
              </a:defRPr>
            </a:lvl1pPr>
            <a:lvl2pPr>
              <a:buClr>
                <a:srgbClr val="000000"/>
              </a:buClr>
              <a:defRPr>
                <a:solidFill>
                  <a:schemeClr val="tx1"/>
                </a:solidFill>
              </a:defRPr>
            </a:lvl2pPr>
            <a:lvl3pPr>
              <a:buClr>
                <a:srgbClr val="000000"/>
              </a:buCl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AE41C311-6F52-1049-570E-D4B4288E02B0}"/>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42184392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Layout for Informational Slid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0BBCA-54EE-8E60-AF90-91048E54F365}"/>
              </a:ext>
            </a:extLst>
          </p:cNvPr>
          <p:cNvSpPr>
            <a:spLocks noGrp="1"/>
          </p:cNvSpPr>
          <p:nvPr>
            <p:ph type="title"/>
          </p:nvPr>
        </p:nvSpPr>
        <p:spPr>
          <a:xfrm>
            <a:off x="507868" y="509655"/>
            <a:ext cx="11071516" cy="646203"/>
          </a:xfrm>
        </p:spPr>
        <p:txBody>
          <a:bodyPr>
            <a:spAutoFit/>
          </a:bodyPr>
          <a:lstStyle/>
          <a:p>
            <a:r>
              <a:rPr lang="en-US"/>
              <a:t>Click to edit Master title style</a:t>
            </a:r>
          </a:p>
        </p:txBody>
      </p:sp>
      <p:sp>
        <p:nvSpPr>
          <p:cNvPr id="3" name="Footer Placeholder 2">
            <a:extLst>
              <a:ext uri="{FF2B5EF4-FFF2-40B4-BE49-F238E27FC236}">
                <a16:creationId xmlns:a16="http://schemas.microsoft.com/office/drawing/2014/main" id="{AE41C311-6F52-1049-570E-D4B4288E02B0}"/>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Tennessee Department of Education </a:t>
            </a:r>
            <a:endParaRPr lang="id-ID"/>
          </a:p>
          <a:p>
            <a:endParaRPr lang="en-US"/>
          </a:p>
        </p:txBody>
      </p:sp>
      <p:sp>
        <p:nvSpPr>
          <p:cNvPr id="5" name="Content Placeholder 4">
            <a:extLst>
              <a:ext uri="{FF2B5EF4-FFF2-40B4-BE49-F238E27FC236}">
                <a16:creationId xmlns:a16="http://schemas.microsoft.com/office/drawing/2014/main" id="{B881F7A8-B179-916D-258A-DB1E1507C50F}"/>
              </a:ext>
            </a:extLst>
          </p:cNvPr>
          <p:cNvSpPr>
            <a:spLocks noGrp="1"/>
          </p:cNvSpPr>
          <p:nvPr>
            <p:ph sz="quarter" idx="11"/>
          </p:nvPr>
        </p:nvSpPr>
        <p:spPr>
          <a:xfrm>
            <a:off x="508000" y="1733550"/>
            <a:ext cx="5835650" cy="1348061"/>
          </a:xfrm>
        </p:spPr>
        <p:txBody>
          <a:bodyPr>
            <a:spAutoFit/>
          </a:bodyPr>
          <a:lstStyle>
            <a:lvl1pPr>
              <a:buClr>
                <a:srgbClr val="000000"/>
              </a:buClr>
              <a:defRPr/>
            </a:lvl1pPr>
            <a:lvl2pPr>
              <a:buClr>
                <a:srgbClr val="000000"/>
              </a:buClr>
              <a:defRPr/>
            </a:lvl2pPr>
            <a:lvl3pPr>
              <a:buClr>
                <a:srgbClr val="000000"/>
              </a:buClr>
              <a:defRPr/>
            </a:lvl3pPr>
          </a:lstStyle>
          <a:p>
            <a:pPr lvl="0"/>
            <a:r>
              <a:rPr lang="en-US"/>
              <a:t>Click to edit Master text styles</a:t>
            </a:r>
          </a:p>
          <a:p>
            <a:pPr lvl="1"/>
            <a:r>
              <a:rPr lang="en-US"/>
              <a:t>Second level</a:t>
            </a:r>
          </a:p>
          <a:p>
            <a:pPr lvl="2"/>
            <a:r>
              <a:rPr lang="en-US"/>
              <a:t>Third level</a:t>
            </a:r>
          </a:p>
        </p:txBody>
      </p:sp>
      <p:sp>
        <p:nvSpPr>
          <p:cNvPr id="7" name="Content Placeholder 6">
            <a:extLst>
              <a:ext uri="{FF2B5EF4-FFF2-40B4-BE49-F238E27FC236}">
                <a16:creationId xmlns:a16="http://schemas.microsoft.com/office/drawing/2014/main" id="{6613833B-5E42-AF4E-79BA-5AF27E091FA2}"/>
              </a:ext>
            </a:extLst>
          </p:cNvPr>
          <p:cNvSpPr>
            <a:spLocks noGrp="1"/>
          </p:cNvSpPr>
          <p:nvPr>
            <p:ph sz="quarter" idx="12"/>
          </p:nvPr>
        </p:nvSpPr>
        <p:spPr>
          <a:xfrm>
            <a:off x="6823357" y="1552574"/>
            <a:ext cx="4781549" cy="1348061"/>
          </a:xfrm>
        </p:spPr>
        <p:txBody>
          <a:bodyPr>
            <a:spAutoFit/>
          </a:bodyPr>
          <a:lstStyle>
            <a:lvl1pPr>
              <a:buClr>
                <a:srgbClr val="000000"/>
              </a:buClr>
              <a:defRPr>
                <a:solidFill>
                  <a:schemeClr val="tx1"/>
                </a:solidFill>
              </a:defRPr>
            </a:lvl1pPr>
            <a:lvl2pPr>
              <a:buClr>
                <a:srgbClr val="000000"/>
              </a:buClr>
              <a:defRPr>
                <a:solidFill>
                  <a:schemeClr val="tx1"/>
                </a:solidFill>
              </a:defRPr>
            </a:lvl2pPr>
            <a:lvl3pPr>
              <a:buClr>
                <a:srgbClr val="000000"/>
              </a:buCl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11" name="Content Placeholder 10">
            <a:extLst>
              <a:ext uri="{FF2B5EF4-FFF2-40B4-BE49-F238E27FC236}">
                <a16:creationId xmlns:a16="http://schemas.microsoft.com/office/drawing/2014/main" id="{1D6ADB0C-EF02-CF3A-D73E-A46748D0DC21}"/>
              </a:ext>
            </a:extLst>
          </p:cNvPr>
          <p:cNvSpPr>
            <a:spLocks noGrp="1"/>
          </p:cNvSpPr>
          <p:nvPr>
            <p:ph sz="quarter" idx="13"/>
          </p:nvPr>
        </p:nvSpPr>
        <p:spPr>
          <a:xfrm>
            <a:off x="6823357" y="3801835"/>
            <a:ext cx="4781549" cy="1348061"/>
          </a:xfrm>
        </p:spPr>
        <p:txBody>
          <a:bodyPr>
            <a:spAutoFit/>
          </a:bodyPr>
          <a:lstStyle>
            <a:lvl1pPr>
              <a:buClr>
                <a:srgbClr val="000000"/>
              </a:buClr>
              <a:defRPr>
                <a:solidFill>
                  <a:schemeClr val="tx1"/>
                </a:solidFill>
              </a:defRPr>
            </a:lvl1pPr>
            <a:lvl2pPr>
              <a:buClr>
                <a:srgbClr val="000000"/>
              </a:buClr>
              <a:defRPr>
                <a:solidFill>
                  <a:schemeClr val="tx1"/>
                </a:solidFill>
              </a:defRPr>
            </a:lvl2pPr>
            <a:lvl3pPr>
              <a:buClr>
                <a:srgbClr val="000000"/>
              </a:buCl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4" name="Content Placeholder 6">
            <a:extLst>
              <a:ext uri="{FF2B5EF4-FFF2-40B4-BE49-F238E27FC236}">
                <a16:creationId xmlns:a16="http://schemas.microsoft.com/office/drawing/2014/main" id="{384AD0E1-AEFF-391E-5C27-3F37CBE6E36B}"/>
              </a:ext>
            </a:extLst>
          </p:cNvPr>
          <p:cNvSpPr>
            <a:spLocks noGrp="1"/>
          </p:cNvSpPr>
          <p:nvPr>
            <p:ph sz="quarter" idx="14"/>
          </p:nvPr>
        </p:nvSpPr>
        <p:spPr>
          <a:xfrm>
            <a:off x="6823357" y="6032047"/>
            <a:ext cx="4781549" cy="461665"/>
          </a:xfrm>
        </p:spPr>
        <p:txBody>
          <a:bodyPr>
            <a:spAutoFit/>
          </a:bodyPr>
          <a:lstStyle>
            <a:lvl1pPr>
              <a:buNone/>
              <a:defRPr>
                <a:solidFill>
                  <a:schemeClr val="tx1"/>
                </a:solidFill>
              </a:defRPr>
            </a:lvl1pPr>
            <a:lvl2pPr>
              <a:defRPr>
                <a:solidFill>
                  <a:schemeClr val="tx1"/>
                </a:solidFill>
              </a:defRPr>
            </a:lvl2pPr>
            <a:lvl3pPr>
              <a:defRPr>
                <a:solidFill>
                  <a:schemeClr val="tx1"/>
                </a:solidFill>
              </a:defRPr>
            </a:lvl3pPr>
          </a:lstStyle>
          <a:p>
            <a:pPr lvl="0"/>
            <a:r>
              <a:rPr lang="en-US"/>
              <a:t>Click to edit Master text styles</a:t>
            </a:r>
          </a:p>
        </p:txBody>
      </p:sp>
    </p:spTree>
    <p:extLst>
      <p:ext uri="{BB962C8B-B14F-4D97-AF65-F5344CB8AC3E}">
        <p14:creationId xmlns:p14="http://schemas.microsoft.com/office/powerpoint/2010/main" val="3379699106"/>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slideLayout" Target="../slideLayouts/slideLayout92.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slideLayout" Target="../slideLayouts/slideLayout91.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29" Type="http://schemas.openxmlformats.org/officeDocument/2006/relationships/slideLayout" Target="../slideLayouts/slideLayout95.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32" Type="http://schemas.openxmlformats.org/officeDocument/2006/relationships/theme" Target="../theme/theme2.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28" Type="http://schemas.openxmlformats.org/officeDocument/2006/relationships/slideLayout" Target="../slideLayouts/slideLayout94.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31" Type="http://schemas.openxmlformats.org/officeDocument/2006/relationships/slideLayout" Target="../slideLayouts/slideLayout97.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slideLayout" Target="../slideLayouts/slideLayout93.xml"/><Relationship Id="rId30"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7868" y="1531919"/>
            <a:ext cx="11071516" cy="43354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2" name="Title Placeholder 1"/>
          <p:cNvSpPr>
            <a:spLocks noGrp="1"/>
          </p:cNvSpPr>
          <p:nvPr>
            <p:ph type="title"/>
          </p:nvPr>
        </p:nvSpPr>
        <p:spPr>
          <a:xfrm>
            <a:off x="507868" y="228600"/>
            <a:ext cx="11071516" cy="1208314"/>
          </a:xfrm>
          <a:prstGeom prst="rect">
            <a:avLst/>
          </a:prstGeom>
        </p:spPr>
        <p:txBody>
          <a:bodyPr vert="horz" lIns="91440" tIns="45720" rIns="91440" bIns="45720" rtlCol="0" anchor="ctr">
            <a:normAutofit/>
          </a:bodyPr>
          <a:lstStyle/>
          <a:p>
            <a:r>
              <a:rPr lang="en-US"/>
              <a:t>Click to edit title style</a:t>
            </a:r>
          </a:p>
        </p:txBody>
      </p:sp>
      <p:sp>
        <p:nvSpPr>
          <p:cNvPr id="5" name="Footer Placeholder 4">
            <a:extLst>
              <a:ext uri="{FF2B5EF4-FFF2-40B4-BE49-F238E27FC236}">
                <a16:creationId xmlns:a16="http://schemas.microsoft.com/office/drawing/2014/main" id="{9AF50120-D8C8-4169-6E52-B2D68EFA9BE5}"/>
              </a:ext>
              <a:ext uri="{C183D7F6-B498-43B3-948B-1728B52AA6E4}">
                <adec:decorative xmlns:adec="http://schemas.microsoft.com/office/drawing/2017/decorative" val="1"/>
              </a:ext>
            </a:extLst>
          </p:cNvPr>
          <p:cNvSpPr>
            <a:spLocks noGrp="1"/>
          </p:cNvSpPr>
          <p:nvPr>
            <p:ph type="ftr" sz="quarter" idx="3"/>
          </p:nvPr>
        </p:nvSpPr>
        <p:spPr>
          <a:xfrm>
            <a:off x="9193495" y="6572956"/>
            <a:ext cx="2995330" cy="342246"/>
          </a:xfrm>
          <a:prstGeom prst="rect">
            <a:avLst/>
          </a:prstGeom>
        </p:spPr>
        <p:txBody>
          <a:bodyPr vert="horz" lIns="91440" tIns="45720" rIns="91440" bIns="45720" rtlCol="0" anchor="ctr"/>
          <a:lstStyle>
            <a:lvl1pPr algn="l">
              <a:defRPr sz="1200">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1870394707"/>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58" r:id="rId3"/>
    <p:sldLayoutId id="2147484052" r:id="rId4"/>
    <p:sldLayoutId id="2147484059" r:id="rId5"/>
    <p:sldLayoutId id="2147483988" r:id="rId6"/>
    <p:sldLayoutId id="2147483989" r:id="rId7"/>
    <p:sldLayoutId id="2147484051" r:id="rId8"/>
    <p:sldLayoutId id="2147483993" r:id="rId9"/>
    <p:sldLayoutId id="2147484038" r:id="rId10"/>
    <p:sldLayoutId id="2147484131" r:id="rId11"/>
    <p:sldLayoutId id="2147484004" r:id="rId12"/>
    <p:sldLayoutId id="2147484136" r:id="rId13"/>
    <p:sldLayoutId id="2147484135" r:id="rId14"/>
    <p:sldLayoutId id="2147483992" r:id="rId15"/>
    <p:sldLayoutId id="2147484126" r:id="rId16"/>
    <p:sldLayoutId id="2147484130" r:id="rId17"/>
    <p:sldLayoutId id="2147484124" r:id="rId18"/>
    <p:sldLayoutId id="2147484129" r:id="rId19"/>
    <p:sldLayoutId id="2147484128" r:id="rId20"/>
    <p:sldLayoutId id="2147484127" r:id="rId21"/>
    <p:sldLayoutId id="2147484123" r:id="rId22"/>
    <p:sldLayoutId id="2147484005" r:id="rId23"/>
    <p:sldLayoutId id="2147484041" r:id="rId24"/>
    <p:sldLayoutId id="2147484039" r:id="rId25"/>
    <p:sldLayoutId id="2147484029" r:id="rId26"/>
    <p:sldLayoutId id="2147484134" r:id="rId27"/>
    <p:sldLayoutId id="2147484132" r:id="rId28"/>
    <p:sldLayoutId id="2147484043" r:id="rId29"/>
    <p:sldLayoutId id="2147483998" r:id="rId30"/>
    <p:sldLayoutId id="2147484040" r:id="rId31"/>
    <p:sldLayoutId id="2147484021" r:id="rId32"/>
    <p:sldLayoutId id="2147484027" r:id="rId33"/>
    <p:sldLayoutId id="2147484018" r:id="rId34"/>
    <p:sldLayoutId id="2147484019" r:id="rId35"/>
    <p:sldLayoutId id="2147484024" r:id="rId36"/>
    <p:sldLayoutId id="2147483995" r:id="rId37"/>
    <p:sldLayoutId id="2147483997" r:id="rId38"/>
    <p:sldLayoutId id="2147484138" r:id="rId39"/>
    <p:sldLayoutId id="2147484137" r:id="rId40"/>
    <p:sldLayoutId id="2147484025" r:id="rId41"/>
    <p:sldLayoutId id="2147484026" r:id="rId42"/>
    <p:sldLayoutId id="2147483991" r:id="rId43"/>
    <p:sldLayoutId id="2147484057" r:id="rId44"/>
    <p:sldLayoutId id="2147484020" r:id="rId45"/>
    <p:sldLayoutId id="2147484000" r:id="rId46"/>
    <p:sldLayoutId id="2147484002" r:id="rId47"/>
    <p:sldLayoutId id="2147484001" r:id="rId48"/>
    <p:sldLayoutId id="2147484055" r:id="rId49"/>
    <p:sldLayoutId id="2147483990" r:id="rId50"/>
    <p:sldLayoutId id="2147483996" r:id="rId51"/>
    <p:sldLayoutId id="2147484042" r:id="rId52"/>
    <p:sldLayoutId id="2147484003" r:id="rId53"/>
    <p:sldLayoutId id="2147484006" r:id="rId54"/>
    <p:sldLayoutId id="2147484022" r:id="rId55"/>
    <p:sldLayoutId id="2147484056" r:id="rId56"/>
    <p:sldLayoutId id="2147484031" r:id="rId57"/>
    <p:sldLayoutId id="2147484030" r:id="rId58"/>
    <p:sldLayoutId id="2147484044" r:id="rId59"/>
    <p:sldLayoutId id="2147484036" r:id="rId60"/>
    <p:sldLayoutId id="2147484037" r:id="rId61"/>
    <p:sldLayoutId id="2147484046" r:id="rId62"/>
    <p:sldLayoutId id="2147484125" r:id="rId63"/>
    <p:sldLayoutId id="2147484133" r:id="rId64"/>
    <p:sldLayoutId id="2147484054" r:id="rId65"/>
    <p:sldLayoutId id="2147484106" r:id="rId66"/>
  </p:sldLayoutIdLst>
  <p:hf sldNum="0" hdr="0" dt="0"/>
  <p:txStyles>
    <p:titleStyle>
      <a:lvl1pPr algn="l" defTabSz="685629" rtl="0" eaLnBrk="1" latinLnBrk="0" hangingPunct="1">
        <a:spcBef>
          <a:spcPct val="0"/>
        </a:spcBef>
        <a:buNone/>
        <a:defRPr sz="3599" b="1" kern="1200">
          <a:solidFill>
            <a:schemeClr val="accent2"/>
          </a:solidFill>
          <a:latin typeface="Georgia" panose="02040502050405020303" pitchFamily="18" charset="0"/>
          <a:ea typeface="Open Sans ExtraBold" panose="020B0606030504020204" pitchFamily="34" charset="0"/>
          <a:cs typeface="Open Sans ExtraBold" panose="020B0606030504020204" pitchFamily="34" charset="0"/>
        </a:defRPr>
      </a:lvl1pPr>
    </p:titleStyle>
    <p:bodyStyle>
      <a:lvl1pPr marL="257111" indent="-257111" algn="l" defTabSz="685629" rtl="0" eaLnBrk="1" latinLnBrk="0" hangingPunct="1">
        <a:spcBef>
          <a:spcPct val="20000"/>
        </a:spcBef>
        <a:buClr>
          <a:schemeClr val="tx1"/>
        </a:buClr>
        <a:buFont typeface="Arial" panose="020B0604020202020204" pitchFamily="34" charset="0"/>
        <a:buChar char="•"/>
        <a:defRPr sz="2400" kern="1200">
          <a:solidFill>
            <a:srgbClr val="000000"/>
          </a:solidFill>
          <a:latin typeface="Arial" panose="020B0604020202020204" pitchFamily="34" charset="0"/>
          <a:ea typeface="Open Sans" panose="020B0606030504020204" pitchFamily="34" charset="0"/>
          <a:cs typeface="Arial" panose="020B0604020202020204" pitchFamily="34" charset="0"/>
        </a:defRPr>
      </a:lvl1pPr>
      <a:lvl2pPr marL="557074" indent="-214260" algn="l" defTabSz="685629" rtl="0" eaLnBrk="1" latinLnBrk="0" hangingPunct="1">
        <a:spcBef>
          <a:spcPct val="20000"/>
        </a:spcBef>
        <a:buClr>
          <a:schemeClr val="tx1"/>
        </a:buClr>
        <a:buFont typeface="Courier New" panose="02070309020205020404" pitchFamily="49" charset="0"/>
        <a:buChar char="o"/>
        <a:defRPr sz="2400" kern="1200">
          <a:solidFill>
            <a:srgbClr val="000000"/>
          </a:solidFill>
          <a:latin typeface="Arial" panose="020B0604020202020204" pitchFamily="34" charset="0"/>
          <a:ea typeface="Open Sans" panose="020B0606030504020204" pitchFamily="34" charset="0"/>
          <a:cs typeface="Arial" panose="020B0604020202020204" pitchFamily="34" charset="0"/>
        </a:defRPr>
      </a:lvl2pPr>
      <a:lvl3pPr marL="857036" indent="-171407" algn="l" defTabSz="685629" rtl="0" eaLnBrk="1" latinLnBrk="0" hangingPunct="1">
        <a:spcBef>
          <a:spcPct val="20000"/>
        </a:spcBef>
        <a:buClr>
          <a:schemeClr val="tx1"/>
        </a:buClr>
        <a:buFont typeface="Wingdings" pitchFamily="2" charset="2"/>
        <a:buChar char="§"/>
        <a:defRPr sz="2400" kern="1200">
          <a:solidFill>
            <a:srgbClr val="000000"/>
          </a:solidFill>
          <a:latin typeface="Arial" panose="020B0604020202020204" pitchFamily="34" charset="0"/>
          <a:ea typeface="Open Sans" panose="020B0606030504020204" pitchFamily="34" charset="0"/>
          <a:cs typeface="Arial" panose="020B0604020202020204" pitchFamily="34" charset="0"/>
        </a:defRPr>
      </a:lvl3pPr>
      <a:lvl4pPr marL="1199850" indent="-171407" algn="l" defTabSz="685629" rtl="0" eaLnBrk="1" latinLnBrk="0" hangingPunct="1">
        <a:spcBef>
          <a:spcPct val="20000"/>
        </a:spcBef>
        <a:buClr>
          <a:schemeClr val="tx1"/>
        </a:buClr>
        <a:buFont typeface="Courier New" panose="02070309020205020404" pitchFamily="49" charset="0"/>
        <a:buChar char="o"/>
        <a:defRPr sz="2400" kern="1200">
          <a:solidFill>
            <a:srgbClr val="000000"/>
          </a:solidFill>
          <a:latin typeface="Arial" panose="020B0604020202020204" pitchFamily="34" charset="0"/>
          <a:ea typeface="Open Sans" panose="020B0606030504020204" pitchFamily="34" charset="0"/>
          <a:cs typeface="Arial" panose="020B0604020202020204" pitchFamily="34" charset="0"/>
        </a:defRPr>
      </a:lvl4pPr>
      <a:lvl5pPr marL="1542664" indent="-171407" algn="l" defTabSz="685629" rtl="0" eaLnBrk="1" latinLnBrk="0" hangingPunct="1">
        <a:spcBef>
          <a:spcPct val="20000"/>
        </a:spcBef>
        <a:buClr>
          <a:schemeClr val="tx1"/>
        </a:buClr>
        <a:buFont typeface="Wingdings" pitchFamily="2" charset="2"/>
        <a:buChar char="q"/>
        <a:defRPr sz="2400" kern="1200">
          <a:solidFill>
            <a:srgbClr val="000000"/>
          </a:solidFill>
          <a:latin typeface="Arial" panose="020B0604020202020204" pitchFamily="34" charset="0"/>
          <a:ea typeface="Open Sans" panose="020B0606030504020204" pitchFamily="34" charset="0"/>
          <a:cs typeface="Arial" panose="020B0604020202020204" pitchFamily="34" charset="0"/>
        </a:defRPr>
      </a:lvl5pPr>
      <a:lvl6pPr marL="1885479"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293"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107"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3922"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629" rtl="0" eaLnBrk="1" latinLnBrk="0" hangingPunct="1">
        <a:defRPr sz="1350" kern="1200">
          <a:solidFill>
            <a:schemeClr val="tx1"/>
          </a:solidFill>
          <a:latin typeface="+mn-lt"/>
          <a:ea typeface="+mn-ea"/>
          <a:cs typeface="+mn-cs"/>
        </a:defRPr>
      </a:lvl1pPr>
      <a:lvl2pPr marL="342815" algn="l" defTabSz="685629" rtl="0" eaLnBrk="1" latinLnBrk="0" hangingPunct="1">
        <a:defRPr sz="1350" kern="1200">
          <a:solidFill>
            <a:schemeClr val="tx1"/>
          </a:solidFill>
          <a:latin typeface="+mn-lt"/>
          <a:ea typeface="+mn-ea"/>
          <a:cs typeface="+mn-cs"/>
        </a:defRPr>
      </a:lvl2pPr>
      <a:lvl3pPr marL="685629" algn="l" defTabSz="685629" rtl="0" eaLnBrk="1" latinLnBrk="0" hangingPunct="1">
        <a:defRPr sz="1350" kern="1200">
          <a:solidFill>
            <a:schemeClr val="tx1"/>
          </a:solidFill>
          <a:latin typeface="+mn-lt"/>
          <a:ea typeface="+mn-ea"/>
          <a:cs typeface="+mn-cs"/>
        </a:defRPr>
      </a:lvl3pPr>
      <a:lvl4pPr marL="1028443" algn="l" defTabSz="685629" rtl="0" eaLnBrk="1" latinLnBrk="0" hangingPunct="1">
        <a:defRPr sz="1350" kern="1200">
          <a:solidFill>
            <a:schemeClr val="tx1"/>
          </a:solidFill>
          <a:latin typeface="+mn-lt"/>
          <a:ea typeface="+mn-ea"/>
          <a:cs typeface="+mn-cs"/>
        </a:defRPr>
      </a:lvl4pPr>
      <a:lvl5pPr marL="1371257" algn="l" defTabSz="685629" rtl="0" eaLnBrk="1" latinLnBrk="0" hangingPunct="1">
        <a:defRPr sz="1350" kern="1200">
          <a:solidFill>
            <a:schemeClr val="tx1"/>
          </a:solidFill>
          <a:latin typeface="+mn-lt"/>
          <a:ea typeface="+mn-ea"/>
          <a:cs typeface="+mn-cs"/>
        </a:defRPr>
      </a:lvl5pPr>
      <a:lvl6pPr marL="1714072" algn="l" defTabSz="685629" rtl="0" eaLnBrk="1" latinLnBrk="0" hangingPunct="1">
        <a:defRPr sz="1350" kern="1200">
          <a:solidFill>
            <a:schemeClr val="tx1"/>
          </a:solidFill>
          <a:latin typeface="+mn-lt"/>
          <a:ea typeface="+mn-ea"/>
          <a:cs typeface="+mn-cs"/>
        </a:defRPr>
      </a:lvl6pPr>
      <a:lvl7pPr marL="2056886" algn="l" defTabSz="685629" rtl="0" eaLnBrk="1" latinLnBrk="0" hangingPunct="1">
        <a:defRPr sz="1350" kern="1200">
          <a:solidFill>
            <a:schemeClr val="tx1"/>
          </a:solidFill>
          <a:latin typeface="+mn-lt"/>
          <a:ea typeface="+mn-ea"/>
          <a:cs typeface="+mn-cs"/>
        </a:defRPr>
      </a:lvl7pPr>
      <a:lvl8pPr marL="2399700" algn="l" defTabSz="685629" rtl="0" eaLnBrk="1" latinLnBrk="0" hangingPunct="1">
        <a:defRPr sz="1350" kern="1200">
          <a:solidFill>
            <a:schemeClr val="tx1"/>
          </a:solidFill>
          <a:latin typeface="+mn-lt"/>
          <a:ea typeface="+mn-ea"/>
          <a:cs typeface="+mn-cs"/>
        </a:defRPr>
      </a:lvl8pPr>
      <a:lvl9pPr marL="2742514" algn="l" defTabSz="685629"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7868" y="1531919"/>
            <a:ext cx="11071516" cy="43354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507868" y="228600"/>
            <a:ext cx="11071516" cy="1208314"/>
          </a:xfrm>
          <a:prstGeom prst="rect">
            <a:avLst/>
          </a:prstGeom>
        </p:spPr>
        <p:txBody>
          <a:bodyPr vert="horz" lIns="91440" tIns="45720" rIns="91440" bIns="45720" rtlCol="0" anchor="ctr">
            <a:normAutofit/>
          </a:bodyPr>
          <a:lstStyle/>
          <a:p>
            <a:r>
              <a:rPr lang="en-US"/>
              <a:t>Click to edit title style</a:t>
            </a:r>
          </a:p>
        </p:txBody>
      </p:sp>
      <p:sp>
        <p:nvSpPr>
          <p:cNvPr id="5" name="Footer Placeholder 4">
            <a:extLst>
              <a:ext uri="{FF2B5EF4-FFF2-40B4-BE49-F238E27FC236}">
                <a16:creationId xmlns:a16="http://schemas.microsoft.com/office/drawing/2014/main" id="{9AF50120-D8C8-4169-6E52-B2D68EFA9BE5}"/>
              </a:ext>
            </a:extLst>
          </p:cNvPr>
          <p:cNvSpPr>
            <a:spLocks noGrp="1"/>
          </p:cNvSpPr>
          <p:nvPr>
            <p:ph type="ftr" sz="quarter" idx="3"/>
          </p:nvPr>
        </p:nvSpPr>
        <p:spPr>
          <a:xfrm>
            <a:off x="9193495" y="6572956"/>
            <a:ext cx="2995330" cy="342246"/>
          </a:xfrm>
          <a:prstGeom prst="rect">
            <a:avLst/>
          </a:prstGeom>
        </p:spPr>
        <p:txBody>
          <a:bodyPr vert="horz" lIns="91440" tIns="45720" rIns="91440" bIns="45720" rtlCol="0" anchor="ctr"/>
          <a:lstStyle>
            <a:lvl1pPr algn="l">
              <a:defRPr sz="1200">
                <a:solidFill>
                  <a:srgbClr val="000000"/>
                </a:solidFill>
                <a:latin typeface="Arial" panose="020B0604020202020204" pitchFamily="34" charset="0"/>
                <a:cs typeface="Arial" panose="020B0604020202020204" pitchFamily="34" charset="0"/>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4207378496"/>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 id="2147484151" r:id="rId12"/>
    <p:sldLayoutId id="2147484152" r:id="rId13"/>
    <p:sldLayoutId id="2147484153" r:id="rId14"/>
    <p:sldLayoutId id="2147484154" r:id="rId15"/>
    <p:sldLayoutId id="2147484155" r:id="rId16"/>
    <p:sldLayoutId id="2147484156" r:id="rId17"/>
    <p:sldLayoutId id="2147484157" r:id="rId18"/>
    <p:sldLayoutId id="2147484158" r:id="rId19"/>
    <p:sldLayoutId id="2147484159" r:id="rId20"/>
    <p:sldLayoutId id="2147484160" r:id="rId21"/>
    <p:sldLayoutId id="2147484161" r:id="rId22"/>
    <p:sldLayoutId id="2147484162" r:id="rId23"/>
    <p:sldLayoutId id="2147484163" r:id="rId24"/>
    <p:sldLayoutId id="2147484164" r:id="rId25"/>
    <p:sldLayoutId id="2147484165" r:id="rId26"/>
    <p:sldLayoutId id="2147484166" r:id="rId27"/>
    <p:sldLayoutId id="2147484167" r:id="rId28"/>
    <p:sldLayoutId id="2147484168" r:id="rId29"/>
    <p:sldLayoutId id="2147484169" r:id="rId30"/>
    <p:sldLayoutId id="2147484170" r:id="rId31"/>
  </p:sldLayoutIdLst>
  <p:hf sldNum="0" hdr="0" dt="0"/>
  <p:txStyles>
    <p:titleStyle>
      <a:lvl1pPr algn="l" defTabSz="685629" rtl="0" eaLnBrk="1" latinLnBrk="0" hangingPunct="1">
        <a:spcBef>
          <a:spcPct val="0"/>
        </a:spcBef>
        <a:buNone/>
        <a:defRPr sz="3599" b="1" kern="1200">
          <a:solidFill>
            <a:schemeClr val="accent2"/>
          </a:solidFill>
          <a:latin typeface="Georgia" panose="02040502050405020303" pitchFamily="18" charset="0"/>
          <a:ea typeface="Open Sans ExtraBold" panose="020B0606030504020204" pitchFamily="34" charset="0"/>
          <a:cs typeface="Open Sans ExtraBold" panose="020B0606030504020204" pitchFamily="34" charset="0"/>
        </a:defRPr>
      </a:lvl1pPr>
    </p:titleStyle>
    <p:bodyStyle>
      <a:lvl1pPr marL="257111" indent="-257111" algn="l" defTabSz="685629" rtl="0" eaLnBrk="1" latinLnBrk="0" hangingPunct="1">
        <a:spcBef>
          <a:spcPct val="20000"/>
        </a:spcBef>
        <a:buClr>
          <a:schemeClr val="tx1"/>
        </a:buClr>
        <a:buFont typeface="Wingdings" panose="05000000000000000000" pitchFamily="2" charset="2"/>
        <a:buChar char="§"/>
        <a:defRPr sz="2400" kern="1200">
          <a:solidFill>
            <a:srgbClr val="000000"/>
          </a:solidFill>
          <a:latin typeface="Arial" panose="020B0604020202020204" pitchFamily="34" charset="0"/>
          <a:ea typeface="Open Sans" panose="020B0606030504020204" pitchFamily="34" charset="0"/>
          <a:cs typeface="Arial" panose="020B0604020202020204" pitchFamily="34" charset="0"/>
        </a:defRPr>
      </a:lvl1pPr>
      <a:lvl2pPr marL="557074" indent="-214260" algn="l" defTabSz="685629" rtl="0" eaLnBrk="1" latinLnBrk="0" hangingPunct="1">
        <a:spcBef>
          <a:spcPct val="20000"/>
        </a:spcBef>
        <a:buClr>
          <a:schemeClr val="tx1"/>
        </a:buClr>
        <a:buFont typeface="Arial" panose="020B0604020202020204" pitchFamily="34" charset="0"/>
        <a:buChar char="–"/>
        <a:defRPr sz="2400" kern="1200">
          <a:solidFill>
            <a:srgbClr val="000000"/>
          </a:solidFill>
          <a:latin typeface="Arial" panose="020B0604020202020204" pitchFamily="34" charset="0"/>
          <a:ea typeface="Open Sans" panose="020B0606030504020204" pitchFamily="34" charset="0"/>
          <a:cs typeface="Arial" panose="020B0604020202020204" pitchFamily="34" charset="0"/>
        </a:defRPr>
      </a:lvl2pPr>
      <a:lvl3pPr marL="857036" indent="-171407" algn="l" defTabSz="685629" rtl="0" eaLnBrk="1" latinLnBrk="0" hangingPunct="1">
        <a:spcBef>
          <a:spcPct val="20000"/>
        </a:spcBef>
        <a:buClr>
          <a:schemeClr val="tx1"/>
        </a:buClr>
        <a:buFont typeface="Arial" panose="020B0604020202020204" pitchFamily="34" charset="0"/>
        <a:buChar char="•"/>
        <a:defRPr sz="2400" kern="1200">
          <a:solidFill>
            <a:srgbClr val="000000"/>
          </a:solidFill>
          <a:latin typeface="Arial" panose="020B0604020202020204" pitchFamily="34" charset="0"/>
          <a:ea typeface="Open Sans" panose="020B0606030504020204" pitchFamily="34" charset="0"/>
          <a:cs typeface="Arial" panose="020B0604020202020204" pitchFamily="34" charset="0"/>
        </a:defRPr>
      </a:lvl3pPr>
      <a:lvl4pPr marL="1199850" indent="-171407" algn="l" defTabSz="685629" rtl="0" eaLnBrk="1" latinLnBrk="0" hangingPunct="1">
        <a:spcBef>
          <a:spcPct val="20000"/>
        </a:spcBef>
        <a:buClr>
          <a:schemeClr val="tx1"/>
        </a:buClr>
        <a:buFont typeface="Courier New" panose="02070309020205020404" pitchFamily="49" charset="0"/>
        <a:buChar char="o"/>
        <a:defRPr sz="2400" kern="1200">
          <a:solidFill>
            <a:srgbClr val="000000"/>
          </a:solidFill>
          <a:latin typeface="Arial" panose="020B0604020202020204" pitchFamily="34" charset="0"/>
          <a:ea typeface="Open Sans" panose="020B0606030504020204" pitchFamily="34" charset="0"/>
          <a:cs typeface="Arial" panose="020B0604020202020204" pitchFamily="34" charset="0"/>
        </a:defRPr>
      </a:lvl4pPr>
      <a:lvl5pPr marL="1542664" indent="-171407" algn="l" defTabSz="685629" rtl="0" eaLnBrk="1" latinLnBrk="0" hangingPunct="1">
        <a:spcBef>
          <a:spcPct val="20000"/>
        </a:spcBef>
        <a:buClr>
          <a:schemeClr val="tx1"/>
        </a:buClr>
        <a:buFont typeface="Arial" panose="020B0604020202020204" pitchFamily="34" charset="0"/>
        <a:buChar char="»"/>
        <a:defRPr sz="2400" kern="1200">
          <a:solidFill>
            <a:srgbClr val="000000"/>
          </a:solidFill>
          <a:latin typeface="Arial" panose="020B0604020202020204" pitchFamily="34" charset="0"/>
          <a:ea typeface="Open Sans" panose="020B0606030504020204" pitchFamily="34" charset="0"/>
          <a:cs typeface="Arial" panose="020B0604020202020204" pitchFamily="34" charset="0"/>
        </a:defRPr>
      </a:lvl5pPr>
      <a:lvl6pPr marL="1885479"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293"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107"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3922"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629" rtl="0" eaLnBrk="1" latinLnBrk="0" hangingPunct="1">
        <a:defRPr sz="1350" kern="1200">
          <a:solidFill>
            <a:schemeClr val="tx1"/>
          </a:solidFill>
          <a:latin typeface="+mn-lt"/>
          <a:ea typeface="+mn-ea"/>
          <a:cs typeface="+mn-cs"/>
        </a:defRPr>
      </a:lvl1pPr>
      <a:lvl2pPr marL="342815" algn="l" defTabSz="685629" rtl="0" eaLnBrk="1" latinLnBrk="0" hangingPunct="1">
        <a:defRPr sz="1350" kern="1200">
          <a:solidFill>
            <a:schemeClr val="tx1"/>
          </a:solidFill>
          <a:latin typeface="+mn-lt"/>
          <a:ea typeface="+mn-ea"/>
          <a:cs typeface="+mn-cs"/>
        </a:defRPr>
      </a:lvl2pPr>
      <a:lvl3pPr marL="685629" algn="l" defTabSz="685629" rtl="0" eaLnBrk="1" latinLnBrk="0" hangingPunct="1">
        <a:defRPr sz="1350" kern="1200">
          <a:solidFill>
            <a:schemeClr val="tx1"/>
          </a:solidFill>
          <a:latin typeface="+mn-lt"/>
          <a:ea typeface="+mn-ea"/>
          <a:cs typeface="+mn-cs"/>
        </a:defRPr>
      </a:lvl3pPr>
      <a:lvl4pPr marL="1028443" algn="l" defTabSz="685629" rtl="0" eaLnBrk="1" latinLnBrk="0" hangingPunct="1">
        <a:defRPr sz="1350" kern="1200">
          <a:solidFill>
            <a:schemeClr val="tx1"/>
          </a:solidFill>
          <a:latin typeface="+mn-lt"/>
          <a:ea typeface="+mn-ea"/>
          <a:cs typeface="+mn-cs"/>
        </a:defRPr>
      </a:lvl4pPr>
      <a:lvl5pPr marL="1371257" algn="l" defTabSz="685629" rtl="0" eaLnBrk="1" latinLnBrk="0" hangingPunct="1">
        <a:defRPr sz="1350" kern="1200">
          <a:solidFill>
            <a:schemeClr val="tx1"/>
          </a:solidFill>
          <a:latin typeface="+mn-lt"/>
          <a:ea typeface="+mn-ea"/>
          <a:cs typeface="+mn-cs"/>
        </a:defRPr>
      </a:lvl5pPr>
      <a:lvl6pPr marL="1714072" algn="l" defTabSz="685629" rtl="0" eaLnBrk="1" latinLnBrk="0" hangingPunct="1">
        <a:defRPr sz="1350" kern="1200">
          <a:solidFill>
            <a:schemeClr val="tx1"/>
          </a:solidFill>
          <a:latin typeface="+mn-lt"/>
          <a:ea typeface="+mn-ea"/>
          <a:cs typeface="+mn-cs"/>
        </a:defRPr>
      </a:lvl6pPr>
      <a:lvl7pPr marL="2056886" algn="l" defTabSz="685629" rtl="0" eaLnBrk="1" latinLnBrk="0" hangingPunct="1">
        <a:defRPr sz="1350" kern="1200">
          <a:solidFill>
            <a:schemeClr val="tx1"/>
          </a:solidFill>
          <a:latin typeface="+mn-lt"/>
          <a:ea typeface="+mn-ea"/>
          <a:cs typeface="+mn-cs"/>
        </a:defRPr>
      </a:lvl7pPr>
      <a:lvl8pPr marL="2399700" algn="l" defTabSz="685629" rtl="0" eaLnBrk="1" latinLnBrk="0" hangingPunct="1">
        <a:defRPr sz="1350" kern="1200">
          <a:solidFill>
            <a:schemeClr val="tx1"/>
          </a:solidFill>
          <a:latin typeface="+mn-lt"/>
          <a:ea typeface="+mn-ea"/>
          <a:cs typeface="+mn-cs"/>
        </a:defRPr>
      </a:lvl8pPr>
      <a:lvl9pPr marL="2742514" algn="l" defTabSz="68562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66.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emf"/></Relationships>
</file>

<file path=ppt/slides/_rels/slide10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99.xml"/><Relationship Id="rId1" Type="http://schemas.openxmlformats.org/officeDocument/2006/relationships/slideLayout" Target="../slideLayouts/slideLayout13.xml"/><Relationship Id="rId4" Type="http://schemas.openxmlformats.org/officeDocument/2006/relationships/image" Target="../media/image96.jpeg"/></Relationships>
</file>

<file path=ppt/slides/_rels/slide10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0.xml"/><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01.xml"/><Relationship Id="rId1" Type="http://schemas.openxmlformats.org/officeDocument/2006/relationships/slideLayout" Target="../slideLayouts/slideLayout14.xml"/><Relationship Id="rId4" Type="http://schemas.openxmlformats.org/officeDocument/2006/relationships/image" Target="../media/image98.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104.xml"/><Relationship Id="rId1" Type="http://schemas.openxmlformats.org/officeDocument/2006/relationships/slideLayout" Target="../slideLayouts/slideLayout25.xml"/></Relationships>
</file>

<file path=ppt/slides/_rels/slide10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5.xml"/><Relationship Id="rId1" Type="http://schemas.openxmlformats.org/officeDocument/2006/relationships/slideLayout" Target="../slideLayouts/slideLayout9.xml"/></Relationships>
</file>

<file path=ppt/slides/_rels/slide10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06.xml"/><Relationship Id="rId1" Type="http://schemas.openxmlformats.org/officeDocument/2006/relationships/slideLayout" Target="../slideLayouts/slideLayout9.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5.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5.xml"/></Relationships>
</file>

<file path=ppt/slides/_rels/slide1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0.xml"/><Relationship Id="rId1" Type="http://schemas.openxmlformats.org/officeDocument/2006/relationships/slideLayout" Target="../slideLayouts/slideLayout15.xml"/><Relationship Id="rId4" Type="http://schemas.openxmlformats.org/officeDocument/2006/relationships/image" Target="../media/image100.png"/></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tennesseetsc.org/" TargetMode="External"/><Relationship Id="rId7" Type="http://schemas.openxmlformats.org/officeDocument/2006/relationships/image" Target="../media/image101.png"/><Relationship Id="rId2" Type="http://schemas.openxmlformats.org/officeDocument/2006/relationships/notesSlide" Target="../notesSlides/notesSlide112.xml"/><Relationship Id="rId1" Type="http://schemas.openxmlformats.org/officeDocument/2006/relationships/slideLayout" Target="../slideLayouts/slideLayout58.xml"/><Relationship Id="rId6" Type="http://schemas.openxmlformats.org/officeDocument/2006/relationships/image" Target="../media/image15.png"/><Relationship Id="rId5" Type="http://schemas.openxmlformats.org/officeDocument/2006/relationships/hyperlink" Target="https://x.com/tennesseetsc" TargetMode="External"/><Relationship Id="rId4" Type="http://schemas.openxmlformats.org/officeDocument/2006/relationships/hyperlink" Target="https://lp.constantcontactpages.com/su/qb4ROO9/tnmtss" TargetMode="External"/></Relationships>
</file>

<file path=ppt/slides/_rels/slide114.xml.rels><?xml version="1.0" encoding="UTF-8" standalone="yes"?>
<Relationships xmlns="http://schemas.openxmlformats.org/package/2006/relationships"><Relationship Id="rId3" Type="http://schemas.openxmlformats.org/officeDocument/2006/relationships/hyperlink" Target="https://kusurvey.ca1.qualtrics.com/jfe/form/SV_085eZrS8I4jZIIC" TargetMode="External"/><Relationship Id="rId2" Type="http://schemas.openxmlformats.org/officeDocument/2006/relationships/notesSlide" Target="../notesSlides/notesSlide113.xml"/><Relationship Id="rId1" Type="http://schemas.openxmlformats.org/officeDocument/2006/relationships/slideLayout" Target="../slideLayouts/slideLayout94.xml"/><Relationship Id="rId4" Type="http://schemas.openxmlformats.org/officeDocument/2006/relationships/image" Target="../media/image102.png"/></Relationships>
</file>

<file path=ppt/slides/_rels/slide115.xml.rels><?xml version="1.0" encoding="UTF-8" standalone="yes"?>
<Relationships xmlns="http://schemas.openxmlformats.org/package/2006/relationships"><Relationship Id="rId3" Type="http://schemas.openxmlformats.org/officeDocument/2006/relationships/hyperlink" Target="https://docs.google.com/document/d/1rmnpLKB6fhNJO7wV9HD35aeDv-TdUdIC/edit?usp=sharing&amp;ouid=107995285555402355929&amp;rtpof=true&amp;sd=true" TargetMode="External"/><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hyperlink" Target="https://floridarti.usf.edu/resources/gtips/GTIPS_3rdEd.pdf" TargetMode="External"/><Relationship Id="rId2" Type="http://schemas.openxmlformats.org/officeDocument/2006/relationships/notesSlide" Target="../notesSlides/notesSlide115.xml"/><Relationship Id="rId1" Type="http://schemas.openxmlformats.org/officeDocument/2006/relationships/slideLayout" Target="../slideLayouts/slideLayout59.xml"/><Relationship Id="rId5" Type="http://schemas.openxmlformats.org/officeDocument/2006/relationships/hyperlink" Target="https://doi.org/10.1177/0040059918758166" TargetMode="External"/><Relationship Id="rId4" Type="http://schemas.openxmlformats.org/officeDocument/2006/relationships/hyperlink" Target="https://intensiveintervention.org/resource/data-rich-information-poor-making-sense-progress-monitoring-data-guide-intervention" TargetMode="External"/></Relationships>
</file>

<file path=ppt/slides/_rels/slide117.xml.rels><?xml version="1.0" encoding="UTF-8" standalone="yes"?>
<Relationships xmlns="http://schemas.openxmlformats.org/package/2006/relationships"><Relationship Id="rId3" Type="http://schemas.openxmlformats.org/officeDocument/2006/relationships/hyperlink" Target="https://journals.sagepub.com/doi/epub/10.1177/1534508413488414" TargetMode="External"/><Relationship Id="rId2" Type="http://schemas.openxmlformats.org/officeDocument/2006/relationships/notesSlide" Target="../notesSlides/notesSlide116.xml"/><Relationship Id="rId1" Type="http://schemas.openxmlformats.org/officeDocument/2006/relationships/slideLayout" Target="../slideLayouts/slideLayout59.xml"/><Relationship Id="rId5" Type="http://schemas.openxmlformats.org/officeDocument/2006/relationships/hyperlink" Target="https://doi.org/10.1177/1098300719860131" TargetMode="External"/><Relationship Id="rId4" Type="http://schemas.openxmlformats.org/officeDocument/2006/relationships/hyperlink" Target="https://intensiveintervention.org/resource/what-are-intensive-interventions-and-why-are-they-important" TargetMode="External"/></Relationships>
</file>

<file path=ppt/slides/_rels/slide118.xml.rels><?xml version="1.0" encoding="UTF-8" standalone="yes"?>
<Relationships xmlns="http://schemas.openxmlformats.org/package/2006/relationships"><Relationship Id="rId3" Type="http://schemas.openxmlformats.org/officeDocument/2006/relationships/hyperlink" Target="https://intensiveintervention.org/sites/default/files/5_Elements_Fidelity_508.pdf" TargetMode="External"/><Relationship Id="rId2" Type="http://schemas.openxmlformats.org/officeDocument/2006/relationships/notesSlide" Target="../notesSlides/notesSlide117.xml"/><Relationship Id="rId1" Type="http://schemas.openxmlformats.org/officeDocument/2006/relationships/slideLayout" Target="../slideLayouts/slideLayout59.xml"/></Relationships>
</file>

<file path=ppt/slides/_rels/slide119.xml.rels><?xml version="1.0" encoding="UTF-8" standalone="yes"?>
<Relationships xmlns="http://schemas.openxmlformats.org/package/2006/relationships"><Relationship Id="rId3" Type="http://schemas.openxmlformats.org/officeDocument/2006/relationships/hyperlink" Target="https://intensiveintervention.org/resource/data-rich-information-poor-making-sense-progress-monitoring-data-guide-intervention" TargetMode="External"/><Relationship Id="rId2" Type="http://schemas.openxmlformats.org/officeDocument/2006/relationships/notesSlide" Target="../notesSlides/notesSlide118.xml"/><Relationship Id="rId1" Type="http://schemas.openxmlformats.org/officeDocument/2006/relationships/slideLayout" Target="../slideLayouts/slideLayout59.xml"/><Relationship Id="rId6" Type="http://schemas.openxmlformats.org/officeDocument/2006/relationships/hyperlink" Target="https://www.readingelephant.com/2018/07/05/oa-and-ow-reading-passage-free/" TargetMode="External"/><Relationship Id="rId5" Type="http://schemas.openxmlformats.org/officeDocument/2006/relationships/hyperlink" Target="https://files.eric.ed.gov/fulltext/ED578046.pdf" TargetMode="External"/><Relationship Id="rId4" Type="http://schemas.openxmlformats.org/officeDocument/2006/relationships/hyperlink" Target="https://intensiveintervention.org/select-academic-progress-monitoring-modul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0.xml.rels><?xml version="1.0" encoding="UTF-8" standalone="yes"?>
<Relationships xmlns="http://schemas.openxmlformats.org/package/2006/relationships"><Relationship Id="rId3" Type="http://schemas.openxmlformats.org/officeDocument/2006/relationships/hyperlink" Target="https://www.tn.gov/content/dam/tn/education/special-education/dys/Dyslexia_Resource_Guide_September_2024.pdf" TargetMode="External"/><Relationship Id="rId2" Type="http://schemas.openxmlformats.org/officeDocument/2006/relationships/hyperlink" Target="https://esu11.org/wp-content/uploads/sites/13/2010/11/Phonics_Survey.pdf" TargetMode="External"/><Relationship Id="rId1" Type="http://schemas.openxmlformats.org/officeDocument/2006/relationships/slideLayout" Target="../slideLayouts/slideLayout59.xml"/><Relationship Id="rId5" Type="http://schemas.openxmlformats.org/officeDocument/2006/relationships/hyperlink" Target="https://www.tn.gov/content/dam/tn/education/2020-21-leg-session/URS_Administration_Guidelines.pdf" TargetMode="External"/><Relationship Id="rId4" Type="http://schemas.openxmlformats.org/officeDocument/2006/relationships/hyperlink" Target="https://www.tn.gov/content/dam/tn/education/special-education/rti/Updated_RTI2_Manual.pdf" TargetMode="External"/></Relationships>
</file>

<file path=ppt/slides/_rels/slide121.xml.rels><?xml version="1.0" encoding="UTF-8" standalone="yes"?>
<Relationships xmlns="http://schemas.openxmlformats.org/package/2006/relationships"><Relationship Id="rId2" Type="http://schemas.openxmlformats.org/officeDocument/2006/relationships/hyperlink" Target="https://bigthink.com/articles/understanding-data-context/" TargetMode="External"/><Relationship Id="rId1" Type="http://schemas.openxmlformats.org/officeDocument/2006/relationships/slideLayout" Target="../slideLayouts/slideLayout59.xml"/></Relationships>
</file>

<file path=ppt/slides/_rels/slide12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19.xml"/><Relationship Id="rId1" Type="http://schemas.openxmlformats.org/officeDocument/2006/relationships/slideLayout" Target="../slideLayouts/slideLayout56.xml"/></Relationships>
</file>

<file path=ppt/slides/_rels/slide12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20.xm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3.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tinyurl.com/AttendTASL" TargetMode="Externa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48.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9.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51.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tn-tan.tnedu.gov/" TargetMode="External"/><Relationship Id="rId2" Type="http://schemas.openxmlformats.org/officeDocument/2006/relationships/notesSlide" Target="../notesSlides/notesSlide5.xml"/><Relationship Id="rId1" Type="http://schemas.openxmlformats.org/officeDocument/2006/relationships/slideLayout" Target="../slideLayouts/slideLayout65.xml"/><Relationship Id="rId4" Type="http://schemas.openxmlformats.org/officeDocument/2006/relationships/image" Target="../media/image20.png"/></Relationships>
</file>

<file path=ppt/slides/_rels/slide6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59.xml"/><Relationship Id="rId1" Type="http://schemas.openxmlformats.org/officeDocument/2006/relationships/slideLayout" Target="../slideLayouts/slideLayout8.xml"/><Relationship Id="rId4" Type="http://schemas.openxmlformats.org/officeDocument/2006/relationships/image" Target="../media/image43.emf"/></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0.xml"/><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1.xml"/><Relationship Id="rId1" Type="http://schemas.openxmlformats.org/officeDocument/2006/relationships/slideLayout" Target="../slideLayouts/slideLayout25.xml"/><Relationship Id="rId5" Type="http://schemas.openxmlformats.org/officeDocument/2006/relationships/image" Target="../media/image46.png"/><Relationship Id="rId4" Type="http://schemas.openxmlformats.org/officeDocument/2006/relationships/image" Target="../media/image45.png"/></Relationships>
</file>

<file path=ppt/slides/_rels/slide6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notesSlide" Target="../notesSlides/notesSlide62.xml"/><Relationship Id="rId1" Type="http://schemas.openxmlformats.org/officeDocument/2006/relationships/slideLayout" Target="../slideLayouts/slideLayout11.xml"/><Relationship Id="rId6" Type="http://schemas.openxmlformats.org/officeDocument/2006/relationships/image" Target="../media/image50.svg"/><Relationship Id="rId5" Type="http://schemas.openxmlformats.org/officeDocument/2006/relationships/image" Target="../media/image49.svg"/><Relationship Id="rId4" Type="http://schemas.openxmlformats.org/officeDocument/2006/relationships/image" Target="../media/image48.sv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4.xml"/><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5.xml"/><Relationship Id="rId1" Type="http://schemas.openxmlformats.org/officeDocument/2006/relationships/slideLayout" Target="../slideLayouts/slideLayout15.xml"/><Relationship Id="rId4" Type="http://schemas.openxmlformats.org/officeDocument/2006/relationships/image" Target="../media/image55.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8.xml"/><Relationship Id="rId1" Type="http://schemas.openxmlformats.org/officeDocument/2006/relationships/slideLayout" Target="../slideLayouts/slideLayout28.xml"/><Relationship Id="rId5" Type="http://schemas.openxmlformats.org/officeDocument/2006/relationships/image" Target="../media/image58.png"/><Relationship Id="rId4" Type="http://schemas.openxmlformats.org/officeDocument/2006/relationships/image" Target="../media/image5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9.xml"/><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4.xml"/></Relationships>
</file>

<file path=ppt/slides/_rels/slide7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2.xml"/><Relationship Id="rId1" Type="http://schemas.openxmlformats.org/officeDocument/2006/relationships/slideLayout" Target="../slideLayouts/slideLayout2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7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3.xml"/><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5.xml"/></Relationships>
</file>

<file path=ppt/slides/_rels/slide8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0.xml"/><Relationship Id="rId1" Type="http://schemas.openxmlformats.org/officeDocument/2006/relationships/slideLayout" Target="../slideLayouts/slideLayout25.xml"/></Relationships>
</file>

<file path=ppt/slides/_rels/slide8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81.xml"/><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82.xml"/><Relationship Id="rId1" Type="http://schemas.openxmlformats.org/officeDocument/2006/relationships/slideLayout" Target="../slideLayouts/slideLayout25.xml"/></Relationships>
</file>

<file path=ppt/slides/_rels/slide84.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jpeg"/><Relationship Id="rId7" Type="http://schemas.openxmlformats.org/officeDocument/2006/relationships/image" Target="../media/image70.png"/><Relationship Id="rId2" Type="http://schemas.openxmlformats.org/officeDocument/2006/relationships/notesSlide" Target="../notesSlides/notesSlide83.xml"/><Relationship Id="rId1" Type="http://schemas.openxmlformats.org/officeDocument/2006/relationships/slideLayout" Target="../slideLayouts/slideLayout14.xml"/><Relationship Id="rId6" Type="http://schemas.openxmlformats.org/officeDocument/2006/relationships/image" Target="../media/image69.jpeg"/><Relationship Id="rId5" Type="http://schemas.openxmlformats.org/officeDocument/2006/relationships/image" Target="../media/image68.png"/><Relationship Id="rId4" Type="http://schemas.openxmlformats.org/officeDocument/2006/relationships/image" Target="../media/image67.png"/></Relationships>
</file>

<file path=ppt/slides/_rels/slide85.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84.xml"/><Relationship Id="rId1" Type="http://schemas.openxmlformats.org/officeDocument/2006/relationships/slideLayout" Target="../slideLayouts/slideLayout14.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jpeg"/></Relationships>
</file>

<file path=ppt/slides/_rels/slide86.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85.xml"/><Relationship Id="rId1" Type="http://schemas.openxmlformats.org/officeDocument/2006/relationships/slideLayout" Target="../slideLayouts/slideLayout13.xml"/><Relationship Id="rId6" Type="http://schemas.openxmlformats.org/officeDocument/2006/relationships/image" Target="../media/image80.jpeg"/><Relationship Id="rId5" Type="http://schemas.openxmlformats.org/officeDocument/2006/relationships/image" Target="../media/image79.png"/><Relationship Id="rId4" Type="http://schemas.openxmlformats.org/officeDocument/2006/relationships/image" Target="../media/image78.png"/></Relationships>
</file>

<file path=ppt/slides/_rels/slide8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86.xml"/><Relationship Id="rId1" Type="http://schemas.openxmlformats.org/officeDocument/2006/relationships/slideLayout" Target="../slideLayouts/slideLayout39.xml"/><Relationship Id="rId4" Type="http://schemas.openxmlformats.org/officeDocument/2006/relationships/image" Target="../media/image83.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88.xml"/><Relationship Id="rId1" Type="http://schemas.openxmlformats.org/officeDocument/2006/relationships/slideLayout" Target="../slideLayouts/slideLayout13.xml"/><Relationship Id="rId6" Type="http://schemas.openxmlformats.org/officeDocument/2006/relationships/image" Target="../media/image87.emf"/><Relationship Id="rId5" Type="http://schemas.openxmlformats.org/officeDocument/2006/relationships/image" Target="../media/image86.jpeg"/><Relationship Id="rId4" Type="http://schemas.openxmlformats.org/officeDocument/2006/relationships/image" Target="../media/image8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89.xml"/><Relationship Id="rId1" Type="http://schemas.openxmlformats.org/officeDocument/2006/relationships/slideLayout" Target="../slideLayouts/slideLayout25.xml"/><Relationship Id="rId4" Type="http://schemas.openxmlformats.org/officeDocument/2006/relationships/image" Target="../media/image21.png"/></Relationships>
</file>

<file path=ppt/slides/_rels/slide9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90.xml"/><Relationship Id="rId1" Type="http://schemas.openxmlformats.org/officeDocument/2006/relationships/slideLayout" Target="../slideLayouts/slideLayout25.xml"/></Relationships>
</file>

<file path=ppt/slides/_rels/slide9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91.xml"/><Relationship Id="rId1" Type="http://schemas.openxmlformats.org/officeDocument/2006/relationships/slideLayout" Target="../slideLayouts/slideLayout25.xml"/></Relationships>
</file>

<file path=ppt/slides/_rels/slide93.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notesSlide" Target="../notesSlides/notesSlide92.xml"/><Relationship Id="rId1" Type="http://schemas.openxmlformats.org/officeDocument/2006/relationships/slideLayout" Target="../slideLayouts/slideLayout27.xml"/><Relationship Id="rId5" Type="http://schemas.openxmlformats.org/officeDocument/2006/relationships/image" Target="../media/image92.emf"/><Relationship Id="rId4" Type="http://schemas.openxmlformats.org/officeDocument/2006/relationships/image" Target="../media/image91.emf"/></Relationships>
</file>

<file path=ppt/slides/_rels/slide9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93.xml"/><Relationship Id="rId1" Type="http://schemas.openxmlformats.org/officeDocument/2006/relationships/slideLayout" Target="../slideLayouts/slideLayout25.xml"/></Relationships>
</file>

<file path=ppt/slides/_rels/slide95.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94.xml"/><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95.xml"/><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97.xml"/><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15D8B-E773-76D0-3C9F-455E03A086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BA4EAD-0569-3F8D-69C2-C6A6F966E3BD}"/>
              </a:ext>
            </a:extLst>
          </p:cNvPr>
          <p:cNvSpPr>
            <a:spLocks noGrp="1"/>
          </p:cNvSpPr>
          <p:nvPr>
            <p:ph type="title"/>
          </p:nvPr>
        </p:nvSpPr>
        <p:spPr/>
        <p:txBody>
          <a:bodyPr>
            <a:normAutofit/>
          </a:bodyPr>
          <a:lstStyle/>
          <a:p>
            <a:r>
              <a:rPr lang="en-US" sz="3600" dirty="0"/>
              <a:t>Welcome</a:t>
            </a:r>
          </a:p>
        </p:txBody>
      </p:sp>
      <p:sp>
        <p:nvSpPr>
          <p:cNvPr id="3" name="Text Placeholder 2">
            <a:extLst>
              <a:ext uri="{FF2B5EF4-FFF2-40B4-BE49-F238E27FC236}">
                <a16:creationId xmlns:a16="http://schemas.microsoft.com/office/drawing/2014/main" id="{D083CB3F-E0C3-9FF9-A647-F21ACF58D0E1}"/>
              </a:ext>
            </a:extLst>
          </p:cNvPr>
          <p:cNvSpPr>
            <a:spLocks noGrp="1"/>
          </p:cNvSpPr>
          <p:nvPr>
            <p:ph type="body" idx="1"/>
          </p:nvPr>
        </p:nvSpPr>
        <p:spPr/>
        <p:txBody>
          <a:bodyPr/>
          <a:lstStyle/>
          <a:p>
            <a:pPr marL="0" indent="0">
              <a:buNone/>
            </a:pPr>
            <a:r>
              <a:rPr lang="en-US">
                <a:latin typeface="Arial"/>
                <a:cs typeface="Arial"/>
              </a:rPr>
              <a:t>As you prepare for </a:t>
            </a:r>
            <a:r>
              <a:rPr lang="en-US" b="1">
                <a:latin typeface="Arial"/>
                <a:cs typeface="Arial"/>
              </a:rPr>
              <a:t>Implementing Tier II</a:t>
            </a:r>
            <a:r>
              <a:rPr lang="en-US" i="1">
                <a:latin typeface="Arial"/>
                <a:cs typeface="Arial"/>
              </a:rPr>
              <a:t>, </a:t>
            </a:r>
            <a:r>
              <a:rPr lang="en-US">
                <a:latin typeface="Arial"/>
                <a:cs typeface="Arial"/>
              </a:rPr>
              <a:t>please:</a:t>
            </a:r>
            <a:endParaRPr lang="en-US">
              <a:latin typeface="Arial"/>
            </a:endParaRPr>
          </a:p>
          <a:p>
            <a:pPr>
              <a:buAutoNum type="arabicPeriod"/>
            </a:pPr>
            <a:r>
              <a:rPr lang="en-US">
                <a:latin typeface="Arial"/>
              </a:rPr>
              <a:t>Sit with your school team.</a:t>
            </a:r>
          </a:p>
          <a:p>
            <a:pPr>
              <a:buAutoNum type="arabicPeriod"/>
            </a:pPr>
            <a:r>
              <a:rPr lang="en-US">
                <a:latin typeface="Arial"/>
              </a:rPr>
              <a:t>Download all trainings for this session, if you haven't already.</a:t>
            </a:r>
          </a:p>
          <a:p>
            <a:pPr marL="0" indent="0">
              <a:lnSpc>
                <a:spcPct val="100000"/>
              </a:lnSpc>
              <a:spcBef>
                <a:spcPts val="4800"/>
              </a:spcBef>
              <a:buNone/>
            </a:pPr>
            <a:r>
              <a:rPr lang="en-US" b="1">
                <a:latin typeface="Arial"/>
                <a:ea typeface="Open Sans"/>
                <a:cs typeface="Arial"/>
              </a:rPr>
              <a:t>Wi-Fi Network:</a:t>
            </a:r>
            <a:endParaRPr lang="en-US">
              <a:latin typeface="Arial"/>
              <a:ea typeface="Open Sans"/>
              <a:cs typeface="Arial"/>
            </a:endParaRPr>
          </a:p>
          <a:p>
            <a:pPr marL="0" indent="0">
              <a:lnSpc>
                <a:spcPct val="100000"/>
              </a:lnSpc>
              <a:spcBef>
                <a:spcPts val="600"/>
              </a:spcBef>
              <a:buNone/>
            </a:pPr>
            <a:r>
              <a:rPr lang="en-US" b="1">
                <a:latin typeface="Arial"/>
                <a:cs typeface="Arial"/>
              </a:rPr>
              <a:t>Password:</a:t>
            </a:r>
            <a:endParaRPr lang="en-US"/>
          </a:p>
        </p:txBody>
      </p:sp>
      <p:sp>
        <p:nvSpPr>
          <p:cNvPr id="6" name="Rectangle 5" descr="Tennessee Technical Assistance Network and Tennessee Tiered Supports Center logos.">
            <a:extLst>
              <a:ext uri="{FF2B5EF4-FFF2-40B4-BE49-F238E27FC236}">
                <a16:creationId xmlns:a16="http://schemas.microsoft.com/office/drawing/2014/main" id="{ABA68AD1-8CC5-CDD0-A8E2-0AF27E2B101B}"/>
              </a:ext>
            </a:extLst>
          </p:cNvPr>
          <p:cNvSpPr/>
          <p:nvPr/>
        </p:nvSpPr>
        <p:spPr>
          <a:xfrm>
            <a:off x="8764784" y="4992787"/>
            <a:ext cx="1820708" cy="17478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buClr>
                <a:srgbClr val="000000"/>
              </a:buClr>
              <a:defRPr/>
            </a:pPr>
            <a:endParaRPr lang="en-US" sz="1400" kern="0">
              <a:solidFill>
                <a:srgbClr val="FFFFFF"/>
              </a:solidFill>
              <a:latin typeface="Open Sans"/>
              <a:sym typeface="Arial"/>
            </a:endParaRPr>
          </a:p>
        </p:txBody>
      </p:sp>
      <p:pic>
        <p:nvPicPr>
          <p:cNvPr id="7" name="Content Placeholder 4" descr="The Tennessee Technical Assistance Network and Tennessee Tiered Supports Center logos along with the Tennessee Department of Education copyright.">
            <a:extLst>
              <a:ext uri="{FF2B5EF4-FFF2-40B4-BE49-F238E27FC236}">
                <a16:creationId xmlns:a16="http://schemas.microsoft.com/office/drawing/2014/main" id="{25EF0CE6-498A-82AF-E0C4-872668DEA5D6}"/>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913312" y="5487035"/>
            <a:ext cx="5753100" cy="1219200"/>
          </a:xfrm>
          <a:prstGeom prst="rect">
            <a:avLst/>
          </a:prstGeom>
        </p:spPr>
      </p:pic>
    </p:spTree>
    <p:extLst>
      <p:ext uri="{BB962C8B-B14F-4D97-AF65-F5344CB8AC3E}">
        <p14:creationId xmlns:p14="http://schemas.microsoft.com/office/powerpoint/2010/main" val="1094306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5B3E9-A422-3B90-BB31-8993C7488953}"/>
              </a:ext>
            </a:extLst>
          </p:cNvPr>
          <p:cNvSpPr>
            <a:spLocks noGrp="1"/>
          </p:cNvSpPr>
          <p:nvPr>
            <p:ph type="title"/>
          </p:nvPr>
        </p:nvSpPr>
        <p:spPr/>
        <p:txBody>
          <a:bodyPr/>
          <a:lstStyle/>
          <a:p>
            <a:r>
              <a:rPr lang="en-US"/>
              <a:t>Training Materials</a:t>
            </a:r>
          </a:p>
        </p:txBody>
      </p:sp>
      <p:pic>
        <p:nvPicPr>
          <p:cNvPr id="11" name="Picture 10">
            <a:extLst>
              <a:ext uri="{FF2B5EF4-FFF2-40B4-BE49-F238E27FC236}">
                <a16:creationId xmlns:a16="http://schemas.microsoft.com/office/drawing/2014/main" id="{A29AF248-D462-ACB7-445A-E9873F67E8AB}"/>
              </a:ext>
              <a:ext uri="{C183D7F6-B498-43B3-948B-1728B52AA6E4}">
                <adec:decorative xmlns:adec="http://schemas.microsoft.com/office/drawing/2017/decorative" val="1"/>
              </a:ext>
            </a:extLst>
          </p:cNvPr>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1400132" y="219819"/>
            <a:ext cx="559879" cy="699849"/>
          </a:xfrm>
          <a:prstGeom prst="rect">
            <a:avLst/>
          </a:prstGeom>
        </p:spPr>
      </p:pic>
      <p:pic>
        <p:nvPicPr>
          <p:cNvPr id="12" name="Picture 11" descr="Tier II Training Alignment Guide Application Activities table of contents.">
            <a:extLst>
              <a:ext uri="{FF2B5EF4-FFF2-40B4-BE49-F238E27FC236}">
                <a16:creationId xmlns:a16="http://schemas.microsoft.com/office/drawing/2014/main" id="{43982718-1AE0-7C6B-6E8C-B733018B03A4}"/>
              </a:ext>
            </a:extLst>
          </p:cNvPr>
          <p:cNvPicPr>
            <a:picLocks noChangeAspect="1"/>
          </p:cNvPicPr>
          <p:nvPr/>
        </p:nvPicPr>
        <p:blipFill>
          <a:blip r:embed="rId4"/>
          <a:stretch>
            <a:fillRect/>
          </a:stretch>
        </p:blipFill>
        <p:spPr>
          <a:xfrm>
            <a:off x="516709" y="1889090"/>
            <a:ext cx="3047372" cy="3993107"/>
          </a:xfrm>
          <a:prstGeom prst="rect">
            <a:avLst/>
          </a:prstGeom>
        </p:spPr>
      </p:pic>
      <p:pic>
        <p:nvPicPr>
          <p:cNvPr id="13" name="Picture 12" descr="Screenshot of the opening slide in the Implementing Tier II Interventions and Supports presentation.">
            <a:extLst>
              <a:ext uri="{FF2B5EF4-FFF2-40B4-BE49-F238E27FC236}">
                <a16:creationId xmlns:a16="http://schemas.microsoft.com/office/drawing/2014/main" id="{B378EA3E-42E7-6E43-8119-8CAC2396E509}"/>
              </a:ext>
            </a:extLst>
          </p:cNvPr>
          <p:cNvPicPr>
            <a:picLocks noChangeAspect="1"/>
          </p:cNvPicPr>
          <p:nvPr/>
        </p:nvPicPr>
        <p:blipFill>
          <a:blip r:embed="rId5"/>
          <a:stretch>
            <a:fillRect/>
          </a:stretch>
        </p:blipFill>
        <p:spPr>
          <a:xfrm>
            <a:off x="3974430" y="2489410"/>
            <a:ext cx="3750229" cy="2812672"/>
          </a:xfrm>
          <a:prstGeom prst="rect">
            <a:avLst/>
          </a:prstGeom>
        </p:spPr>
      </p:pic>
      <p:pic>
        <p:nvPicPr>
          <p:cNvPr id="14" name="Picture 13" descr="Screenshot of the Tier II resource binder cover.">
            <a:extLst>
              <a:ext uri="{FF2B5EF4-FFF2-40B4-BE49-F238E27FC236}">
                <a16:creationId xmlns:a16="http://schemas.microsoft.com/office/drawing/2014/main" id="{6C8F9DFE-AD89-7241-ED16-5023A948142C}"/>
              </a:ext>
            </a:extLst>
          </p:cNvPr>
          <p:cNvPicPr>
            <a:picLocks noChangeAspect="1"/>
          </p:cNvPicPr>
          <p:nvPr/>
        </p:nvPicPr>
        <p:blipFill>
          <a:blip r:embed="rId6"/>
          <a:stretch>
            <a:fillRect/>
          </a:stretch>
        </p:blipFill>
        <p:spPr>
          <a:xfrm>
            <a:off x="8042798" y="1889090"/>
            <a:ext cx="3192988" cy="3821723"/>
          </a:xfrm>
          <a:prstGeom prst="rect">
            <a:avLst/>
          </a:prstGeom>
        </p:spPr>
      </p:pic>
      <p:sp>
        <p:nvSpPr>
          <p:cNvPr id="10" name="Footer Placeholder 9">
            <a:extLst>
              <a:ext uri="{FF2B5EF4-FFF2-40B4-BE49-F238E27FC236}">
                <a16:creationId xmlns:a16="http://schemas.microsoft.com/office/drawing/2014/main" id="{B42EF028-2496-873C-5837-29AB652C1EE2}"/>
              </a:ext>
            </a:extLst>
          </p:cNvPr>
          <p:cNvSpPr>
            <a:spLocks noGrp="1"/>
          </p:cNvSpPr>
          <p:nvPr>
            <p:ph type="ftr" sz="quarter" idx="14"/>
          </p:nvPr>
        </p:nvSpPr>
        <p:spPr/>
        <p:txBody>
          <a:bodyPr/>
          <a:lstStyle/>
          <a:p>
            <a:r>
              <a:rPr lang="en-US"/>
              <a:t>© Tennessee Department of Education </a:t>
            </a:r>
            <a:endParaRPr lang="id-ID"/>
          </a:p>
          <a:p>
            <a:endParaRPr lang="en-US"/>
          </a:p>
        </p:txBody>
      </p:sp>
      <p:pic>
        <p:nvPicPr>
          <p:cNvPr id="3" name="Picture 2">
            <a:extLst>
              <a:ext uri="{FF2B5EF4-FFF2-40B4-BE49-F238E27FC236}">
                <a16:creationId xmlns:a16="http://schemas.microsoft.com/office/drawing/2014/main" id="{9F3923DE-0BEA-F5CA-C6D4-B1EB7CC8C741}"/>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8432800" y="2299057"/>
            <a:ext cx="2311400" cy="2234843"/>
          </a:xfrm>
          <a:prstGeom prst="rect">
            <a:avLst/>
          </a:prstGeom>
        </p:spPr>
      </p:pic>
    </p:spTree>
    <p:extLst>
      <p:ext uri="{BB962C8B-B14F-4D97-AF65-F5344CB8AC3E}">
        <p14:creationId xmlns:p14="http://schemas.microsoft.com/office/powerpoint/2010/main" val="335691127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B1350-9400-5397-76D3-B550497A9EC8}"/>
              </a:ext>
            </a:extLst>
          </p:cNvPr>
          <p:cNvSpPr>
            <a:spLocks noGrp="1"/>
          </p:cNvSpPr>
          <p:nvPr>
            <p:ph type="title"/>
          </p:nvPr>
        </p:nvSpPr>
        <p:spPr/>
        <p:txBody>
          <a:bodyPr>
            <a:normAutofit fontScale="90000"/>
          </a:bodyPr>
          <a:lstStyle/>
          <a:p>
            <a:r>
              <a:rPr lang="en-US"/>
              <a:t>Potential Actions When There is a Positive Response</a:t>
            </a:r>
          </a:p>
        </p:txBody>
      </p:sp>
      <p:sp>
        <p:nvSpPr>
          <p:cNvPr id="5" name="Content Placeholder 4">
            <a:extLst>
              <a:ext uri="{FF2B5EF4-FFF2-40B4-BE49-F238E27FC236}">
                <a16:creationId xmlns:a16="http://schemas.microsoft.com/office/drawing/2014/main" id="{9C3F88C8-0D1C-75F1-5D69-A3FA02A9F3AB}"/>
              </a:ext>
            </a:extLst>
          </p:cNvPr>
          <p:cNvSpPr>
            <a:spLocks noGrp="1"/>
          </p:cNvSpPr>
          <p:nvPr>
            <p:ph sz="quarter" idx="12"/>
          </p:nvPr>
        </p:nvSpPr>
        <p:spPr>
          <a:xfrm>
            <a:off x="507998" y="1503039"/>
            <a:ext cx="4687457" cy="2435915"/>
          </a:xfrm>
        </p:spPr>
        <p:txBody>
          <a:bodyPr>
            <a:noAutofit/>
          </a:bodyPr>
          <a:lstStyle/>
          <a:p>
            <a:pPr marL="342900" indent="-342900">
              <a:spcBef>
                <a:spcPts val="0"/>
              </a:spcBef>
              <a:buFont typeface="Arial" panose="020B0604020202020204" pitchFamily="34" charset="0"/>
              <a:buChar char="•"/>
            </a:pPr>
            <a:r>
              <a:rPr lang="en-US">
                <a:solidFill>
                  <a:srgbClr val="000000"/>
                </a:solidFill>
              </a:rPr>
              <a:t>Continue with the current goal</a:t>
            </a:r>
          </a:p>
          <a:p>
            <a:pPr marL="342900" indent="-342900">
              <a:spcBef>
                <a:spcPts val="600"/>
              </a:spcBef>
              <a:buFont typeface="Arial" panose="020B0604020202020204" pitchFamily="34" charset="0"/>
              <a:buChar char="•"/>
            </a:pPr>
            <a:r>
              <a:rPr lang="en-US">
                <a:solidFill>
                  <a:srgbClr val="000000"/>
                </a:solidFill>
              </a:rPr>
              <a:t>Continue intervention with increased goal</a:t>
            </a:r>
          </a:p>
          <a:p>
            <a:pPr marL="342900" indent="-342900">
              <a:spcBef>
                <a:spcPts val="600"/>
              </a:spcBef>
              <a:buFont typeface="Arial" panose="020B0604020202020204" pitchFamily="34" charset="0"/>
              <a:buChar char="•"/>
            </a:pPr>
            <a:r>
              <a:rPr lang="en-US">
                <a:solidFill>
                  <a:srgbClr val="000000"/>
                </a:solidFill>
              </a:rPr>
              <a:t>Fade intervention or support </a:t>
            </a:r>
          </a:p>
        </p:txBody>
      </p:sp>
      <p:sp>
        <p:nvSpPr>
          <p:cNvPr id="6" name="Text Placeholder 5">
            <a:extLst>
              <a:ext uri="{FF2B5EF4-FFF2-40B4-BE49-F238E27FC236}">
                <a16:creationId xmlns:a16="http://schemas.microsoft.com/office/drawing/2014/main" id="{46F32302-6612-E3C3-905B-2BC50B407A66}"/>
              </a:ext>
            </a:extLst>
          </p:cNvPr>
          <p:cNvSpPr>
            <a:spLocks noGrp="1"/>
          </p:cNvSpPr>
          <p:nvPr>
            <p:ph type="body" sz="quarter" idx="19"/>
          </p:nvPr>
        </p:nvSpPr>
        <p:spPr>
          <a:xfrm>
            <a:off x="596898" y="3731267"/>
            <a:ext cx="4687457" cy="1727554"/>
          </a:xfrm>
        </p:spPr>
        <p:txBody>
          <a:bodyPr>
            <a:noAutofit/>
          </a:bodyPr>
          <a:lstStyle/>
          <a:p>
            <a:pPr marL="0" indent="0"/>
            <a:r>
              <a:rPr lang="en-US" sz="2400"/>
              <a:t>Consider </a:t>
            </a:r>
            <a:r>
              <a:rPr lang="en-US" sz="2400" b="1"/>
              <a:t>multiple data sources</a:t>
            </a:r>
            <a:r>
              <a:rPr lang="en-US" sz="2400" u="sng"/>
              <a:t> </a:t>
            </a:r>
            <a:r>
              <a:rPr lang="en-US" sz="2400"/>
              <a:t>when determining response and making decisions about interventions.</a:t>
            </a:r>
          </a:p>
        </p:txBody>
      </p:sp>
      <p:pic>
        <p:nvPicPr>
          <p:cNvPr id="15" name="Google Shape;2753;p251" descr="A line graph showing the student’s plotted line meeting the goal line.">
            <a:extLst>
              <a:ext uri="{FF2B5EF4-FFF2-40B4-BE49-F238E27FC236}">
                <a16:creationId xmlns:a16="http://schemas.microsoft.com/office/drawing/2014/main" id="{829F109C-2081-5E4B-3CD6-8C1E6B962EE7}"/>
              </a:ext>
            </a:extLst>
          </p:cNvPr>
          <p:cNvPicPr preferRelativeResize="0">
            <a:picLocks noGrp="1"/>
          </p:cNvPicPr>
          <p:nvPr>
            <p:ph sz="quarter" idx="23"/>
          </p:nvPr>
        </p:nvPicPr>
        <p:blipFill rotWithShape="1">
          <a:blip r:embed="rId3" cstate="screen">
            <a:alphaModFix/>
            <a:extLst>
              <a:ext uri="{28A0092B-C50C-407E-A947-70E740481C1C}">
                <a14:useLocalDpi xmlns:a14="http://schemas.microsoft.com/office/drawing/2010/main"/>
              </a:ext>
            </a:extLst>
          </a:blip>
          <a:srcRect/>
          <a:stretch/>
        </p:blipFill>
        <p:spPr>
          <a:xfrm>
            <a:off x="6094412" y="1348154"/>
            <a:ext cx="3047358" cy="2202107"/>
          </a:xfrm>
          <a:prstGeom prst="rect">
            <a:avLst/>
          </a:prstGeom>
          <a:noFill/>
          <a:ln w="9525" cap="flat" cmpd="sng">
            <a:solidFill>
              <a:schemeClr val="bg1">
                <a:lumMod val="95000"/>
              </a:schemeClr>
            </a:solidFill>
            <a:prstDash val="solid"/>
            <a:round/>
            <a:headEnd type="none" w="sm" len="sm"/>
            <a:tailEnd type="none" w="sm" len="sm"/>
          </a:ln>
          <a:effectLst>
            <a:outerShdw blurRad="50800" dist="38100" dir="2700000">
              <a:srgbClr val="000000">
                <a:alpha val="40000"/>
              </a:srgbClr>
            </a:outerShdw>
          </a:effectLst>
        </p:spPr>
      </p:pic>
      <p:pic>
        <p:nvPicPr>
          <p:cNvPr id="16" name="Content Placeholder 15" descr="Student raising her hand in class.">
            <a:extLst>
              <a:ext uri="{FF2B5EF4-FFF2-40B4-BE49-F238E27FC236}">
                <a16:creationId xmlns:a16="http://schemas.microsoft.com/office/drawing/2014/main" id="{545EA136-7425-E17C-61E3-C55634E3A733}"/>
              </a:ext>
              <a:ext uri="{C183D7F6-B498-43B3-948B-1728B52AA6E4}">
                <adec:decorative xmlns:adec="http://schemas.microsoft.com/office/drawing/2017/decorative" val="0"/>
              </a:ext>
            </a:extLst>
          </p:cNvPr>
          <p:cNvPicPr>
            <a:picLocks noGrp="1" noChangeAspect="1"/>
          </p:cNvPicPr>
          <p:nvPr>
            <p:ph sz="quarter" idx="24"/>
          </p:nvPr>
        </p:nvPicPr>
        <p:blipFill>
          <a:blip r:embed="rId4" cstate="screen">
            <a:extLst>
              <a:ext uri="{28A0092B-C50C-407E-A947-70E740481C1C}">
                <a14:useLocalDpi xmlns:a14="http://schemas.microsoft.com/office/drawing/2010/main"/>
              </a:ext>
            </a:extLst>
          </a:blip>
          <a:stretch>
            <a:fillRect/>
          </a:stretch>
        </p:blipFill>
        <p:spPr>
          <a:xfrm>
            <a:off x="8169575" y="3429000"/>
            <a:ext cx="2995330" cy="2498962"/>
          </a:xfrm>
          <a:prstGeom prst="rect">
            <a:avLst/>
          </a:prstGeom>
        </p:spPr>
      </p:pic>
      <p:sp>
        <p:nvSpPr>
          <p:cNvPr id="8" name="Content Placeholder 7">
            <a:extLst>
              <a:ext uri="{FF2B5EF4-FFF2-40B4-BE49-F238E27FC236}">
                <a16:creationId xmlns:a16="http://schemas.microsoft.com/office/drawing/2014/main" id="{B22891AF-F88C-975C-82BA-00AEDBF97034}"/>
              </a:ext>
            </a:extLst>
          </p:cNvPr>
          <p:cNvSpPr>
            <a:spLocks noGrp="1"/>
          </p:cNvSpPr>
          <p:nvPr>
            <p:ph sz="quarter" idx="21"/>
          </p:nvPr>
        </p:nvSpPr>
        <p:spPr>
          <a:xfrm>
            <a:off x="507998" y="6013135"/>
            <a:ext cx="3066475" cy="342246"/>
          </a:xfrm>
        </p:spPr>
        <p:txBody>
          <a:bodyPr>
            <a:normAutofit lnSpcReduction="10000"/>
          </a:bodyPr>
          <a:lstStyle/>
          <a:p>
            <a:r>
              <a:rPr lang="en-US" sz="1800">
                <a:latin typeface="Arial"/>
                <a:ea typeface="Arial"/>
                <a:cs typeface="Arial"/>
                <a:sym typeface="Arial"/>
              </a:rPr>
              <a:t>(FL PS/RTI, 2021)</a:t>
            </a:r>
          </a:p>
        </p:txBody>
      </p:sp>
      <p:sp>
        <p:nvSpPr>
          <p:cNvPr id="4" name="Footer Placeholder 3">
            <a:extLst>
              <a:ext uri="{FF2B5EF4-FFF2-40B4-BE49-F238E27FC236}">
                <a16:creationId xmlns:a16="http://schemas.microsoft.com/office/drawing/2014/main" id="{4F7471A4-3421-5507-039E-595191A45548}"/>
              </a:ext>
            </a:extLst>
          </p:cNvPr>
          <p:cNvSpPr>
            <a:spLocks noGrp="1"/>
          </p:cNvSpPr>
          <p:nvPr>
            <p:ph type="ftr" sz="quarter" idx="13"/>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11954487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9BB8A-DFA5-FA6D-90D8-2D5041C2A43D}"/>
              </a:ext>
            </a:extLst>
          </p:cNvPr>
          <p:cNvSpPr>
            <a:spLocks noGrp="1"/>
          </p:cNvSpPr>
          <p:nvPr>
            <p:ph type="title"/>
          </p:nvPr>
        </p:nvSpPr>
        <p:spPr/>
        <p:txBody>
          <a:bodyPr/>
          <a:lstStyle/>
          <a:p>
            <a:r>
              <a:rPr kumimoji="0" lang="en-US" sz="3600" b="1" i="0" u="none" strike="noStrike" kern="1200" cap="none" spc="0" normalizeH="0" baseline="0" noProof="0">
                <a:ln>
                  <a:noFill/>
                </a:ln>
                <a:solidFill>
                  <a:srgbClr val="0E2B5A"/>
                </a:solidFill>
                <a:effectLst/>
                <a:uLnTx/>
                <a:uFillTx/>
                <a:latin typeface="Georgia"/>
                <a:sym typeface="Georgia"/>
              </a:rPr>
              <a:t>Fading</a:t>
            </a:r>
            <a:br>
              <a:rPr kumimoji="0" lang="en-US" sz="3600" b="1" i="0" u="none" strike="noStrike" kern="1200" cap="none" spc="0" normalizeH="0" baseline="0" noProof="0">
                <a:ln>
                  <a:noFill/>
                </a:ln>
                <a:solidFill>
                  <a:srgbClr val="0E2B5A"/>
                </a:solidFill>
                <a:effectLst/>
                <a:uLnTx/>
                <a:uFillTx/>
                <a:latin typeface="Georgia"/>
                <a:sym typeface="Georgia"/>
              </a:rPr>
            </a:br>
            <a:r>
              <a:rPr kumimoji="0" lang="en-US" sz="2400" b="1" i="1" u="none" strike="noStrike" kern="1200" cap="none" spc="0" normalizeH="0" baseline="0" noProof="0">
                <a:ln>
                  <a:noFill/>
                </a:ln>
                <a:solidFill>
                  <a:srgbClr val="0E2B5A"/>
                </a:solidFill>
                <a:effectLst/>
                <a:uLnTx/>
                <a:uFillTx/>
                <a:latin typeface="Arial" panose="020B0604020202020204" pitchFamily="34" charset="0"/>
                <a:cs typeface="Arial" panose="020B0604020202020204" pitchFamily="34" charset="0"/>
                <a:sym typeface="Georgia"/>
              </a:rPr>
              <a:t>Academic Interventions</a:t>
            </a:r>
            <a:endParaRPr lang="en-US"/>
          </a:p>
        </p:txBody>
      </p:sp>
      <p:sp>
        <p:nvSpPr>
          <p:cNvPr id="3" name="Text Placeholder 2">
            <a:extLst>
              <a:ext uri="{FF2B5EF4-FFF2-40B4-BE49-F238E27FC236}">
                <a16:creationId xmlns:a16="http://schemas.microsoft.com/office/drawing/2014/main" id="{42372F92-DC5B-C927-D0BF-D1DA119F0806}"/>
              </a:ext>
            </a:extLst>
          </p:cNvPr>
          <p:cNvSpPr>
            <a:spLocks noGrp="1"/>
          </p:cNvSpPr>
          <p:nvPr>
            <p:ph type="body" sz="quarter" idx="10"/>
          </p:nvPr>
        </p:nvSpPr>
        <p:spPr/>
        <p:txBody>
          <a:bodyPr/>
          <a:lstStyle/>
          <a:p>
            <a:pPr marL="0" indent="0">
              <a:buNone/>
            </a:pPr>
            <a:r>
              <a:rPr lang="en-US">
                <a:latin typeface="Arial"/>
                <a:ea typeface="Arial"/>
                <a:cs typeface="Arial"/>
                <a:sym typeface="Arial"/>
              </a:rPr>
              <a:t>Fading prepares students to exit intervention. Interventions can be faded by adjusting key characteristics of interventions. Adjustments can include:</a:t>
            </a:r>
          </a:p>
          <a:p>
            <a:pPr marL="342900" indent="-342900">
              <a:spcBef>
                <a:spcPts val="1680"/>
              </a:spcBef>
              <a:buClr>
                <a:schemeClr val="dk1"/>
              </a:buClr>
              <a:buSzPts val="2400"/>
              <a:buFont typeface="Arial"/>
              <a:buChar char="•"/>
            </a:pPr>
            <a:r>
              <a:rPr lang="en-US" b="1">
                <a:latin typeface="Arial"/>
                <a:ea typeface="Arial"/>
                <a:cs typeface="Arial"/>
                <a:sym typeface="Arial"/>
              </a:rPr>
              <a:t>Dosage: </a:t>
            </a:r>
            <a:r>
              <a:rPr lang="en-US">
                <a:latin typeface="Arial"/>
                <a:ea typeface="Arial"/>
                <a:cs typeface="Arial"/>
                <a:sym typeface="Arial"/>
              </a:rPr>
              <a:t>decreasing the opportunities to practice emerging or mastered skills</a:t>
            </a:r>
            <a:endParaRPr lang="en-US"/>
          </a:p>
          <a:p>
            <a:pPr marL="342900" indent="-342900">
              <a:spcBef>
                <a:spcPts val="480"/>
              </a:spcBef>
              <a:buClr>
                <a:schemeClr val="dk1"/>
              </a:buClr>
              <a:buSzPts val="2400"/>
              <a:buFont typeface="Arial"/>
              <a:buChar char="•"/>
            </a:pPr>
            <a:r>
              <a:rPr lang="en-US" b="1">
                <a:latin typeface="Arial"/>
                <a:ea typeface="Arial"/>
                <a:cs typeface="Arial"/>
                <a:sym typeface="Arial"/>
              </a:rPr>
              <a:t>Comprehensiveness: </a:t>
            </a:r>
            <a:r>
              <a:rPr lang="en-US">
                <a:latin typeface="Arial"/>
                <a:ea typeface="Arial"/>
                <a:cs typeface="Arial"/>
                <a:sym typeface="Arial"/>
              </a:rPr>
              <a:t>decreasing support for students' correct execution of skills (e.g., fewer prompts, gradual removal of scaffolds)</a:t>
            </a:r>
          </a:p>
          <a:p>
            <a:pPr marL="342900" indent="-342900">
              <a:spcBef>
                <a:spcPts val="480"/>
              </a:spcBef>
              <a:buClr>
                <a:schemeClr val="dk1"/>
              </a:buClr>
              <a:buSzPts val="2400"/>
              <a:buFont typeface="Arial"/>
              <a:buChar char="•"/>
            </a:pPr>
            <a:r>
              <a:rPr lang="en-US" b="1">
                <a:latin typeface="Arial"/>
                <a:ea typeface="Arial"/>
                <a:cs typeface="Arial"/>
                <a:sym typeface="Arial"/>
              </a:rPr>
              <a:t>Alignment: </a:t>
            </a:r>
            <a:r>
              <a:rPr lang="en-US">
                <a:latin typeface="Arial"/>
                <a:ea typeface="Arial"/>
                <a:cs typeface="Arial"/>
                <a:sym typeface="Arial"/>
              </a:rPr>
              <a:t>increasing emphasis on grade-level application of targeted skills</a:t>
            </a:r>
          </a:p>
        </p:txBody>
      </p:sp>
      <p:sp>
        <p:nvSpPr>
          <p:cNvPr id="4" name="Footer Placeholder 3">
            <a:extLst>
              <a:ext uri="{FF2B5EF4-FFF2-40B4-BE49-F238E27FC236}">
                <a16:creationId xmlns:a16="http://schemas.microsoft.com/office/drawing/2014/main" id="{5C3C4256-DB66-5DDF-0BC3-FF330DD43D05}"/>
              </a:ext>
            </a:extLst>
          </p:cNvPr>
          <p:cNvSpPr>
            <a:spLocks noGrp="1"/>
          </p:cNvSpPr>
          <p:nvPr>
            <p:ph type="ftr" sz="quarter" idx="11"/>
          </p:nvPr>
        </p:nvSpPr>
        <p:spPr/>
        <p:txBody>
          <a:bodyPr/>
          <a:lstStyle/>
          <a:p>
            <a:r>
              <a:rPr lang="en-US"/>
              <a:t>© Tennessee Department of Education </a:t>
            </a:r>
            <a:endParaRPr lang="id-ID"/>
          </a:p>
          <a:p>
            <a:endParaRPr lang="en-US"/>
          </a:p>
        </p:txBody>
      </p:sp>
      <p:pic>
        <p:nvPicPr>
          <p:cNvPr id="5" name="Picture 4">
            <a:extLst>
              <a:ext uri="{FF2B5EF4-FFF2-40B4-BE49-F238E27FC236}">
                <a16:creationId xmlns:a16="http://schemas.microsoft.com/office/drawing/2014/main" id="{79C78A4C-CB34-6E8B-BA04-271FBA6C97D0}"/>
              </a:ext>
              <a:ext uri="{C183D7F6-B498-43B3-948B-1728B52AA6E4}">
                <adec:decorative xmlns:adec="http://schemas.microsoft.com/office/drawing/2017/decorative" val="1"/>
              </a:ext>
            </a:extLst>
          </p:cNvPr>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1152820" y="228600"/>
            <a:ext cx="559879" cy="699849"/>
          </a:xfrm>
          <a:prstGeom prst="rect">
            <a:avLst/>
          </a:prstGeom>
        </p:spPr>
      </p:pic>
    </p:spTree>
    <p:extLst>
      <p:ext uri="{BB962C8B-B14F-4D97-AF65-F5344CB8AC3E}">
        <p14:creationId xmlns:p14="http://schemas.microsoft.com/office/powerpoint/2010/main" val="58346696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B77F2-85EC-49B3-21D3-D3F2B6557EBA}"/>
              </a:ext>
            </a:extLst>
          </p:cNvPr>
          <p:cNvSpPr>
            <a:spLocks noGrp="1"/>
          </p:cNvSpPr>
          <p:nvPr>
            <p:ph type="title"/>
          </p:nvPr>
        </p:nvSpPr>
        <p:spPr>
          <a:xfrm>
            <a:off x="494219" y="365127"/>
            <a:ext cx="10512859" cy="915085"/>
          </a:xfrm>
        </p:spPr>
        <p:txBody>
          <a:bodyPr>
            <a:normAutofit/>
          </a:bodyPr>
          <a:lstStyle/>
          <a:p>
            <a:r>
              <a:rPr kumimoji="0" lang="en-US" sz="3600" b="1" i="0" u="none" strike="noStrike" kern="1200" cap="none" spc="0" normalizeH="0" baseline="0" noProof="0">
                <a:ln>
                  <a:noFill/>
                </a:ln>
                <a:solidFill>
                  <a:srgbClr val="0E2B5A"/>
                </a:solidFill>
                <a:effectLst/>
                <a:uLnTx/>
                <a:uFillTx/>
                <a:latin typeface="Georgia"/>
                <a:sym typeface="Georgia"/>
              </a:rPr>
              <a:t>Fading Example</a:t>
            </a:r>
            <a:br>
              <a:rPr kumimoji="0" lang="en-US" sz="3600" b="1" i="0" u="none" strike="noStrike" kern="1200" cap="none" spc="0" normalizeH="0" baseline="0" noProof="0">
                <a:ln>
                  <a:noFill/>
                </a:ln>
                <a:solidFill>
                  <a:srgbClr val="0E2B5A"/>
                </a:solidFill>
                <a:effectLst/>
                <a:uLnTx/>
                <a:uFillTx/>
                <a:latin typeface="Georgia"/>
                <a:sym typeface="Georgia"/>
              </a:rPr>
            </a:br>
            <a:r>
              <a:rPr kumimoji="0" lang="en-US" sz="2400" b="1" i="1" u="none" strike="noStrike" kern="1200" cap="none" spc="0" normalizeH="0" baseline="0" noProof="0">
                <a:ln>
                  <a:noFill/>
                </a:ln>
                <a:solidFill>
                  <a:srgbClr val="0E2B5A"/>
                </a:solidFill>
                <a:effectLst/>
                <a:uLnTx/>
                <a:uFillTx/>
                <a:latin typeface="Arial" panose="020B0604020202020204" pitchFamily="34" charset="0"/>
                <a:cs typeface="Arial" panose="020B0604020202020204" pitchFamily="34" charset="0"/>
                <a:sym typeface="Georgia"/>
              </a:rPr>
              <a:t>Behavior Interventions</a:t>
            </a:r>
            <a:endParaRPr lang="en-US"/>
          </a:p>
        </p:txBody>
      </p:sp>
      <p:sp>
        <p:nvSpPr>
          <p:cNvPr id="4" name="Footer Placeholder 3">
            <a:extLst>
              <a:ext uri="{FF2B5EF4-FFF2-40B4-BE49-F238E27FC236}">
                <a16:creationId xmlns:a16="http://schemas.microsoft.com/office/drawing/2014/main" id="{69C92E60-4A63-02C9-1764-9A11ACBF266E}"/>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a:p>
        </p:txBody>
      </p:sp>
      <p:sp>
        <p:nvSpPr>
          <p:cNvPr id="5" name="Content Placeholder 4">
            <a:extLst>
              <a:ext uri="{FF2B5EF4-FFF2-40B4-BE49-F238E27FC236}">
                <a16:creationId xmlns:a16="http://schemas.microsoft.com/office/drawing/2014/main" id="{E4151519-E237-0608-8068-7A4980E88554}"/>
              </a:ext>
            </a:extLst>
          </p:cNvPr>
          <p:cNvSpPr>
            <a:spLocks noGrp="1"/>
          </p:cNvSpPr>
          <p:nvPr>
            <p:ph sz="quarter" idx="12"/>
          </p:nvPr>
        </p:nvSpPr>
        <p:spPr>
          <a:xfrm>
            <a:off x="512424" y="1427018"/>
            <a:ext cx="4643776" cy="4727597"/>
          </a:xfrm>
        </p:spPr>
        <p:txBody>
          <a:bodyPr>
            <a:noAutofit/>
          </a:bodyPr>
          <a:lstStyle/>
          <a:p>
            <a:pPr indent="0">
              <a:buClr>
                <a:schemeClr val="dk1"/>
              </a:buClr>
              <a:buSzPct val="108108"/>
            </a:pPr>
            <a:r>
              <a:rPr lang="en-US">
                <a:solidFill>
                  <a:srgbClr val="000000"/>
                </a:solidFill>
                <a:latin typeface="Arial"/>
                <a:ea typeface="Arial"/>
                <a:cs typeface="Arial"/>
                <a:sym typeface="Arial"/>
                <a:extLst>
                  <a:ext uri="http://customooxmlschemas.google.com/">
                    <go:slidesCustomData xmlns=""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12"/>
                  </a:ext>
                </a:extLst>
              </a:rPr>
              <a:t>At the start of the school year, place a copy of the student’s daily schedule in the front of the student's planner. </a:t>
            </a:r>
            <a:endParaRPr lang="en-US">
              <a:solidFill>
                <a:srgbClr val="000000"/>
              </a:solidFill>
              <a:extLst>
                <a:ext uri="http://customooxmlschemas.google.com/">
                  <go:slidesCustomData xmlns=""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12"/>
                </a:ext>
              </a:extLst>
            </a:endParaRPr>
          </a:p>
          <a:p>
            <a:pPr indent="0">
              <a:spcBef>
                <a:spcPts val="1224"/>
              </a:spcBef>
            </a:pPr>
            <a:r>
              <a:rPr lang="en-US">
                <a:solidFill>
                  <a:srgbClr val="000000"/>
                </a:solidFill>
                <a:latin typeface="Arial"/>
                <a:ea typeface="Arial"/>
                <a:cs typeface="Arial"/>
                <a:sym typeface="Arial"/>
                <a:extLst>
                  <a:ext uri="http://customooxmlschemas.google.com/">
                    <go:slidesCustomData xmlns=""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12"/>
                  </a:ext>
                </a:extLst>
              </a:rPr>
              <a:t>As the year progresses, remove the schedule and only put reminders of elective classes (e.g., art, P.E., choir) or special events (e.g., assembly) that may be more challenging to remember.</a:t>
            </a:r>
            <a:endParaRPr lang="en-US">
              <a:solidFill>
                <a:srgbClr val="000000"/>
              </a:solidFill>
              <a:latin typeface="Arial"/>
              <a:ea typeface="Arial"/>
              <a:cs typeface="Arial"/>
            </a:endParaRPr>
          </a:p>
        </p:txBody>
      </p:sp>
      <p:pic>
        <p:nvPicPr>
          <p:cNvPr id="13" name="Content Placeholder 12" descr="Example 6th grade student schedule with days of the week listed across the top and subjects listed in the left column.">
            <a:extLst>
              <a:ext uri="{FF2B5EF4-FFF2-40B4-BE49-F238E27FC236}">
                <a16:creationId xmlns:a16="http://schemas.microsoft.com/office/drawing/2014/main" id="{9C96AC93-FD4C-2764-FA3B-63E7578F0854}"/>
              </a:ext>
            </a:extLst>
          </p:cNvPr>
          <p:cNvPicPr>
            <a:picLocks noGrp="1" noChangeAspect="1"/>
          </p:cNvPicPr>
          <p:nvPr>
            <p:ph sz="quarter" idx="23"/>
          </p:nvPr>
        </p:nvPicPr>
        <p:blipFill>
          <a:blip r:embed="rId3" cstate="screen">
            <a:extLst>
              <a:ext uri="{28A0092B-C50C-407E-A947-70E740481C1C}">
                <a14:useLocalDpi xmlns:a14="http://schemas.microsoft.com/office/drawing/2010/main"/>
              </a:ext>
            </a:extLst>
          </a:blip>
          <a:stretch>
            <a:fillRect/>
          </a:stretch>
        </p:blipFill>
        <p:spPr>
          <a:xfrm>
            <a:off x="6690486" y="890437"/>
            <a:ext cx="4422990" cy="2750296"/>
          </a:xfrm>
          <a:prstGeom prst="rect">
            <a:avLst/>
          </a:prstGeom>
          <a:effectLst>
            <a:outerShdw blurRad="50800" dist="38100" dir="2700000">
              <a:srgbClr val="000000">
                <a:alpha val="40000"/>
              </a:srgbClr>
            </a:outerShdw>
          </a:effectLst>
        </p:spPr>
      </p:pic>
      <p:pic>
        <p:nvPicPr>
          <p:cNvPr id="14" name="Content Placeholder 13" descr="Shortened schedule with days of the week listed across the top and a few classes listed in the left column.">
            <a:extLst>
              <a:ext uri="{FF2B5EF4-FFF2-40B4-BE49-F238E27FC236}">
                <a16:creationId xmlns:a16="http://schemas.microsoft.com/office/drawing/2014/main" id="{BF98D7AF-E534-D711-A7F0-AA683DE430D0}"/>
              </a:ext>
            </a:extLst>
          </p:cNvPr>
          <p:cNvPicPr>
            <a:picLocks noGrp="1" noChangeAspect="1"/>
          </p:cNvPicPr>
          <p:nvPr>
            <p:ph sz="quarter" idx="25"/>
          </p:nvPr>
        </p:nvPicPr>
        <p:blipFill>
          <a:blip r:embed="rId4"/>
          <a:stretch>
            <a:fillRect/>
          </a:stretch>
        </p:blipFill>
        <p:spPr>
          <a:xfrm>
            <a:off x="6690486" y="3947646"/>
            <a:ext cx="4516776" cy="1714600"/>
          </a:xfrm>
          <a:prstGeom prst="rect">
            <a:avLst/>
          </a:prstGeom>
          <a:effectLst>
            <a:outerShdw blurRad="50800" dist="38100" dir="2700000">
              <a:srgbClr val="000000">
                <a:alpha val="40000"/>
              </a:srgbClr>
            </a:outerShdw>
          </a:effectLst>
        </p:spPr>
      </p:pic>
      <p:sp>
        <p:nvSpPr>
          <p:cNvPr id="6" name="Text Placeholder 5">
            <a:extLst>
              <a:ext uri="{FF2B5EF4-FFF2-40B4-BE49-F238E27FC236}">
                <a16:creationId xmlns:a16="http://schemas.microsoft.com/office/drawing/2014/main" id="{7A80881D-BDE3-5DBF-EF24-E8E863BF2F89}"/>
              </a:ext>
            </a:extLst>
          </p:cNvPr>
          <p:cNvSpPr>
            <a:spLocks noGrp="1"/>
          </p:cNvSpPr>
          <p:nvPr>
            <p:ph type="body" sz="quarter" idx="19"/>
          </p:nvPr>
        </p:nvSpPr>
        <p:spPr/>
        <p:txBody>
          <a:bodyPr>
            <a:noAutofit/>
          </a:bodyPr>
          <a:lstStyle/>
          <a:p>
            <a:r>
              <a:rPr lang="en-US"/>
              <a:t>(FL PS/RTI, 2021; Crone et al., 2010)</a:t>
            </a:r>
          </a:p>
        </p:txBody>
      </p:sp>
    </p:spTree>
    <p:extLst>
      <p:ext uri="{BB962C8B-B14F-4D97-AF65-F5344CB8AC3E}">
        <p14:creationId xmlns:p14="http://schemas.microsoft.com/office/powerpoint/2010/main" val="298504652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31F9C-3A68-B30F-E43D-4764DE871F7E}"/>
              </a:ext>
            </a:extLst>
          </p:cNvPr>
          <p:cNvSpPr>
            <a:spLocks noGrp="1"/>
          </p:cNvSpPr>
          <p:nvPr>
            <p:ph type="title"/>
          </p:nvPr>
        </p:nvSpPr>
        <p:spPr/>
        <p:txBody>
          <a:bodyPr/>
          <a:lstStyle/>
          <a:p>
            <a:r>
              <a:rPr lang="en-U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613"/>
                  </a:ext>
                </a:extLst>
              </a:rPr>
              <a:t>Potential Actions When There is Questionable or Poor Response</a:t>
            </a:r>
            <a:endParaRPr lang="en-US"/>
          </a:p>
        </p:txBody>
      </p:sp>
      <p:sp>
        <p:nvSpPr>
          <p:cNvPr id="3" name="Text Placeholder 2">
            <a:extLst>
              <a:ext uri="{FF2B5EF4-FFF2-40B4-BE49-F238E27FC236}">
                <a16:creationId xmlns:a16="http://schemas.microsoft.com/office/drawing/2014/main" id="{B50CDE65-A79C-E8F9-F644-D826389AA7A9}"/>
              </a:ext>
            </a:extLst>
          </p:cNvPr>
          <p:cNvSpPr>
            <a:spLocks noGrp="1"/>
          </p:cNvSpPr>
          <p:nvPr>
            <p:ph type="body" sz="quarter" idx="10"/>
          </p:nvPr>
        </p:nvSpPr>
        <p:spPr/>
        <p:txBody>
          <a:bodyPr>
            <a:normAutofit/>
          </a:bodyPr>
          <a:lstStyle/>
          <a:p>
            <a:pPr marL="0" marR="0" lvl="0" indent="0" algn="l" defTabSz="685629" rtl="0" eaLnBrk="1" fontAlgn="auto" latinLnBrk="0" hangingPunct="1">
              <a:lnSpc>
                <a:spcPct val="100000"/>
              </a:lnSpc>
              <a:spcBef>
                <a:spcPts val="0"/>
              </a:spcBef>
              <a:spcAft>
                <a:spcPts val="0"/>
              </a:spcAft>
              <a:buClr>
                <a:srgbClr val="3C3E40"/>
              </a:buClr>
              <a:buSzPts val="2400"/>
              <a:buFont typeface="Arial"/>
              <a:buNone/>
              <a:tabLst/>
              <a:defRPr/>
            </a:pPr>
            <a:r>
              <a:rPr kumimoji="0" lang="en-US" sz="2400" b="0" i="0" u="none" strike="noStrike" kern="1200" cap="none" spc="0" normalizeH="0" baseline="0" noProof="0">
                <a:ln>
                  <a:noFill/>
                </a:ln>
                <a:effectLst/>
                <a:uLnTx/>
                <a:uFillTx/>
                <a:latin typeface="Arial"/>
                <a:ea typeface="Arial"/>
                <a:cs typeface="Arial"/>
                <a:sym typeface="Arial"/>
              </a:rPr>
              <a:t>Check fidelity of intervention, and: </a:t>
            </a:r>
            <a:endParaRPr kumimoji="0" lang="en-US" sz="2400" b="0" i="0" u="none" strike="noStrike" kern="1200" cap="none" spc="0" normalizeH="0" baseline="0" noProof="0">
              <a:ln>
                <a:noFill/>
              </a:ln>
              <a:effectLst/>
              <a:uLnTx/>
              <a:uFillTx/>
              <a:latin typeface="Arial" panose="020B0604020202020204" pitchFamily="34" charset="0"/>
              <a:ea typeface="Open Sans" panose="020B0606030504020204" pitchFamily="34" charset="0"/>
              <a:cs typeface="Arial" panose="020B0604020202020204" pitchFamily="34" charset="0"/>
            </a:endParaRPr>
          </a:p>
          <a:p>
            <a:pPr marL="760730" marR="0" lvl="1" indent="-342900" algn="l" defTabSz="685629" rtl="0" eaLnBrk="1" fontAlgn="auto" latinLnBrk="0" hangingPunct="1">
              <a:lnSpc>
                <a:spcPct val="100000"/>
              </a:lnSpc>
              <a:spcBef>
                <a:spcPts val="600"/>
              </a:spcBef>
              <a:spcAft>
                <a:spcPts val="0"/>
              </a:spcAft>
              <a:buClr>
                <a:srgbClr val="3C3E40"/>
              </a:buClr>
              <a:buSzPts val="2400"/>
              <a:buFont typeface="Arial"/>
              <a:buChar char="•"/>
              <a:tabLst/>
              <a:defRPr/>
            </a:pPr>
            <a:r>
              <a:rPr kumimoji="0" lang="en-US" sz="2400" b="0" i="0" u="none" strike="noStrike" kern="1200" cap="none" spc="0" normalizeH="0" baseline="0" noProof="0">
                <a:ln>
                  <a:noFill/>
                </a:ln>
                <a:effectLst/>
                <a:uLnTx/>
                <a:uFillTx/>
                <a:latin typeface="Arial" panose="020B0604020202020204" pitchFamily="34" charset="0"/>
                <a:ea typeface="Open Sans" panose="020B0606030504020204" pitchFamily="34" charset="0"/>
                <a:cs typeface="Arial" panose="020B0604020202020204" pitchFamily="34" charset="0"/>
              </a:rPr>
              <a:t>i</a:t>
            </a:r>
            <a:r>
              <a:rPr kumimoji="0" lang="en-US" sz="2400" b="0" i="0" u="none" strike="noStrike" kern="1200" cap="none" spc="0" normalizeH="0" baseline="0" noProof="0">
                <a:ln>
                  <a:noFill/>
                </a:ln>
                <a:effectLst/>
                <a:uLnTx/>
                <a:uFillTx/>
                <a:latin typeface="Arial"/>
                <a:ea typeface="Arial"/>
                <a:cs typeface="Arial"/>
                <a:sym typeface="Arial"/>
              </a:rPr>
              <a:t>f the intervention </a:t>
            </a:r>
            <a:r>
              <a:rPr kumimoji="0" lang="en-US" sz="2400" b="1" i="0" u="none" strike="noStrike" kern="1200" cap="none" spc="0" normalizeH="0" baseline="0" noProof="0">
                <a:ln>
                  <a:noFill/>
                </a:ln>
                <a:effectLst/>
                <a:uLnTx/>
                <a:uFillTx/>
                <a:latin typeface="Arial"/>
                <a:ea typeface="Arial"/>
                <a:cs typeface="Arial"/>
                <a:sym typeface="Arial"/>
              </a:rPr>
              <a:t>is not being </a:t>
            </a:r>
            <a:r>
              <a:rPr kumimoji="0" lang="en-US" sz="2400" b="0" i="0" u="none" strike="noStrike" kern="1200" cap="none" spc="0" normalizeH="0" baseline="0" noProof="0">
                <a:ln>
                  <a:noFill/>
                </a:ln>
                <a:effectLst/>
                <a:uLnTx/>
                <a:uFillTx/>
                <a:latin typeface="Arial"/>
                <a:ea typeface="Arial"/>
                <a:cs typeface="Arial"/>
                <a:sym typeface="Arial"/>
              </a:rPr>
              <a:t>implemented with fidelity, use strategies to increase fidelity. </a:t>
            </a:r>
            <a:endParaRPr kumimoji="0" lang="en-US" sz="2400" b="0" i="0" u="none" strike="noStrike" kern="1200" cap="none" spc="0" normalizeH="0" baseline="0" noProof="0">
              <a:ln>
                <a:noFill/>
              </a:ln>
              <a:effectLst/>
              <a:uLnTx/>
              <a:uFillTx/>
              <a:latin typeface="Arial" panose="020B0604020202020204" pitchFamily="34" charset="0"/>
              <a:ea typeface="Open Sans" panose="020B0606030504020204" pitchFamily="34" charset="0"/>
              <a:cs typeface="Arial" panose="020B0604020202020204" pitchFamily="34" charset="0"/>
            </a:endParaRPr>
          </a:p>
          <a:p>
            <a:pPr marL="760730" marR="0" lvl="1" indent="-342900" algn="l" defTabSz="685629" rtl="0" eaLnBrk="1" fontAlgn="auto" latinLnBrk="0" hangingPunct="1">
              <a:lnSpc>
                <a:spcPct val="100000"/>
              </a:lnSpc>
              <a:spcBef>
                <a:spcPts val="600"/>
              </a:spcBef>
              <a:spcAft>
                <a:spcPts val="0"/>
              </a:spcAft>
              <a:buClr>
                <a:srgbClr val="3C3E40"/>
              </a:buClr>
              <a:buSzPts val="2400"/>
              <a:buFont typeface="Arial"/>
              <a:buChar char="•"/>
              <a:tabLst/>
              <a:defRPr/>
            </a:pPr>
            <a:r>
              <a:rPr kumimoji="0" lang="en-US" sz="2400" b="0" i="0" u="none" strike="noStrike" kern="1200" cap="none" spc="0" normalizeH="0" baseline="0" noProof="0">
                <a:ln>
                  <a:noFill/>
                </a:ln>
                <a:effectLst/>
                <a:uLnTx/>
                <a:uFillTx/>
                <a:latin typeface="Arial" panose="020B0604020202020204" pitchFamily="34" charset="0"/>
                <a:ea typeface="Open Sans" panose="020B0606030504020204" pitchFamily="34" charset="0"/>
                <a:cs typeface="Arial" panose="020B0604020202020204" pitchFamily="34" charset="0"/>
              </a:rPr>
              <a:t>if</a:t>
            </a:r>
            <a:r>
              <a:rPr kumimoji="0" lang="en-US" sz="2400" b="0" i="0" u="none" strike="noStrike" kern="1200" cap="none" spc="0" normalizeH="0" baseline="0" noProof="0">
                <a:ln>
                  <a:noFill/>
                </a:ln>
                <a:effectLst/>
                <a:uLnTx/>
                <a:uFillTx/>
                <a:latin typeface="Arial"/>
                <a:ea typeface="Arial"/>
                <a:cs typeface="Arial"/>
                <a:sym typeface="Arial"/>
              </a:rPr>
              <a:t> the intervention </a:t>
            </a:r>
            <a:r>
              <a:rPr kumimoji="0" lang="en-US" sz="2400" b="1" i="0" u="none" strike="noStrike" kern="1200" cap="none" spc="0" normalizeH="0" baseline="0" noProof="0">
                <a:ln>
                  <a:noFill/>
                </a:ln>
                <a:effectLst/>
                <a:uLnTx/>
                <a:uFillTx/>
                <a:latin typeface="Arial"/>
                <a:ea typeface="Arial"/>
                <a:cs typeface="Arial"/>
                <a:sym typeface="Arial"/>
              </a:rPr>
              <a:t>is being </a:t>
            </a:r>
            <a:r>
              <a:rPr kumimoji="0" lang="en-US" sz="2400" b="0" i="0" u="none" strike="noStrike" kern="1200" cap="none" spc="0" normalizeH="0" baseline="0" noProof="0">
                <a:ln>
                  <a:noFill/>
                </a:ln>
                <a:effectLst/>
                <a:uLnTx/>
                <a:uFillTx/>
                <a:latin typeface="Arial"/>
                <a:ea typeface="Arial"/>
                <a:cs typeface="Arial"/>
                <a:sym typeface="Arial"/>
              </a:rPr>
              <a:t>implemented with fidelity, teams must decide whether to:</a:t>
            </a:r>
            <a:endParaRPr kumimoji="0" lang="en-US" sz="2400" b="0" i="0" u="none" strike="noStrike" kern="1200" cap="none" spc="0" normalizeH="0" baseline="0" noProof="0">
              <a:ln>
                <a:noFill/>
              </a:ln>
              <a:effectLst/>
              <a:uLnTx/>
              <a:uFillTx/>
              <a:latin typeface="Arial" panose="020B0604020202020204" pitchFamily="34" charset="0"/>
              <a:ea typeface="Open Sans" panose="020B0606030504020204" pitchFamily="34" charset="0"/>
              <a:cs typeface="Arial" panose="020B0604020202020204" pitchFamily="34" charset="0"/>
            </a:endParaRPr>
          </a:p>
          <a:p>
            <a:pPr marL="1433195" marR="0" lvl="2" indent="-396875" algn="l" defTabSz="685629" rtl="0" eaLnBrk="1" fontAlgn="auto" latinLnBrk="0" hangingPunct="1">
              <a:lnSpc>
                <a:spcPct val="100000"/>
              </a:lnSpc>
              <a:spcBef>
                <a:spcPts val="600"/>
              </a:spcBef>
              <a:spcAft>
                <a:spcPts val="0"/>
              </a:spcAft>
              <a:buClr>
                <a:srgbClr val="3C3E40"/>
              </a:buClr>
              <a:buSzPts val="2400"/>
              <a:buFont typeface="Arial"/>
              <a:buAutoNum type="alphaLcPeriod"/>
              <a:tabLst/>
              <a:defRPr/>
            </a:pPr>
            <a:r>
              <a:rPr kumimoji="0" lang="en-US" sz="2400" b="0" i="0" u="none" strike="noStrike" kern="1200" cap="none" spc="0" normalizeH="0" baseline="0" noProof="0">
                <a:ln>
                  <a:noFill/>
                </a:ln>
                <a:effectLst/>
                <a:uLnTx/>
                <a:uFillTx/>
                <a:latin typeface="Arial"/>
                <a:ea typeface="Arial"/>
                <a:cs typeface="Arial"/>
                <a:sym typeface="Arial"/>
              </a:rPr>
              <a:t>modify the current intervention;</a:t>
            </a:r>
            <a:endParaRPr kumimoji="0" lang="en-US" sz="2400" b="0" i="0" u="none" strike="noStrike" kern="1200" cap="none" spc="0" normalizeH="0" baseline="0" noProof="0">
              <a:ln>
                <a:noFill/>
              </a:ln>
              <a:effectLst/>
              <a:uLnTx/>
              <a:uFillTx/>
              <a:latin typeface="Arial" panose="020B0604020202020204" pitchFamily="34" charset="0"/>
              <a:ea typeface="Open Sans" panose="020B0606030504020204" pitchFamily="34" charset="0"/>
              <a:cs typeface="Arial" panose="020B0604020202020204" pitchFamily="34" charset="0"/>
            </a:endParaRPr>
          </a:p>
          <a:p>
            <a:pPr marL="1433195" marR="0" lvl="2" indent="-396875" algn="l" defTabSz="685629" rtl="0" eaLnBrk="1" fontAlgn="auto" latinLnBrk="0" hangingPunct="1">
              <a:lnSpc>
                <a:spcPct val="100000"/>
              </a:lnSpc>
              <a:spcBef>
                <a:spcPts val="600"/>
              </a:spcBef>
              <a:spcAft>
                <a:spcPts val="0"/>
              </a:spcAft>
              <a:buClr>
                <a:srgbClr val="3C3E40"/>
              </a:buClr>
              <a:buSzPts val="2400"/>
              <a:buFont typeface="Arial"/>
              <a:buAutoNum type="alphaLcPeriod"/>
              <a:tabLst/>
              <a:defRPr/>
            </a:pPr>
            <a:r>
              <a:rPr kumimoji="0" lang="en-US" sz="2400" b="0" i="0" u="none" strike="noStrike" kern="1200" cap="none" spc="0" normalizeH="0" baseline="0" noProof="0">
                <a:ln>
                  <a:noFill/>
                </a:ln>
                <a:effectLst/>
                <a:uLnTx/>
                <a:uFillTx/>
                <a:latin typeface="Arial"/>
                <a:ea typeface="Arial"/>
                <a:cs typeface="Arial"/>
                <a:sym typeface="Arial"/>
              </a:rPr>
              <a:t>select a different Tier II intervention;  </a:t>
            </a:r>
            <a:endParaRPr kumimoji="0" lang="en-US" sz="2400" b="0" i="0" u="none" strike="noStrike" kern="1200" cap="none" spc="0" normalizeH="0" baseline="0" noProof="0">
              <a:ln>
                <a:noFill/>
              </a:ln>
              <a:effectLst/>
              <a:uLnTx/>
              <a:uFillTx/>
              <a:latin typeface="Arial" panose="020B0604020202020204" pitchFamily="34" charset="0"/>
              <a:ea typeface="Open Sans" panose="020B0606030504020204" pitchFamily="34" charset="0"/>
              <a:cs typeface="Arial" panose="020B0604020202020204" pitchFamily="34" charset="0"/>
            </a:endParaRPr>
          </a:p>
          <a:p>
            <a:pPr marL="1433195" marR="0" lvl="2" indent="-396875" algn="l" defTabSz="685629" rtl="0" eaLnBrk="1" fontAlgn="auto" latinLnBrk="0" hangingPunct="1">
              <a:lnSpc>
                <a:spcPct val="100000"/>
              </a:lnSpc>
              <a:spcBef>
                <a:spcPts val="600"/>
              </a:spcBef>
              <a:spcAft>
                <a:spcPts val="0"/>
              </a:spcAft>
              <a:buClr>
                <a:srgbClr val="3C3E40"/>
              </a:buClr>
              <a:buSzPts val="2400"/>
              <a:buFont typeface="Arial"/>
              <a:buAutoNum type="alphaLcPeriod"/>
              <a:tabLst/>
              <a:defRPr/>
            </a:pPr>
            <a:r>
              <a:rPr kumimoji="0" lang="en-US" sz="2400" b="0" i="0" u="none" strike="noStrike" kern="1200" cap="none" spc="0" normalizeH="0" baseline="0" noProof="0">
                <a:ln>
                  <a:noFill/>
                </a:ln>
                <a:effectLst/>
                <a:uLnTx/>
                <a:uFillTx/>
                <a:latin typeface="Arial"/>
                <a:ea typeface="Arial"/>
                <a:cs typeface="Arial"/>
                <a:sym typeface="Arial"/>
              </a:rPr>
              <a:t>intensify support through a Tier III intervention</a:t>
            </a:r>
            <a:r>
              <a:rPr kumimoji="0" lang="en-US" sz="2400" b="0" i="0" u="none" strike="noStrike" kern="1200" cap="none" spc="0" normalizeH="0" baseline="0" noProof="0">
                <a:ln>
                  <a:noFill/>
                </a:ln>
                <a:effectLst/>
                <a:uLnTx/>
                <a:uFillTx/>
                <a:latin typeface="Arial" panose="020B0604020202020204" pitchFamily="34" charset="0"/>
                <a:ea typeface="Open Sans" panose="020B0606030504020204" pitchFamily="34" charset="0"/>
                <a:cs typeface="Arial" panose="020B0604020202020204" pitchFamily="34" charset="0"/>
              </a:rPr>
              <a:t>; or</a:t>
            </a:r>
            <a:endParaRPr kumimoji="0" lang="en-US" sz="2400" b="0" i="0" u="none" strike="noStrike" kern="1200" cap="none" spc="0" normalizeH="0" baseline="0" noProof="0">
              <a:ln>
                <a:noFill/>
              </a:ln>
              <a:effectLst/>
              <a:uLnTx/>
              <a:uFillTx/>
              <a:latin typeface="Arial"/>
              <a:ea typeface="Arial"/>
              <a:cs typeface="Arial"/>
            </a:endParaRPr>
          </a:p>
          <a:p>
            <a:pPr marL="1433195" marR="0" lvl="2" indent="-396875" algn="l" defTabSz="685629" rtl="0" eaLnBrk="1" fontAlgn="auto" latinLnBrk="0" hangingPunct="1">
              <a:lnSpc>
                <a:spcPct val="100000"/>
              </a:lnSpc>
              <a:spcBef>
                <a:spcPts val="600"/>
              </a:spcBef>
              <a:spcAft>
                <a:spcPts val="0"/>
              </a:spcAft>
              <a:buClr>
                <a:srgbClr val="3C3E40"/>
              </a:buClr>
              <a:buSzPts val="2400"/>
              <a:buFont typeface="Arial"/>
              <a:buAutoNum type="alphaLcPeriod"/>
              <a:tabLst/>
              <a:defRPr/>
            </a:pPr>
            <a:r>
              <a:rPr kumimoji="0" lang="en-US" sz="2400" b="0" i="0" u="none" strike="noStrike" kern="1200" cap="none" spc="0" normalizeH="0" baseline="0" noProof="0">
                <a:ln>
                  <a:noFill/>
                </a:ln>
                <a:effectLst/>
                <a:uLnTx/>
                <a:uFillTx/>
                <a:latin typeface="Arial" panose="020B0604020202020204" pitchFamily="34" charset="0"/>
                <a:ea typeface="Open Sans" panose="020B0606030504020204" pitchFamily="34" charset="0"/>
                <a:cs typeface="Arial" panose="020B0604020202020204" pitchFamily="34" charset="0"/>
              </a:rPr>
              <a:t>refer the student for a special education evaluation alongside a, b, or c listed above.</a:t>
            </a:r>
            <a:endParaRPr kumimoji="0" lang="en-US" sz="2400" b="0" i="0" u="none" strike="noStrike" kern="1200" cap="none" spc="0" normalizeH="0" baseline="0" noProof="0">
              <a:ln>
                <a:noFill/>
              </a:ln>
              <a:effectLst/>
              <a:uLnTx/>
              <a:uFillTx/>
              <a:latin typeface="Arial"/>
              <a:ea typeface="Arial"/>
              <a:cs typeface="Arial"/>
            </a:endParaRPr>
          </a:p>
        </p:txBody>
      </p:sp>
      <p:sp>
        <p:nvSpPr>
          <p:cNvPr id="4" name="Footer Placeholder 3">
            <a:extLst>
              <a:ext uri="{FF2B5EF4-FFF2-40B4-BE49-F238E27FC236}">
                <a16:creationId xmlns:a16="http://schemas.microsoft.com/office/drawing/2014/main" id="{E7B1A5BF-9D57-7C56-67C7-4ACEAD09638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Tennessee Department of Education </a:t>
            </a:r>
            <a:endParaRPr lang="id-ID"/>
          </a:p>
          <a:p>
            <a:endParaRPr lang="en-US"/>
          </a:p>
        </p:txBody>
      </p:sp>
      <p:sp>
        <p:nvSpPr>
          <p:cNvPr id="5" name="Text Placeholder 4">
            <a:extLst>
              <a:ext uri="{FF2B5EF4-FFF2-40B4-BE49-F238E27FC236}">
                <a16:creationId xmlns:a16="http://schemas.microsoft.com/office/drawing/2014/main" id="{7059E5A6-553A-1925-4D74-E2F121FD2F32}"/>
              </a:ext>
            </a:extLst>
          </p:cNvPr>
          <p:cNvSpPr>
            <a:spLocks noGrp="1"/>
          </p:cNvSpPr>
          <p:nvPr>
            <p:ph type="body" sz="quarter" idx="12"/>
          </p:nvPr>
        </p:nvSpPr>
        <p:spPr/>
        <p:txBody>
          <a:bodyPr>
            <a:noAutofit/>
          </a:bodyPr>
          <a:lstStyle/>
          <a:p>
            <a:r>
              <a:rPr lang="en-US">
                <a:latin typeface="Arial"/>
                <a:ea typeface="Arial"/>
                <a:cs typeface="Arial"/>
                <a:sym typeface="Arial"/>
              </a:rPr>
              <a:t>(FL PS/RTI, 2021)</a:t>
            </a:r>
          </a:p>
        </p:txBody>
      </p:sp>
    </p:spTree>
    <p:extLst>
      <p:ext uri="{BB962C8B-B14F-4D97-AF65-F5344CB8AC3E}">
        <p14:creationId xmlns:p14="http://schemas.microsoft.com/office/powerpoint/2010/main" val="155993516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9A558-B454-FB27-1ECA-C3797F139156}"/>
              </a:ext>
            </a:extLst>
          </p:cNvPr>
          <p:cNvSpPr>
            <a:spLocks noGrp="1"/>
          </p:cNvSpPr>
          <p:nvPr>
            <p:ph type="title"/>
          </p:nvPr>
        </p:nvSpPr>
        <p:spPr/>
        <p:txBody>
          <a:bodyPr/>
          <a:lstStyle/>
          <a:p>
            <a:r>
              <a:rPr lang="en-US"/>
              <a:t>Potential Actions When There is a Poor Response</a:t>
            </a:r>
          </a:p>
        </p:txBody>
      </p:sp>
      <p:sp>
        <p:nvSpPr>
          <p:cNvPr id="3" name="Text Placeholder 2">
            <a:extLst>
              <a:ext uri="{FF2B5EF4-FFF2-40B4-BE49-F238E27FC236}">
                <a16:creationId xmlns:a16="http://schemas.microsoft.com/office/drawing/2014/main" id="{51FB89A6-9C1C-EF4C-A10E-707990AC2CD4}"/>
              </a:ext>
            </a:extLst>
          </p:cNvPr>
          <p:cNvSpPr>
            <a:spLocks noGrp="1"/>
          </p:cNvSpPr>
          <p:nvPr>
            <p:ph type="body" sz="quarter" idx="10"/>
          </p:nvPr>
        </p:nvSpPr>
        <p:spPr/>
        <p:txBody>
          <a:bodyPr/>
          <a:lstStyle/>
          <a:p>
            <a:pPr marL="12700" lvl="1" indent="0">
              <a:buNone/>
            </a:pPr>
            <a:r>
              <a:rPr lang="en-US"/>
              <a:t>Teams can ask these questions when interpreting the data and considering potential adaptations:</a:t>
            </a:r>
          </a:p>
          <a:p>
            <a:pPr marL="633413" lvl="1" indent="-457200">
              <a:buFont typeface="Arial"/>
              <a:buAutoNum type="arabicPeriod"/>
            </a:pPr>
            <a:r>
              <a:rPr lang="en-US"/>
              <a:t>Would a greater </a:t>
            </a:r>
            <a:r>
              <a:rPr lang="en-US" b="1"/>
              <a:t>dosage</a:t>
            </a:r>
            <a:r>
              <a:rPr lang="en-US"/>
              <a:t> of the same intervention improve progress? Are there ways to increase or improve opportunities to respond and opportunities for feedback?</a:t>
            </a:r>
          </a:p>
          <a:p>
            <a:pPr marL="633413" lvl="1" indent="-457200">
              <a:buFont typeface="Arial"/>
              <a:buAutoNum type="arabicPeriod"/>
            </a:pPr>
            <a:r>
              <a:rPr lang="en-US"/>
              <a:t>Can we make minor adjustments to the current intervention so that it is more </a:t>
            </a:r>
            <a:r>
              <a:rPr lang="en-US" b="1"/>
              <a:t>comprehensive</a:t>
            </a:r>
            <a:r>
              <a:rPr lang="en-US"/>
              <a:t>, or explicit? </a:t>
            </a:r>
          </a:p>
          <a:p>
            <a:pPr marL="633413" lvl="1" indent="-457200">
              <a:buFont typeface="Arial"/>
              <a:buAutoNum type="arabicPeriod"/>
            </a:pPr>
            <a:r>
              <a:rPr lang="en-US"/>
              <a:t>Is the intervention </a:t>
            </a:r>
            <a:r>
              <a:rPr lang="en-US" b="1"/>
              <a:t>aligned</a:t>
            </a:r>
            <a:r>
              <a:rPr lang="en-US"/>
              <a:t> to the skills needed by the student? Would a different intervention target the needed skills more effectively?</a:t>
            </a:r>
          </a:p>
        </p:txBody>
      </p:sp>
      <p:sp>
        <p:nvSpPr>
          <p:cNvPr id="4" name="Footer Placeholder 3">
            <a:extLst>
              <a:ext uri="{FF2B5EF4-FFF2-40B4-BE49-F238E27FC236}">
                <a16:creationId xmlns:a16="http://schemas.microsoft.com/office/drawing/2014/main" id="{9E68E4F0-0DD6-A37F-7A4B-1C0C5202C2B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Tennessee Department of Education </a:t>
            </a:r>
            <a:endParaRPr lang="id-ID"/>
          </a:p>
          <a:p>
            <a:endParaRPr lang="en-US"/>
          </a:p>
        </p:txBody>
      </p:sp>
      <p:sp>
        <p:nvSpPr>
          <p:cNvPr id="5" name="Text Placeholder 4">
            <a:extLst>
              <a:ext uri="{FF2B5EF4-FFF2-40B4-BE49-F238E27FC236}">
                <a16:creationId xmlns:a16="http://schemas.microsoft.com/office/drawing/2014/main" id="{7FCCD8F0-F352-166B-0608-2A50091184CE}"/>
              </a:ext>
            </a:extLst>
          </p:cNvPr>
          <p:cNvSpPr>
            <a:spLocks noGrp="1"/>
          </p:cNvSpPr>
          <p:nvPr>
            <p:ph type="body" sz="quarter" idx="12"/>
          </p:nvPr>
        </p:nvSpPr>
        <p:spPr/>
        <p:txBody>
          <a:bodyPr>
            <a:noAutofit/>
          </a:bodyPr>
          <a:lstStyle/>
          <a:p>
            <a:r>
              <a:rPr lang="en-US">
                <a:latin typeface="Arial"/>
                <a:ea typeface="Arial"/>
                <a:cs typeface="Arial"/>
                <a:sym typeface="Arial"/>
              </a:rPr>
              <a:t>(Fuchs et al., 2017; Walker &amp; Kearns, 2022)</a:t>
            </a:r>
          </a:p>
        </p:txBody>
      </p:sp>
    </p:spTree>
    <p:extLst>
      <p:ext uri="{BB962C8B-B14F-4D97-AF65-F5344CB8AC3E}">
        <p14:creationId xmlns:p14="http://schemas.microsoft.com/office/powerpoint/2010/main" val="338426342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3EF44-5CA1-D77B-DBE4-360E63191832}"/>
              </a:ext>
            </a:extLst>
          </p:cNvPr>
          <p:cNvSpPr>
            <a:spLocks noGrp="1"/>
          </p:cNvSpPr>
          <p:nvPr>
            <p:ph type="title"/>
          </p:nvPr>
        </p:nvSpPr>
        <p:spPr/>
        <p:txBody>
          <a:bodyPr/>
          <a:lstStyle/>
          <a:p>
            <a:r>
              <a:rPr lang="en-US"/>
              <a:t>Choosing the Best Course of Action</a:t>
            </a:r>
          </a:p>
        </p:txBody>
      </p:sp>
      <p:sp>
        <p:nvSpPr>
          <p:cNvPr id="6" name="Content Placeholder 5">
            <a:extLst>
              <a:ext uri="{FF2B5EF4-FFF2-40B4-BE49-F238E27FC236}">
                <a16:creationId xmlns:a16="http://schemas.microsoft.com/office/drawing/2014/main" id="{E69DBF31-6507-E802-4EC1-B702F51295E8}"/>
              </a:ext>
            </a:extLst>
          </p:cNvPr>
          <p:cNvSpPr>
            <a:spLocks noGrp="1"/>
          </p:cNvSpPr>
          <p:nvPr>
            <p:ph sz="quarter" idx="17"/>
          </p:nvPr>
        </p:nvSpPr>
        <p:spPr>
          <a:xfrm>
            <a:off x="6553201" y="1837001"/>
            <a:ext cx="4634436" cy="4065324"/>
          </a:xfrm>
        </p:spPr>
        <p:txBody>
          <a:bodyPr>
            <a:noAutofit/>
          </a:bodyPr>
          <a:lstStyle/>
          <a:p>
            <a:pPr marL="76200" indent="0">
              <a:buNone/>
            </a:pPr>
            <a:r>
              <a:rPr lang="en-US">
                <a:latin typeface="Arial"/>
                <a:ea typeface="Open Sans"/>
                <a:cs typeface="Arial"/>
              </a:rPr>
              <a:t>After considering options, the team should choose adaptations that </a:t>
            </a:r>
          </a:p>
          <a:p>
            <a:pPr marL="533400" indent="-457200">
              <a:buFont typeface="Arial" panose="05000000000000000000" pitchFamily="2" charset="2"/>
              <a:buChar char="•"/>
            </a:pPr>
            <a:r>
              <a:rPr lang="en-US">
                <a:latin typeface="Arial"/>
                <a:ea typeface="Open Sans"/>
                <a:cs typeface="Arial"/>
              </a:rPr>
              <a:t>respond to the student’s specific needs,  </a:t>
            </a:r>
          </a:p>
          <a:p>
            <a:pPr marL="533400" indent="-457200">
              <a:buFont typeface="Arial" panose="05000000000000000000" pitchFamily="2" charset="2"/>
              <a:buChar char="•"/>
            </a:pPr>
            <a:r>
              <a:rPr lang="en-US">
                <a:latin typeface="Arial"/>
                <a:ea typeface="Open Sans"/>
                <a:cs typeface="Arial"/>
              </a:rPr>
              <a:t>consider the environment and available resources, and</a:t>
            </a:r>
          </a:p>
          <a:p>
            <a:pPr marL="533400" indent="-457200">
              <a:buFont typeface="Arial" panose="05000000000000000000" pitchFamily="2" charset="2"/>
              <a:buChar char="•"/>
            </a:pPr>
            <a:r>
              <a:rPr lang="en-US">
                <a:latin typeface="Arial"/>
                <a:ea typeface="Open Sans"/>
                <a:cs typeface="Arial"/>
              </a:rPr>
              <a:t>provide the best opportunity for success.</a:t>
            </a:r>
          </a:p>
        </p:txBody>
      </p:sp>
      <p:sp>
        <p:nvSpPr>
          <p:cNvPr id="8" name="Footer Placeholder 7">
            <a:extLst>
              <a:ext uri="{FF2B5EF4-FFF2-40B4-BE49-F238E27FC236}">
                <a16:creationId xmlns:a16="http://schemas.microsoft.com/office/drawing/2014/main" id="{A5E61D72-D55A-3131-A183-B5864A6E7D28}"/>
              </a:ext>
            </a:extLst>
          </p:cNvPr>
          <p:cNvSpPr>
            <a:spLocks noGrp="1"/>
          </p:cNvSpPr>
          <p:nvPr>
            <p:ph type="ftr" sz="quarter" idx="10"/>
          </p:nvPr>
        </p:nvSpPr>
        <p:spPr/>
        <p:txBody>
          <a:bodyPr/>
          <a:lstStyle/>
          <a:p>
            <a:r>
              <a:rPr lang="en-US"/>
              <a:t>© Tennessee Department of Education </a:t>
            </a:r>
            <a:endParaRPr lang="id-ID"/>
          </a:p>
          <a:p>
            <a:endParaRPr lang="en-US"/>
          </a:p>
        </p:txBody>
      </p:sp>
      <p:pic>
        <p:nvPicPr>
          <p:cNvPr id="9" name="Content Placeholder 8">
            <a:extLst>
              <a:ext uri="{FF2B5EF4-FFF2-40B4-BE49-F238E27FC236}">
                <a16:creationId xmlns:a16="http://schemas.microsoft.com/office/drawing/2014/main" id="{6EC67415-A17B-8EFD-EBC7-E342253F1E46}"/>
              </a:ext>
              <a:ext uri="{C183D7F6-B498-43B3-948B-1728B52AA6E4}">
                <adec:decorative xmlns:adec="http://schemas.microsoft.com/office/drawing/2017/decorative" val="1"/>
              </a:ext>
            </a:extLst>
          </p:cNvPr>
          <p:cNvPicPr>
            <a:picLocks noGrp="1" noChangeAspect="1"/>
          </p:cNvPicPr>
          <p:nvPr>
            <p:ph sz="quarter" idx="15"/>
          </p:nvPr>
        </p:nvPicPr>
        <p:blipFill>
          <a:blip r:embed="rId3" cstate="screen">
            <a:extLst>
              <a:ext uri="{28A0092B-C50C-407E-A947-70E740481C1C}">
                <a14:useLocalDpi xmlns:a14="http://schemas.microsoft.com/office/drawing/2010/main"/>
              </a:ext>
            </a:extLst>
          </a:blip>
          <a:srcRect/>
          <a:stretch/>
        </p:blipFill>
        <p:spPr>
          <a:xfrm>
            <a:off x="1506564" y="2140900"/>
            <a:ext cx="3233684" cy="3546475"/>
          </a:xfrm>
          <a:prstGeom prst="rect">
            <a:avLst/>
          </a:prstGeom>
          <a:noFill/>
          <a:ln w="19050">
            <a:solidFill>
              <a:schemeClr val="accent2"/>
            </a:solidFill>
          </a:ln>
        </p:spPr>
      </p:pic>
    </p:spTree>
    <p:extLst>
      <p:ext uri="{BB962C8B-B14F-4D97-AF65-F5344CB8AC3E}">
        <p14:creationId xmlns:p14="http://schemas.microsoft.com/office/powerpoint/2010/main" val="296417802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9AE1F33-F8FE-B49B-8A2E-ACCC761D1764}"/>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a:p>
        </p:txBody>
      </p:sp>
      <p:sp>
        <p:nvSpPr>
          <p:cNvPr id="3" name="Title 2">
            <a:extLst>
              <a:ext uri="{FF2B5EF4-FFF2-40B4-BE49-F238E27FC236}">
                <a16:creationId xmlns:a16="http://schemas.microsoft.com/office/drawing/2014/main" id="{754E4FF4-36D0-FBCA-746F-DFB043E444AB}"/>
              </a:ext>
            </a:extLst>
          </p:cNvPr>
          <p:cNvSpPr>
            <a:spLocks noGrp="1"/>
          </p:cNvSpPr>
          <p:nvPr>
            <p:ph type="title"/>
          </p:nvPr>
        </p:nvSpPr>
        <p:spPr/>
        <p:txBody>
          <a:bodyPr/>
          <a:lstStyle/>
          <a:p>
            <a:r>
              <a:rPr lang="en-US"/>
              <a:t>Adapting Tier II Interventions</a:t>
            </a:r>
          </a:p>
        </p:txBody>
      </p:sp>
      <p:sp>
        <p:nvSpPr>
          <p:cNvPr id="4" name="Text Placeholder 3">
            <a:extLst>
              <a:ext uri="{FF2B5EF4-FFF2-40B4-BE49-F238E27FC236}">
                <a16:creationId xmlns:a16="http://schemas.microsoft.com/office/drawing/2014/main" id="{E9E09DCA-798C-6995-739A-173A38DE67F8}"/>
              </a:ext>
            </a:extLst>
          </p:cNvPr>
          <p:cNvSpPr>
            <a:spLocks noGrp="1"/>
          </p:cNvSpPr>
          <p:nvPr>
            <p:ph type="body" sz="quarter" idx="14"/>
          </p:nvPr>
        </p:nvSpPr>
        <p:spPr/>
        <p:txBody>
          <a:bodyPr/>
          <a:lstStyle/>
          <a:p>
            <a:pPr marL="342900" indent="-342900">
              <a:spcBef>
                <a:spcPts val="0"/>
              </a:spcBef>
            </a:pPr>
            <a:r>
              <a:rPr lang="en-US">
                <a:latin typeface="Arial"/>
                <a:ea typeface="Arial"/>
                <a:cs typeface="Arial"/>
                <a:sym typeface="Arial"/>
              </a:rPr>
              <a:t>Use </a:t>
            </a:r>
            <a:r>
              <a:rPr lang="en-US"/>
              <a:t>multiple sources of </a:t>
            </a:r>
            <a:r>
              <a:rPr lang="en-US">
                <a:latin typeface="Arial"/>
                <a:ea typeface="Arial"/>
                <a:cs typeface="Arial"/>
                <a:sym typeface="Arial"/>
              </a:rPr>
              <a:t>progress monitoring data to </a:t>
            </a:r>
            <a:r>
              <a:rPr lang="en-US"/>
              <a:t>drive</a:t>
            </a:r>
            <a:r>
              <a:rPr lang="en-US">
                <a:latin typeface="Arial"/>
                <a:ea typeface="Arial"/>
                <a:cs typeface="Arial"/>
                <a:sym typeface="Arial"/>
              </a:rPr>
              <a:t> </a:t>
            </a:r>
            <a:r>
              <a:rPr lang="en-US"/>
              <a:t>adaptation decisions</a:t>
            </a:r>
            <a:r>
              <a:rPr lang="en-US">
                <a:latin typeface="Arial"/>
                <a:ea typeface="Arial"/>
                <a:cs typeface="Arial"/>
                <a:sym typeface="Arial"/>
              </a:rPr>
              <a:t>.</a:t>
            </a:r>
          </a:p>
          <a:p>
            <a:pPr marL="342900" indent="-342900">
              <a:spcBef>
                <a:spcPts val="0"/>
              </a:spcBef>
            </a:pPr>
            <a:r>
              <a:rPr lang="en-US">
                <a:latin typeface="Arial"/>
                <a:ea typeface="Arial"/>
                <a:cs typeface="Arial"/>
                <a:sym typeface="Arial"/>
              </a:rPr>
              <a:t>Keep intervention adjustments simple!</a:t>
            </a:r>
            <a:endParaRPr lang="en-US"/>
          </a:p>
          <a:p>
            <a:pPr marL="760730" lvl="1" indent="-342900">
              <a:spcBef>
                <a:spcPts val="600"/>
              </a:spcBef>
            </a:pPr>
            <a:r>
              <a:rPr lang="en-US">
                <a:latin typeface="Arial"/>
                <a:ea typeface="Arial"/>
                <a:cs typeface="Arial"/>
                <a:sym typeface="Arial"/>
              </a:rPr>
              <a:t>Make low-effort adjustments that require few additional </a:t>
            </a:r>
            <a:r>
              <a:rPr lang="en-US">
                <a:latin typeface="Arial"/>
                <a:ea typeface="Arial"/>
                <a:cs typeface="Arial"/>
                <a:sym typeface="Arial"/>
                <a:extLst>
                  <a:ext uri="http://customooxmlschemas.google.com/">
                    <go:slidesCustomData xmlns=""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614"/>
                  </a:ext>
                </a:extLst>
              </a:rPr>
              <a:t>resource</a:t>
            </a:r>
            <a:r>
              <a:rPr lang="en-US">
                <a:latin typeface="Arial"/>
                <a:ea typeface="Arial"/>
                <a:cs typeface="Arial"/>
                <a:sym typeface="Arial"/>
              </a:rPr>
              <a:t>s. </a:t>
            </a:r>
            <a:endParaRPr lang="en-US"/>
          </a:p>
          <a:p>
            <a:pPr marL="760730" lvl="1" indent="-342900">
              <a:spcBef>
                <a:spcPts val="600"/>
              </a:spcBef>
            </a:pPr>
            <a:r>
              <a:rPr lang="en-US">
                <a:latin typeface="Arial"/>
                <a:ea typeface="Arial"/>
                <a:cs typeface="Arial"/>
                <a:sym typeface="Arial"/>
              </a:rPr>
              <a:t>If a larger adjustment is needed, consider whether the intervention is appropriately designed or if a Tier III intervention may be more appropriate.</a:t>
            </a:r>
            <a:endParaRPr lang="en-US"/>
          </a:p>
          <a:p>
            <a:pPr marL="342900" indent="-342900">
              <a:spcBef>
                <a:spcPts val="600"/>
              </a:spcBef>
            </a:pPr>
            <a:r>
              <a:rPr lang="en-US">
                <a:latin typeface="Arial"/>
                <a:ea typeface="Arial"/>
                <a:cs typeface="Arial"/>
                <a:sym typeface="Arial"/>
              </a:rPr>
              <a:t>Review the intervention response of all students in the intervention group and consider whether changes to the intervention would benefit others in the intervention group.</a:t>
            </a:r>
            <a:endParaRPr lang="en-US"/>
          </a:p>
        </p:txBody>
      </p:sp>
      <p:pic>
        <p:nvPicPr>
          <p:cNvPr id="6" name="Picture 5">
            <a:extLst>
              <a:ext uri="{FF2B5EF4-FFF2-40B4-BE49-F238E27FC236}">
                <a16:creationId xmlns:a16="http://schemas.microsoft.com/office/drawing/2014/main" id="{60D38BF5-2D0F-4646-C30E-EA2FE7243B3F}"/>
              </a:ext>
              <a:ext uri="{C183D7F6-B498-43B3-948B-1728B52AA6E4}">
                <adec:decorative xmlns:adec="http://schemas.microsoft.com/office/drawing/2017/decorative" val="1"/>
              </a:ext>
            </a:extLst>
          </p:cNvPr>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1368596" y="269881"/>
            <a:ext cx="559879" cy="699849"/>
          </a:xfrm>
          <a:prstGeom prst="rect">
            <a:avLst/>
          </a:prstGeom>
        </p:spPr>
      </p:pic>
    </p:spTree>
    <p:extLst>
      <p:ext uri="{BB962C8B-B14F-4D97-AF65-F5344CB8AC3E}">
        <p14:creationId xmlns:p14="http://schemas.microsoft.com/office/powerpoint/2010/main" val="156165477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EC546E0-D9EC-3859-AF2D-3C99BDAB6BDC}"/>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a:p>
        </p:txBody>
      </p:sp>
      <p:sp>
        <p:nvSpPr>
          <p:cNvPr id="3" name="Title 2">
            <a:extLst>
              <a:ext uri="{FF2B5EF4-FFF2-40B4-BE49-F238E27FC236}">
                <a16:creationId xmlns:a16="http://schemas.microsoft.com/office/drawing/2014/main" id="{BB551949-8CC9-F392-D35C-4AC18F4C9C5C}"/>
              </a:ext>
            </a:extLst>
          </p:cNvPr>
          <p:cNvSpPr>
            <a:spLocks noGrp="1"/>
          </p:cNvSpPr>
          <p:nvPr>
            <p:ph type="title"/>
          </p:nvPr>
        </p:nvSpPr>
        <p:spPr/>
        <p:txBody>
          <a:bodyPr/>
          <a:lstStyle/>
          <a:p>
            <a:r>
              <a:rPr lang="en-US"/>
              <a:t>Whole Group Discussion</a:t>
            </a:r>
          </a:p>
        </p:txBody>
      </p:sp>
      <p:sp>
        <p:nvSpPr>
          <p:cNvPr id="4" name="Text Placeholder 3">
            <a:extLst>
              <a:ext uri="{FF2B5EF4-FFF2-40B4-BE49-F238E27FC236}">
                <a16:creationId xmlns:a16="http://schemas.microsoft.com/office/drawing/2014/main" id="{C24F80E7-0F88-E3D0-DDC6-0BD512DDA46F}"/>
              </a:ext>
            </a:extLst>
          </p:cNvPr>
          <p:cNvSpPr>
            <a:spLocks noGrp="1"/>
          </p:cNvSpPr>
          <p:nvPr>
            <p:ph type="body" sz="quarter" idx="14"/>
          </p:nvPr>
        </p:nvSpPr>
        <p:spPr/>
        <p:txBody>
          <a:bodyPr/>
          <a:lstStyle/>
          <a:p>
            <a:pPr marL="469900" indent="-469900">
              <a:spcBef>
                <a:spcPts val="0"/>
              </a:spcBef>
              <a:buFont typeface="Arial"/>
              <a:buAutoNum type="arabicPeriod"/>
            </a:pPr>
            <a:r>
              <a:rPr lang="en-US"/>
              <a:t>Share an example of how you have faded or intensified an intervention. </a:t>
            </a:r>
          </a:p>
          <a:p>
            <a:pPr marL="444500" indent="-444500">
              <a:spcBef>
                <a:spcPts val="600"/>
              </a:spcBef>
              <a:buFont typeface="Arial"/>
              <a:buAutoNum type="arabicPeriod"/>
            </a:pPr>
            <a:r>
              <a:rPr lang="en-US"/>
              <a:t>How did you determine your adaptations were the best course of action? </a:t>
            </a:r>
          </a:p>
          <a:p>
            <a:pPr marL="444500" indent="-444500">
              <a:spcBef>
                <a:spcPts val="600"/>
              </a:spcBef>
              <a:buFont typeface="Arial"/>
              <a:buAutoNum type="arabicPeriod"/>
            </a:pPr>
            <a:r>
              <a:rPr lang="en-US"/>
              <a:t>How did your student(s) respond to it? How did you determine if your adaptations were effective or if more or different adaptations were needed? </a:t>
            </a:r>
          </a:p>
          <a:p>
            <a:pPr indent="-457200">
              <a:spcBef>
                <a:spcPts val="600"/>
              </a:spcBef>
              <a:buFont typeface="Arial"/>
              <a:buAutoNum type="arabicPeriod"/>
            </a:pPr>
            <a:r>
              <a:rPr lang="en-US"/>
              <a:t>Reflecting back, what would you have done differently?</a:t>
            </a:r>
          </a:p>
        </p:txBody>
      </p:sp>
      <p:pic>
        <p:nvPicPr>
          <p:cNvPr id="6" name="Picture 5">
            <a:extLst>
              <a:ext uri="{FF2B5EF4-FFF2-40B4-BE49-F238E27FC236}">
                <a16:creationId xmlns:a16="http://schemas.microsoft.com/office/drawing/2014/main" id="{F39CC9AC-7E14-E843-FD3E-2C44C7D8A3A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96246" y="30678"/>
            <a:ext cx="1087071" cy="898406"/>
          </a:xfrm>
          <a:prstGeom prst="rect">
            <a:avLst/>
          </a:prstGeom>
        </p:spPr>
      </p:pic>
    </p:spTree>
    <p:extLst>
      <p:ext uri="{BB962C8B-B14F-4D97-AF65-F5344CB8AC3E}">
        <p14:creationId xmlns:p14="http://schemas.microsoft.com/office/powerpoint/2010/main" val="100761986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6D2F7-7B86-9959-29E5-5F3BBF5E032A}"/>
              </a:ext>
            </a:extLst>
          </p:cNvPr>
          <p:cNvSpPr>
            <a:spLocks noGrp="1"/>
          </p:cNvSpPr>
          <p:nvPr>
            <p:ph type="title"/>
          </p:nvPr>
        </p:nvSpPr>
        <p:spPr/>
        <p:txBody>
          <a:bodyPr/>
          <a:lstStyle/>
          <a:p>
            <a:r>
              <a:rPr lang="en-US"/>
              <a:t>Elementary Example– 5th grader</a:t>
            </a:r>
            <a:br>
              <a:rPr lang="en-US"/>
            </a:br>
            <a:r>
              <a:rPr lang="en-US" sz="2700" i="1">
                <a:latin typeface="Arial" panose="020B0604020202020204" pitchFamily="34" charset="0"/>
                <a:cs typeface="Arial" panose="020B0604020202020204" pitchFamily="34" charset="0"/>
              </a:rPr>
              <a:t>Evaluate</a:t>
            </a:r>
            <a:endParaRPr lang="en-US"/>
          </a:p>
        </p:txBody>
      </p:sp>
      <p:sp>
        <p:nvSpPr>
          <p:cNvPr id="3" name="Text Placeholder 2">
            <a:extLst>
              <a:ext uri="{FF2B5EF4-FFF2-40B4-BE49-F238E27FC236}">
                <a16:creationId xmlns:a16="http://schemas.microsoft.com/office/drawing/2014/main" id="{724E28DB-CB97-7964-EDCC-513574272569}"/>
              </a:ext>
            </a:extLst>
          </p:cNvPr>
          <p:cNvSpPr>
            <a:spLocks noGrp="1"/>
          </p:cNvSpPr>
          <p:nvPr>
            <p:ph type="body" sz="quarter" idx="10"/>
          </p:nvPr>
        </p:nvSpPr>
        <p:spPr/>
        <p:txBody>
          <a:bodyPr/>
          <a:lstStyle/>
          <a:p>
            <a:r>
              <a:rPr lang="en-US" b="1"/>
              <a:t>Define: </a:t>
            </a:r>
            <a:r>
              <a:rPr lang="en-US"/>
              <a:t>The student was identified as at risk in reading comprehension and written expression.</a:t>
            </a:r>
          </a:p>
          <a:p>
            <a:r>
              <a:rPr lang="en-US" b="1"/>
              <a:t>Analyze: </a:t>
            </a:r>
            <a:r>
              <a:rPr lang="en-US"/>
              <a:t>Drill down also revealed difficulties in vocabulary which affected performance in both areas.</a:t>
            </a:r>
          </a:p>
          <a:p>
            <a:r>
              <a:rPr lang="en-US" b="1"/>
              <a:t>Implement: </a:t>
            </a:r>
            <a:r>
              <a:rPr lang="en-US"/>
              <a:t>The team implemented a reading comprehension intervention program and a writing strategy intervention. Both included initial adaptations to meet student needs. The student has been in intervention for 9 weeks. </a:t>
            </a:r>
          </a:p>
          <a:p>
            <a:pPr marL="76200" indent="0" algn="ctr">
              <a:spcBef>
                <a:spcPts val="1800"/>
              </a:spcBef>
              <a:buNone/>
            </a:pPr>
            <a:r>
              <a:rPr lang="en-US" b="1" i="1"/>
              <a:t>What should the team consider when evaluating the effectiveness of the intervention and the student’s response?</a:t>
            </a:r>
            <a:endParaRPr lang="en-US"/>
          </a:p>
        </p:txBody>
      </p:sp>
      <p:sp>
        <p:nvSpPr>
          <p:cNvPr id="4" name="Footer Placeholder 3">
            <a:extLst>
              <a:ext uri="{FF2B5EF4-FFF2-40B4-BE49-F238E27FC236}">
                <a16:creationId xmlns:a16="http://schemas.microsoft.com/office/drawing/2014/main" id="{E9B377A1-1EB4-3391-943C-FF8D0BC889C8}"/>
              </a:ext>
            </a:extLst>
          </p:cNvPr>
          <p:cNvSpPr>
            <a:spLocks noGrp="1"/>
          </p:cNvSpPr>
          <p:nvPr>
            <p:ph type="ftr" sz="quarter" idx="11"/>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302783571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FEC8A-D5B7-6CE5-2546-401D1079F734}"/>
              </a:ext>
            </a:extLst>
          </p:cNvPr>
          <p:cNvSpPr>
            <a:spLocks noGrp="1"/>
          </p:cNvSpPr>
          <p:nvPr>
            <p:ph type="title"/>
          </p:nvPr>
        </p:nvSpPr>
        <p:spPr/>
        <p:txBody>
          <a:bodyPr/>
          <a:lstStyle/>
          <a:p>
            <a:r>
              <a:rPr lang="en-US"/>
              <a:t>Secondary Example – 9</a:t>
            </a:r>
            <a:r>
              <a:rPr lang="en-US" baseline="30000"/>
              <a:t>th</a:t>
            </a:r>
            <a:r>
              <a:rPr lang="en-US"/>
              <a:t> grader</a:t>
            </a:r>
            <a:br>
              <a:rPr lang="en-US"/>
            </a:br>
            <a:r>
              <a:rPr lang="en-US" sz="2700" i="1">
                <a:latin typeface="Arial" panose="020B0604020202020204" pitchFamily="34" charset="0"/>
                <a:cs typeface="Arial" panose="020B0604020202020204" pitchFamily="34" charset="0"/>
              </a:rPr>
              <a:t>Evaluate</a:t>
            </a:r>
            <a:endParaRPr lang="en-US"/>
          </a:p>
        </p:txBody>
      </p:sp>
      <p:sp>
        <p:nvSpPr>
          <p:cNvPr id="3" name="Text Placeholder 2">
            <a:extLst>
              <a:ext uri="{FF2B5EF4-FFF2-40B4-BE49-F238E27FC236}">
                <a16:creationId xmlns:a16="http://schemas.microsoft.com/office/drawing/2014/main" id="{5AE45EF6-3668-3481-1FDD-DD042CCA870E}"/>
              </a:ext>
            </a:extLst>
          </p:cNvPr>
          <p:cNvSpPr>
            <a:spLocks noGrp="1"/>
          </p:cNvSpPr>
          <p:nvPr>
            <p:ph type="body" sz="quarter" idx="10"/>
          </p:nvPr>
        </p:nvSpPr>
        <p:spPr/>
        <p:txBody>
          <a:bodyPr/>
          <a:lstStyle/>
          <a:p>
            <a:pPr>
              <a:spcBef>
                <a:spcPts val="0"/>
              </a:spcBef>
            </a:pPr>
            <a:r>
              <a:rPr lang="en-US" b="1"/>
              <a:t>Define: </a:t>
            </a:r>
            <a:r>
              <a:rPr lang="en-US"/>
              <a:t>The student was identified as at risk in behavior due to emotional regulation. </a:t>
            </a:r>
          </a:p>
          <a:p>
            <a:pPr>
              <a:spcBef>
                <a:spcPts val="0"/>
              </a:spcBef>
            </a:pPr>
            <a:r>
              <a:rPr lang="en-US" b="1"/>
              <a:t>Analyze: </a:t>
            </a:r>
            <a:r>
              <a:rPr lang="en-US"/>
              <a:t>Drill down revealed the student skipped class on exam days, particularly in math. Parent and student interviews revealed the student struggles with test anxiety.</a:t>
            </a:r>
          </a:p>
          <a:p>
            <a:pPr>
              <a:spcBef>
                <a:spcPts val="0"/>
              </a:spcBef>
            </a:pPr>
            <a:r>
              <a:rPr lang="en-US" b="1"/>
              <a:t>Implement: </a:t>
            </a:r>
            <a:r>
              <a:rPr lang="en-US"/>
              <a:t>The team implemented an intervention focused on coping strategies that included initial adaptations to focus on math anxiety. The student also received Tier I supports in math.</a:t>
            </a:r>
          </a:p>
          <a:p>
            <a:pPr marL="76200" indent="0" algn="ctr">
              <a:spcBef>
                <a:spcPts val="1800"/>
              </a:spcBef>
              <a:buNone/>
            </a:pPr>
            <a:r>
              <a:rPr lang="en-US" b="1" i="1"/>
              <a:t>What should the team consider when evaluating the effectiveness of the intervention and the student’s response?</a:t>
            </a:r>
            <a:endParaRPr lang="en-US"/>
          </a:p>
        </p:txBody>
      </p:sp>
      <p:sp>
        <p:nvSpPr>
          <p:cNvPr id="4" name="Footer Placeholder 3">
            <a:extLst>
              <a:ext uri="{FF2B5EF4-FFF2-40B4-BE49-F238E27FC236}">
                <a16:creationId xmlns:a16="http://schemas.microsoft.com/office/drawing/2014/main" id="{054E91FD-A4AC-784C-8E6B-1A795227681C}"/>
              </a:ext>
            </a:extLst>
          </p:cNvPr>
          <p:cNvSpPr>
            <a:spLocks noGrp="1"/>
          </p:cNvSpPr>
          <p:nvPr>
            <p:ph type="ftr" sz="quarter" idx="11"/>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3784619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6FAF2-A573-60E9-08E0-729FB58947C8}"/>
              </a:ext>
            </a:extLst>
          </p:cNvPr>
          <p:cNvSpPr>
            <a:spLocks noGrp="1"/>
          </p:cNvSpPr>
          <p:nvPr>
            <p:ph type="title"/>
          </p:nvPr>
        </p:nvSpPr>
        <p:spPr/>
        <p:txBody>
          <a:bodyPr/>
          <a:lstStyle/>
          <a:p>
            <a:r>
              <a:rPr lang="en-US"/>
              <a:t>Roadmaps</a:t>
            </a:r>
          </a:p>
        </p:txBody>
      </p:sp>
      <p:pic>
        <p:nvPicPr>
          <p:cNvPr id="4" name="Google Shape;479;p17" descr="Screenshot of the District Capacity Assessment of Tennessee.">
            <a:extLst>
              <a:ext uri="{FF2B5EF4-FFF2-40B4-BE49-F238E27FC236}">
                <a16:creationId xmlns:a16="http://schemas.microsoft.com/office/drawing/2014/main" id="{712BF7E0-7764-1AA4-FD21-CCCA1DBBDDB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903412" y="1265101"/>
            <a:ext cx="2498834" cy="2907507"/>
          </a:xfrm>
          <a:prstGeom prst="rect">
            <a:avLst/>
          </a:prstGeom>
          <a:noFill/>
          <a:ln w="19050" cap="flat" cmpd="sng">
            <a:solidFill>
              <a:srgbClr val="1B365D"/>
            </a:solidFill>
            <a:prstDash val="solid"/>
            <a:round/>
            <a:headEnd type="none" w="sm" len="sm"/>
            <a:tailEnd type="none" w="sm" len="sm"/>
          </a:ln>
          <a:effectLst>
            <a:outerShdw blurRad="50800" dist="38100" dir="2700000" algn="tl" rotWithShape="0">
              <a:srgbClr val="000000">
                <a:alpha val="40000"/>
              </a:srgbClr>
            </a:outerShdw>
          </a:effectLst>
        </p:spPr>
      </p:pic>
      <p:pic>
        <p:nvPicPr>
          <p:cNvPr id="5" name="Google Shape;480;p17" descr="Screenshot of the School Implementation Fidelity Assessment.">
            <a:extLst>
              <a:ext uri="{FF2B5EF4-FFF2-40B4-BE49-F238E27FC236}">
                <a16:creationId xmlns:a16="http://schemas.microsoft.com/office/drawing/2014/main" id="{450EB4E0-02DD-7818-4032-EE822EF17579}"/>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908780" y="2718711"/>
            <a:ext cx="2498834" cy="2907792"/>
          </a:xfrm>
          <a:prstGeom prst="rect">
            <a:avLst/>
          </a:prstGeom>
          <a:noFill/>
          <a:ln w="19050" cap="flat" cmpd="sng">
            <a:solidFill>
              <a:schemeClr val="accent2"/>
            </a:solidFill>
            <a:prstDash val="solid"/>
            <a:round/>
            <a:headEnd type="none" w="sm" len="sm"/>
            <a:tailEnd type="none" w="sm" len="sm"/>
          </a:ln>
          <a:effectLst>
            <a:outerShdw blurRad="50800" dist="38100" dir="2700000" algn="tl" rotWithShape="0">
              <a:srgbClr val="000000">
                <a:alpha val="40000"/>
              </a:srgbClr>
            </a:outerShdw>
          </a:effectLst>
        </p:spPr>
      </p:pic>
      <p:pic>
        <p:nvPicPr>
          <p:cNvPr id="6" name="Google Shape;487;p18" descr="Screenshot of the Response to Instruction and Intervention A + B Implementation Plan.">
            <a:extLst>
              <a:ext uri="{FF2B5EF4-FFF2-40B4-BE49-F238E27FC236}">
                <a16:creationId xmlns:a16="http://schemas.microsoft.com/office/drawing/2014/main" id="{BEC03AE3-085D-CBB2-928E-5F78DB5608D5}"/>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094412" y="1231497"/>
            <a:ext cx="2496312" cy="2907792"/>
          </a:xfrm>
          <a:prstGeom prst="rect">
            <a:avLst/>
          </a:prstGeom>
          <a:noFill/>
          <a:ln w="9525" cap="flat" cmpd="sng">
            <a:solidFill>
              <a:schemeClr val="accent2"/>
            </a:solidFill>
            <a:prstDash val="solid"/>
            <a:round/>
            <a:headEnd type="none" w="sm" len="sm"/>
            <a:tailEnd type="none" w="sm" len="sm"/>
          </a:ln>
          <a:effectLst>
            <a:outerShdw blurRad="50800" dist="38100" dir="2700000" algn="tl" rotWithShape="0">
              <a:srgbClr val="000000">
                <a:alpha val="40000"/>
              </a:srgbClr>
            </a:outerShdw>
          </a:effectLst>
        </p:spPr>
      </p:pic>
      <p:pic>
        <p:nvPicPr>
          <p:cNvPr id="7" name="Picture 6" descr="Screenshot of the Guide for School-Based Resource Mapping tool.">
            <a:extLst>
              <a:ext uri="{FF2B5EF4-FFF2-40B4-BE49-F238E27FC236}">
                <a16:creationId xmlns:a16="http://schemas.microsoft.com/office/drawing/2014/main" id="{E2490B3B-BA04-8A7E-D818-23B63C4C04C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342569" y="3744685"/>
            <a:ext cx="3146545" cy="2058120"/>
          </a:xfrm>
          <a:prstGeom prst="rect">
            <a:avLst/>
          </a:prstGeom>
          <a:ln w="19050">
            <a:solidFill>
              <a:schemeClr val="accent2"/>
            </a:solidFill>
          </a:ln>
          <a:effectLst>
            <a:outerShdw blurRad="50800" dist="38100" dir="2700000" algn="tl" rotWithShape="0">
              <a:prstClr val="black">
                <a:alpha val="40000"/>
              </a:prstClr>
            </a:outerShdw>
          </a:effectLst>
        </p:spPr>
      </p:pic>
      <p:sp>
        <p:nvSpPr>
          <p:cNvPr id="3" name="Footer Placeholder 2">
            <a:extLst>
              <a:ext uri="{FF2B5EF4-FFF2-40B4-BE49-F238E27FC236}">
                <a16:creationId xmlns:a16="http://schemas.microsoft.com/office/drawing/2014/main" id="{3DFEDAF5-4015-A8F8-5BFE-C187E885F5DA}"/>
              </a:ext>
            </a:extLst>
          </p:cNvPr>
          <p:cNvSpPr>
            <a:spLocks noGrp="1"/>
          </p:cNvSpPr>
          <p:nvPr>
            <p:ph type="ftr" sz="quarter" idx="10"/>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415575677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B6007-EC69-3A5A-BADB-18AC0ED195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27E89B-5991-2DD1-B851-7C57A4D11CB2}"/>
              </a:ext>
            </a:extLst>
          </p:cNvPr>
          <p:cNvSpPr>
            <a:spLocks noGrp="1"/>
          </p:cNvSpPr>
          <p:nvPr>
            <p:ph type="title"/>
          </p:nvPr>
        </p:nvSpPr>
        <p:spPr/>
        <p:txBody>
          <a:bodyPr>
            <a:normAutofit/>
          </a:bodyPr>
          <a:lstStyle/>
          <a:p>
            <a:r>
              <a:rPr kumimoji="0" lang="en-US" sz="3600" b="1" i="0" u="none" strike="noStrike" kern="1200" cap="none" spc="0" normalizeH="0" baseline="0" noProof="0">
                <a:ln>
                  <a:noFill/>
                </a:ln>
                <a:solidFill>
                  <a:srgbClr val="0E2B5A"/>
                </a:solidFill>
                <a:effectLst/>
                <a:uLnTx/>
                <a:uFillTx/>
                <a:latin typeface="Georgia"/>
                <a:ea typeface="Open Sans ExtraBold" panose="020B0606030504020204" pitchFamily="34" charset="0"/>
                <a:cs typeface="Open Sans ExtraBold" panose="020B0606030504020204" pitchFamily="34" charset="0"/>
                <a:sym typeface="Georgia"/>
              </a:rPr>
              <a:t>Case Study Reflection</a:t>
            </a:r>
            <a:br>
              <a:rPr kumimoji="0" lang="en-US" sz="3600" b="1" i="0" u="none" strike="noStrike" kern="1200" cap="none" spc="0" normalizeH="0" baseline="0" noProof="0">
                <a:ln>
                  <a:noFill/>
                </a:ln>
                <a:solidFill>
                  <a:srgbClr val="0E2B5A"/>
                </a:solidFill>
                <a:effectLst/>
                <a:uLnTx/>
                <a:uFillTx/>
                <a:latin typeface="Georgia"/>
                <a:ea typeface="Open Sans ExtraBold" panose="020B0606030504020204" pitchFamily="34" charset="0"/>
                <a:cs typeface="Open Sans ExtraBold" panose="020B0606030504020204" pitchFamily="34" charset="0"/>
                <a:sym typeface="Georgia"/>
              </a:rPr>
            </a:br>
            <a:r>
              <a:rPr kumimoji="0" lang="en-US" sz="2400" b="1" i="1" u="none" strike="noStrike" kern="1200" cap="none" spc="0" normalizeH="0" baseline="0" noProof="0">
                <a:ln>
                  <a:noFill/>
                </a:ln>
                <a:solidFill>
                  <a:srgbClr val="0E2B5A"/>
                </a:solidFill>
                <a:effectLst/>
                <a:uLnTx/>
                <a:uFillTx/>
                <a:latin typeface="Arial" panose="020B0604020202020204" pitchFamily="34" charset="0"/>
                <a:ea typeface="Open Sans ExtraBold" panose="020B0606030504020204" pitchFamily="34" charset="0"/>
                <a:cs typeface="Arial" panose="020B0604020202020204" pitchFamily="34" charset="0"/>
                <a:sym typeface="Georgia"/>
              </a:rPr>
              <a:t>Alignment Guide Application Activity</a:t>
            </a:r>
            <a:endParaRPr lang="en-US"/>
          </a:p>
        </p:txBody>
      </p:sp>
      <p:sp>
        <p:nvSpPr>
          <p:cNvPr id="3" name="Text Placeholder 2">
            <a:extLst>
              <a:ext uri="{FF2B5EF4-FFF2-40B4-BE49-F238E27FC236}">
                <a16:creationId xmlns:a16="http://schemas.microsoft.com/office/drawing/2014/main" id="{961A5211-4684-C031-1E00-BF36D8A4FC84}"/>
              </a:ext>
            </a:extLst>
          </p:cNvPr>
          <p:cNvSpPr>
            <a:spLocks noGrp="1"/>
          </p:cNvSpPr>
          <p:nvPr>
            <p:ph type="body" sz="quarter" idx="10"/>
          </p:nvPr>
        </p:nvSpPr>
        <p:spPr/>
        <p:txBody>
          <a:bodyPr/>
          <a:lstStyle/>
          <a:p>
            <a:pPr indent="-342900">
              <a:spcBef>
                <a:spcPts val="0"/>
              </a:spcBef>
              <a:buFont typeface="Arial"/>
              <a:buAutoNum type="arabicPeriod"/>
            </a:pPr>
            <a:r>
              <a:rPr lang="en-US">
                <a:latin typeface="Arial"/>
                <a:ea typeface="Arial"/>
                <a:cs typeface="Arial"/>
                <a:sym typeface="Arial"/>
              </a:rPr>
              <a:t>Turn to the </a:t>
            </a:r>
            <a:r>
              <a:rPr lang="en-US" i="1">
                <a:latin typeface="Arial"/>
                <a:ea typeface="Arial"/>
                <a:cs typeface="Arial"/>
                <a:sym typeface="Arial"/>
              </a:rPr>
              <a:t>Case Study Reflection Activity </a:t>
            </a:r>
            <a:r>
              <a:rPr lang="en-US">
                <a:latin typeface="Arial"/>
                <a:ea typeface="Arial"/>
                <a:cs typeface="Arial"/>
                <a:sym typeface="Arial"/>
              </a:rPr>
              <a:t>in the Alignment Guide.</a:t>
            </a:r>
          </a:p>
          <a:p>
            <a:pPr indent="-342900">
              <a:spcBef>
                <a:spcPts val="600"/>
              </a:spcBef>
              <a:buFont typeface="Arial"/>
              <a:buAutoNum type="arabicPeriod"/>
            </a:pPr>
            <a:r>
              <a:rPr lang="en-US">
                <a:latin typeface="Arial"/>
                <a:ea typeface="Arial"/>
                <a:cs typeface="Arial"/>
                <a:sym typeface="Arial"/>
              </a:rPr>
              <a:t>Review the documents and answer the questions as a team. </a:t>
            </a:r>
            <a:endParaRPr lang="en-US"/>
          </a:p>
          <a:p>
            <a:pPr indent="-342900">
              <a:spcBef>
                <a:spcPts val="600"/>
              </a:spcBef>
              <a:buFont typeface="Arial"/>
              <a:buAutoNum type="arabicPeriod"/>
            </a:pPr>
            <a:r>
              <a:rPr lang="en-US"/>
              <a:t>Be prepared to discuss what your team would recommend for this student.</a:t>
            </a:r>
          </a:p>
          <a:p>
            <a:pPr marL="0" indent="0">
              <a:spcBef>
                <a:spcPts val="0"/>
              </a:spcBef>
              <a:buNone/>
            </a:pPr>
            <a:endParaRPr lang="en-US"/>
          </a:p>
        </p:txBody>
      </p:sp>
      <p:sp>
        <p:nvSpPr>
          <p:cNvPr id="4" name="Footer Placeholder 3">
            <a:extLst>
              <a:ext uri="{FF2B5EF4-FFF2-40B4-BE49-F238E27FC236}">
                <a16:creationId xmlns:a16="http://schemas.microsoft.com/office/drawing/2014/main" id="{F8999E89-11E3-796F-62CF-D3ACE9060E31}"/>
              </a:ext>
            </a:extLst>
          </p:cNvPr>
          <p:cNvSpPr>
            <a:spLocks noGrp="1"/>
          </p:cNvSpPr>
          <p:nvPr>
            <p:ph type="ftr" sz="quarter" idx="11"/>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156462529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C04A-50E1-EF70-027E-0BB42EFE61EC}"/>
              </a:ext>
            </a:extLst>
          </p:cNvPr>
          <p:cNvSpPr>
            <a:spLocks noGrp="1"/>
          </p:cNvSpPr>
          <p:nvPr>
            <p:ph type="title"/>
          </p:nvPr>
        </p:nvSpPr>
        <p:spPr/>
        <p:txBody>
          <a:bodyPr/>
          <a:lstStyle/>
          <a:p>
            <a:r>
              <a:rPr kumimoji="0" lang="en-US" sz="3600" b="1" i="0" u="none" strike="noStrike" kern="1200" cap="none" spc="0" normalizeH="0" baseline="0" noProof="0">
                <a:ln>
                  <a:noFill/>
                </a:ln>
                <a:solidFill>
                  <a:srgbClr val="0E2B5A"/>
                </a:solidFill>
                <a:effectLst/>
                <a:uLnTx/>
                <a:uFillTx/>
                <a:latin typeface="Georgia"/>
                <a:sym typeface="Georgia"/>
              </a:rPr>
              <a:t>Tier II Wrap Up</a:t>
            </a:r>
            <a:br>
              <a:rPr kumimoji="0" lang="en-US" sz="3600" b="1" i="0" u="none" strike="noStrike" kern="1200" cap="none" spc="0" normalizeH="0" baseline="0" noProof="0">
                <a:ln>
                  <a:noFill/>
                </a:ln>
                <a:solidFill>
                  <a:srgbClr val="0E2B5A"/>
                </a:solidFill>
                <a:effectLst/>
                <a:uLnTx/>
                <a:uFillTx/>
                <a:latin typeface="Georgia"/>
                <a:sym typeface="Georgia"/>
              </a:rPr>
            </a:br>
            <a:r>
              <a:rPr kumimoji="0" lang="en-US" sz="2400" b="1" i="1" u="none" strike="noStrike" kern="1200" cap="none" spc="0" normalizeH="0" baseline="0" noProof="0">
                <a:ln>
                  <a:noFill/>
                </a:ln>
                <a:solidFill>
                  <a:srgbClr val="0E2B5A"/>
                </a:solidFill>
                <a:effectLst/>
                <a:uLnTx/>
                <a:uFillTx/>
                <a:latin typeface="Arial" panose="020B0604020202020204" pitchFamily="34" charset="0"/>
                <a:cs typeface="Arial" panose="020B0604020202020204" pitchFamily="34" charset="0"/>
                <a:sym typeface="Georgia"/>
              </a:rPr>
              <a:t>Alignment Guide Application Activity</a:t>
            </a:r>
            <a:endParaRPr lang="en-US"/>
          </a:p>
        </p:txBody>
      </p:sp>
      <p:sp>
        <p:nvSpPr>
          <p:cNvPr id="3" name="Text Placeholder 2">
            <a:extLst>
              <a:ext uri="{FF2B5EF4-FFF2-40B4-BE49-F238E27FC236}">
                <a16:creationId xmlns:a16="http://schemas.microsoft.com/office/drawing/2014/main" id="{2837A7AE-577A-ADAE-7599-E58AE5B81D41}"/>
              </a:ext>
            </a:extLst>
          </p:cNvPr>
          <p:cNvSpPr>
            <a:spLocks noGrp="1"/>
          </p:cNvSpPr>
          <p:nvPr>
            <p:ph type="body" sz="quarter" idx="10"/>
          </p:nvPr>
        </p:nvSpPr>
        <p:spPr/>
        <p:txBody>
          <a:bodyPr/>
          <a:lstStyle/>
          <a:p>
            <a:pPr marL="444500" indent="-444500">
              <a:spcBef>
                <a:spcPts val="0"/>
              </a:spcBef>
              <a:buAutoNum type="arabicPeriod"/>
            </a:pPr>
            <a:r>
              <a:rPr lang="en-US"/>
              <a:t>Complete the </a:t>
            </a:r>
            <a:r>
              <a:rPr lang="en-US" i="1"/>
              <a:t>Four Corners Activity </a:t>
            </a:r>
            <a:r>
              <a:rPr lang="en-US"/>
              <a:t>and </a:t>
            </a:r>
            <a:r>
              <a:rPr lang="en-US" i="1"/>
              <a:t>Next Steps After Training </a:t>
            </a:r>
            <a:r>
              <a:rPr lang="en-US"/>
              <a:t>in your Alignment Guide</a:t>
            </a:r>
            <a:r>
              <a:rPr lang="en-US" i="1"/>
              <a:t>. </a:t>
            </a:r>
            <a:r>
              <a:rPr lang="en-US"/>
              <a:t>Then consider the questions below.</a:t>
            </a:r>
          </a:p>
          <a:p>
            <a:pPr marL="444500" indent="-444500">
              <a:spcBef>
                <a:spcPts val="0"/>
              </a:spcBef>
              <a:buAutoNum type="arabicPeriod"/>
            </a:pPr>
            <a:r>
              <a:rPr lang="en-US"/>
              <a:t>Does your current Tier II system include all the components discussed during this training?</a:t>
            </a:r>
          </a:p>
          <a:p>
            <a:pPr marL="444500" indent="-444500">
              <a:spcBef>
                <a:spcPts val="0"/>
              </a:spcBef>
              <a:buAutoNum type="arabicPeriod"/>
            </a:pPr>
            <a:r>
              <a:rPr lang="en-US"/>
              <a:t>Does your agenda facilitate all aspects of problem-solving shared during this training?</a:t>
            </a:r>
          </a:p>
          <a:p>
            <a:pPr marL="444500" indent="-444500">
              <a:spcBef>
                <a:spcPts val="0"/>
              </a:spcBef>
              <a:buAutoNum type="arabicPeriod"/>
            </a:pPr>
            <a:r>
              <a:rPr lang="en-US"/>
              <a:t>What actions does your team need to take to make necessary improvements, and what steps can be added to your SIFA annual implementation plan?</a:t>
            </a:r>
          </a:p>
          <a:p>
            <a:pPr marL="444500" indent="-444500">
              <a:spcBef>
                <a:spcPts val="0"/>
              </a:spcBef>
              <a:buAutoNum type="arabicPeriod"/>
            </a:pPr>
            <a:r>
              <a:rPr lang="en-US"/>
              <a:t>What school-based resource mapping tools must be updated to streamline implementation structures better?</a:t>
            </a:r>
          </a:p>
        </p:txBody>
      </p:sp>
      <p:sp>
        <p:nvSpPr>
          <p:cNvPr id="4" name="Footer Placeholder 3">
            <a:extLst>
              <a:ext uri="{FF2B5EF4-FFF2-40B4-BE49-F238E27FC236}">
                <a16:creationId xmlns:a16="http://schemas.microsoft.com/office/drawing/2014/main" id="{90707946-5DCC-86E0-45A7-FEB953A56A79}"/>
              </a:ext>
            </a:extLst>
          </p:cNvPr>
          <p:cNvSpPr>
            <a:spLocks noGrp="1"/>
          </p:cNvSpPr>
          <p:nvPr>
            <p:ph type="ftr" sz="quarter" idx="11"/>
          </p:nvPr>
        </p:nvSpPr>
        <p:spPr/>
        <p:txBody>
          <a:bodyPr/>
          <a:lstStyle/>
          <a:p>
            <a:r>
              <a:rPr lang="en-US"/>
              <a:t>© Tennessee Department of Education </a:t>
            </a:r>
            <a:endParaRPr lang="id-ID"/>
          </a:p>
          <a:p>
            <a:endParaRPr lang="en-US"/>
          </a:p>
        </p:txBody>
      </p:sp>
      <p:pic>
        <p:nvPicPr>
          <p:cNvPr id="5" name="Picture 4">
            <a:extLst>
              <a:ext uri="{FF2B5EF4-FFF2-40B4-BE49-F238E27FC236}">
                <a16:creationId xmlns:a16="http://schemas.microsoft.com/office/drawing/2014/main" id="{EC9250C3-33FB-155E-C04C-3E9614D2949F}"/>
              </a:ext>
              <a:ext uri="{C183D7F6-B498-43B3-948B-1728B52AA6E4}">
                <adec:decorative xmlns:adec="http://schemas.microsoft.com/office/drawing/2017/decorative" val="1"/>
              </a:ext>
            </a:extLst>
          </p:cNvPr>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90429" y="5423123"/>
            <a:ext cx="559879" cy="699849"/>
          </a:xfrm>
          <a:prstGeom prst="rect">
            <a:avLst/>
          </a:prstGeom>
        </p:spPr>
      </p:pic>
      <p:pic>
        <p:nvPicPr>
          <p:cNvPr id="6" name="Google Shape;2998;p277">
            <a:extLst>
              <a:ext uri="{FF2B5EF4-FFF2-40B4-BE49-F238E27FC236}">
                <a16:creationId xmlns:a16="http://schemas.microsoft.com/office/drawing/2014/main" id="{183E13DE-FB34-9C39-A11D-CBEE1223FC43}"/>
              </a:ext>
              <a:ext uri="{C183D7F6-B498-43B3-948B-1728B52AA6E4}">
                <adec:decorative xmlns:adec="http://schemas.microsoft.com/office/drawing/2017/decorative" val="1"/>
              </a:ext>
            </a:extLst>
          </p:cNvPr>
          <p:cNvPicPr preferRelativeResize="0">
            <a:picLocks/>
          </p:cNvPicPr>
          <p:nvPr/>
        </p:nvPicPr>
        <p:blipFill rotWithShape="1">
          <a:blip r:embed="rId4" cstate="screen">
            <a:alphaModFix/>
            <a:extLst>
              <a:ext uri="{28A0092B-C50C-407E-A947-70E740481C1C}">
                <a14:useLocalDpi xmlns:a14="http://schemas.microsoft.com/office/drawing/2010/main"/>
              </a:ext>
            </a:extLst>
          </a:blip>
          <a:srcRect/>
          <a:stretch/>
        </p:blipFill>
        <p:spPr>
          <a:xfrm>
            <a:off x="10513967" y="30678"/>
            <a:ext cx="1534183" cy="1255713"/>
          </a:xfrm>
          <a:prstGeom prst="rect">
            <a:avLst/>
          </a:prstGeom>
          <a:noFill/>
          <a:ln>
            <a:noFill/>
          </a:ln>
        </p:spPr>
      </p:pic>
    </p:spTree>
    <p:extLst>
      <p:ext uri="{BB962C8B-B14F-4D97-AF65-F5344CB8AC3E}">
        <p14:creationId xmlns:p14="http://schemas.microsoft.com/office/powerpoint/2010/main" val="170921824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01637-28AD-4239-2257-9F885E5BBD12}"/>
              </a:ext>
            </a:extLst>
          </p:cNvPr>
          <p:cNvSpPr>
            <a:spLocks noGrp="1"/>
          </p:cNvSpPr>
          <p:nvPr>
            <p:ph type="title"/>
          </p:nvPr>
        </p:nvSpPr>
        <p:spPr/>
        <p:txBody>
          <a:bodyPr/>
          <a:lstStyle/>
          <a:p>
            <a:r>
              <a:rPr lang="en-US"/>
              <a:t>Wrap Up</a:t>
            </a:r>
          </a:p>
        </p:txBody>
      </p:sp>
      <p:sp>
        <p:nvSpPr>
          <p:cNvPr id="4" name="Footer Placeholder 3">
            <a:extLst>
              <a:ext uri="{FF2B5EF4-FFF2-40B4-BE49-F238E27FC236}">
                <a16:creationId xmlns:a16="http://schemas.microsoft.com/office/drawing/2014/main" id="{4F69B282-AE34-644D-563C-77F1BF9EBBBB}"/>
              </a:ext>
            </a:extLst>
          </p:cNvPr>
          <p:cNvSpPr>
            <a:spLocks noGrp="1"/>
          </p:cNvSpPr>
          <p:nvPr>
            <p:ph type="ftr" sz="quarter" idx="11"/>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395584558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A89AC-9FEC-D029-5030-637176431B25}"/>
              </a:ext>
            </a:extLst>
          </p:cNvPr>
          <p:cNvSpPr>
            <a:spLocks noGrp="1"/>
          </p:cNvSpPr>
          <p:nvPr>
            <p:ph type="title"/>
          </p:nvPr>
        </p:nvSpPr>
        <p:spPr>
          <a:xfrm>
            <a:off x="507868" y="102926"/>
            <a:ext cx="11071516" cy="969895"/>
          </a:xfrm>
        </p:spPr>
        <p:txBody>
          <a:bodyPr/>
          <a:lstStyle/>
          <a:p>
            <a:r>
              <a:rPr lang="en-US"/>
              <a:t>Connect With Us</a:t>
            </a:r>
          </a:p>
        </p:txBody>
      </p:sp>
      <p:sp>
        <p:nvSpPr>
          <p:cNvPr id="13" name="Text Placeholder 12">
            <a:extLst>
              <a:ext uri="{FF2B5EF4-FFF2-40B4-BE49-F238E27FC236}">
                <a16:creationId xmlns:a16="http://schemas.microsoft.com/office/drawing/2014/main" id="{7DD5E2FB-CC8E-86E0-7158-03EB4C514B25}"/>
              </a:ext>
            </a:extLst>
          </p:cNvPr>
          <p:cNvSpPr>
            <a:spLocks noGrp="1"/>
          </p:cNvSpPr>
          <p:nvPr>
            <p:ph type="body" sz="quarter" idx="10"/>
          </p:nvPr>
        </p:nvSpPr>
        <p:spPr>
          <a:xfrm>
            <a:off x="744807" y="1127578"/>
            <a:ext cx="10639425" cy="1204496"/>
          </a:xfrm>
        </p:spPr>
        <p:txBody>
          <a:bodyPr vert="horz" lIns="91440" tIns="45720" rIns="91440" bIns="45720" rtlCol="0" anchor="t">
            <a:noAutofit/>
          </a:bodyPr>
          <a:lstStyle/>
          <a:p>
            <a:pPr marL="0" indent="0">
              <a:spcBef>
                <a:spcPts val="1400"/>
              </a:spcBef>
              <a:defRPr/>
            </a:pPr>
            <a:r>
              <a:rPr lang="en-US">
                <a:latin typeface="Arial"/>
                <a:ea typeface="Open Sans"/>
                <a:cs typeface="Arial"/>
              </a:rPr>
              <a:t>To learn more about our services, connect with us </a:t>
            </a:r>
            <a:r>
              <a:rPr lang="en-US">
                <a:solidFill>
                  <a:srgbClr val="002DF5"/>
                </a:solidFill>
                <a:latin typeface="Arial"/>
                <a:ea typeface="Open Sans"/>
                <a:cs typeface="Arial"/>
                <a:hlinkClick r:id="rId3">
                  <a:extLst>
                    <a:ext uri="{A12FA001-AC4F-418D-AE19-62706E023703}">
                      <ahyp:hlinkClr xmlns:ahyp="http://schemas.microsoft.com/office/drawing/2018/hyperlinkcolor" val="tx"/>
                    </a:ext>
                  </a:extLst>
                </a:hlinkClick>
              </a:rPr>
              <a:t>on our website</a:t>
            </a:r>
            <a:r>
              <a:rPr lang="en-US">
                <a:solidFill>
                  <a:srgbClr val="002DF5"/>
                </a:solidFill>
                <a:latin typeface="Arial"/>
                <a:ea typeface="Open Sans"/>
                <a:cs typeface="Arial"/>
              </a:rPr>
              <a:t>, </a:t>
            </a:r>
            <a:r>
              <a:rPr lang="en-US">
                <a:solidFill>
                  <a:srgbClr val="002DF5"/>
                </a:solidFill>
                <a:latin typeface="Arial"/>
                <a:ea typeface="Open Sans"/>
                <a:cs typeface="Arial"/>
                <a:hlinkClick r:id="rId4">
                  <a:extLst>
                    <a:ext uri="{A12FA001-AC4F-418D-AE19-62706E023703}">
                      <ahyp:hlinkClr xmlns:ahyp="http://schemas.microsoft.com/office/drawing/2018/hyperlinkcolor" val="tx"/>
                    </a:ext>
                  </a:extLst>
                </a:hlinkClick>
              </a:rPr>
              <a:t>through our newsletter </a:t>
            </a:r>
            <a:r>
              <a:rPr lang="en-US">
                <a:solidFill>
                  <a:srgbClr val="002DF5"/>
                </a:solidFill>
                <a:latin typeface="Arial"/>
                <a:ea typeface="Open Sans"/>
                <a:cs typeface="Arial"/>
              </a:rPr>
              <a:t>, </a:t>
            </a:r>
            <a:r>
              <a:rPr lang="en-US">
                <a:latin typeface="Arial"/>
                <a:ea typeface="Open Sans"/>
                <a:cs typeface="Arial"/>
              </a:rPr>
              <a:t>and </a:t>
            </a:r>
            <a:r>
              <a:rPr lang="en-US">
                <a:solidFill>
                  <a:srgbClr val="002DF5"/>
                </a:solidFill>
                <a:latin typeface="Arial"/>
                <a:ea typeface="Open Sans"/>
                <a:cs typeface="Arial"/>
                <a:hlinkClick r:id="rId5">
                  <a:extLst>
                    <a:ext uri="{A12FA001-AC4F-418D-AE19-62706E023703}">
                      <ahyp:hlinkClr xmlns:ahyp="http://schemas.microsoft.com/office/drawing/2018/hyperlinkcolor" val="tx"/>
                    </a:ext>
                  </a:extLst>
                </a:hlinkClick>
              </a:rPr>
              <a:t>on social media</a:t>
            </a:r>
            <a:r>
              <a:rPr lang="en-US">
                <a:solidFill>
                  <a:srgbClr val="002DF5"/>
                </a:solidFill>
                <a:latin typeface="Arial"/>
                <a:ea typeface="Open Sans"/>
                <a:cs typeface="Arial"/>
              </a:rPr>
              <a:t>.</a:t>
            </a:r>
            <a:endParaRPr lang="en-US"/>
          </a:p>
        </p:txBody>
      </p:sp>
      <p:sp>
        <p:nvSpPr>
          <p:cNvPr id="14" name="Text Placeholder 13">
            <a:extLst>
              <a:ext uri="{FF2B5EF4-FFF2-40B4-BE49-F238E27FC236}">
                <a16:creationId xmlns:a16="http://schemas.microsoft.com/office/drawing/2014/main" id="{25E6AF82-9B56-0557-74C7-F41C42987964}"/>
              </a:ext>
            </a:extLst>
          </p:cNvPr>
          <p:cNvSpPr>
            <a:spLocks noGrp="1"/>
          </p:cNvSpPr>
          <p:nvPr>
            <p:ph type="body" sz="quarter" idx="11"/>
          </p:nvPr>
        </p:nvSpPr>
        <p:spPr/>
        <p:txBody>
          <a:bodyPr/>
          <a:lstStyle/>
          <a:p>
            <a:r>
              <a:rPr lang="en-US"/>
              <a:t>Website</a:t>
            </a:r>
          </a:p>
        </p:txBody>
      </p:sp>
      <p:pic>
        <p:nvPicPr>
          <p:cNvPr id="6" name="Google Shape;1701;p136">
            <a:extLst>
              <a:ext uri="{FF2B5EF4-FFF2-40B4-BE49-F238E27FC236}">
                <a16:creationId xmlns:a16="http://schemas.microsoft.com/office/drawing/2014/main" id="{D05B4113-65D4-6C02-2154-D7F565ADE27B}"/>
              </a:ext>
              <a:ext uri="{C183D7F6-B498-43B3-948B-1728B52AA6E4}">
                <adec:decorative xmlns:adec="http://schemas.microsoft.com/office/drawing/2017/decorative" val="1"/>
              </a:ext>
            </a:extLst>
          </p:cNvPr>
          <p:cNvPicPr preferRelativeResize="0"/>
          <p:nvPr/>
        </p:nvPicPr>
        <p:blipFill rotWithShape="1">
          <a:blip r:embed="rId6" cstate="screen">
            <a:grayscl/>
            <a:alphaModFix/>
            <a:extLst>
              <a:ext uri="{28A0092B-C50C-407E-A947-70E740481C1C}">
                <a14:useLocalDpi xmlns:a14="http://schemas.microsoft.com/office/drawing/2010/main"/>
              </a:ext>
            </a:extLst>
          </a:blip>
          <a:srcRect/>
          <a:stretch/>
        </p:blipFill>
        <p:spPr>
          <a:xfrm>
            <a:off x="1662790" y="3244712"/>
            <a:ext cx="1741564" cy="755627"/>
          </a:xfrm>
          <a:prstGeom prst="rect">
            <a:avLst/>
          </a:prstGeom>
          <a:noFill/>
          <a:ln>
            <a:noFill/>
          </a:ln>
        </p:spPr>
      </p:pic>
      <p:sp>
        <p:nvSpPr>
          <p:cNvPr id="15" name="Text Placeholder 14">
            <a:extLst>
              <a:ext uri="{FF2B5EF4-FFF2-40B4-BE49-F238E27FC236}">
                <a16:creationId xmlns:a16="http://schemas.microsoft.com/office/drawing/2014/main" id="{A3B02489-A8A2-3097-C338-42869841008A}"/>
              </a:ext>
            </a:extLst>
          </p:cNvPr>
          <p:cNvSpPr>
            <a:spLocks noGrp="1"/>
          </p:cNvSpPr>
          <p:nvPr>
            <p:ph type="body" sz="quarter" idx="12"/>
          </p:nvPr>
        </p:nvSpPr>
        <p:spPr/>
        <p:txBody>
          <a:bodyPr/>
          <a:lstStyle/>
          <a:p>
            <a:r>
              <a:rPr lang="en-US" err="1">
                <a:solidFill>
                  <a:schemeClr val="tx1"/>
                </a:solidFill>
              </a:rPr>
              <a:t>tennesseetsc.org</a:t>
            </a:r>
            <a:endParaRPr lang="en-US">
              <a:solidFill>
                <a:schemeClr val="tx1"/>
              </a:solidFill>
            </a:endParaRPr>
          </a:p>
        </p:txBody>
      </p:sp>
      <p:sp>
        <p:nvSpPr>
          <p:cNvPr id="16" name="Text Placeholder 15">
            <a:extLst>
              <a:ext uri="{FF2B5EF4-FFF2-40B4-BE49-F238E27FC236}">
                <a16:creationId xmlns:a16="http://schemas.microsoft.com/office/drawing/2014/main" id="{5B3FCCE4-AE66-DE46-4F93-57F580498504}"/>
              </a:ext>
            </a:extLst>
          </p:cNvPr>
          <p:cNvSpPr>
            <a:spLocks noGrp="1"/>
          </p:cNvSpPr>
          <p:nvPr>
            <p:ph type="body" sz="quarter" idx="13"/>
          </p:nvPr>
        </p:nvSpPr>
        <p:spPr/>
        <p:txBody>
          <a:bodyPr/>
          <a:lstStyle/>
          <a:p>
            <a:r>
              <a:rPr lang="en-US"/>
              <a:t>Newsletter</a:t>
            </a:r>
          </a:p>
        </p:txBody>
      </p:sp>
      <p:pic>
        <p:nvPicPr>
          <p:cNvPr id="11" name="Content Placeholder 13" descr="QR code to sign up for Tennessee Tiered Support Center's newsletter.">
            <a:extLst>
              <a:ext uri="{FF2B5EF4-FFF2-40B4-BE49-F238E27FC236}">
                <a16:creationId xmlns:a16="http://schemas.microsoft.com/office/drawing/2014/main" id="{13FDCC6A-B5FF-BF1A-D5D8-633DA900D11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264128" y="3222345"/>
            <a:ext cx="1600781" cy="1269999"/>
          </a:xfrm>
          <a:prstGeom prst="rect">
            <a:avLst/>
          </a:prstGeom>
        </p:spPr>
      </p:pic>
      <p:sp>
        <p:nvSpPr>
          <p:cNvPr id="17" name="Text Placeholder 16">
            <a:extLst>
              <a:ext uri="{FF2B5EF4-FFF2-40B4-BE49-F238E27FC236}">
                <a16:creationId xmlns:a16="http://schemas.microsoft.com/office/drawing/2014/main" id="{EC2B5CF5-9D21-1B05-E867-D81561923DE8}"/>
              </a:ext>
            </a:extLst>
          </p:cNvPr>
          <p:cNvSpPr>
            <a:spLocks noGrp="1"/>
          </p:cNvSpPr>
          <p:nvPr>
            <p:ph type="body" sz="quarter" idx="14"/>
          </p:nvPr>
        </p:nvSpPr>
        <p:spPr/>
        <p:txBody>
          <a:bodyPr/>
          <a:lstStyle/>
          <a:p>
            <a:r>
              <a:rPr lang="en-US"/>
              <a:t>Social Media</a:t>
            </a:r>
          </a:p>
        </p:txBody>
      </p:sp>
      <p:pic>
        <p:nvPicPr>
          <p:cNvPr id="7" name="Content Placeholder 3" descr="Link for Tennessee Tiered Supports Center X account located at https://x.com/tennesseetsc.">
            <a:extLst>
              <a:ext uri="{FF2B5EF4-FFF2-40B4-BE49-F238E27FC236}">
                <a16:creationId xmlns:a16="http://schemas.microsoft.com/office/drawing/2014/main" id="{4EA738E1-0F73-1E42-9A9C-F1B6E23BDF00}"/>
              </a:ext>
              <a:ext uri="{C183D7F6-B498-43B3-948B-1728B52AA6E4}">
                <adec:decorative xmlns:adec="http://schemas.microsoft.com/office/drawing/2017/decorative" val="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717745" y="2861311"/>
            <a:ext cx="2210362" cy="1658203"/>
          </a:xfrm>
          <a:prstGeom prst="rect">
            <a:avLst/>
          </a:prstGeom>
        </p:spPr>
      </p:pic>
      <p:sp>
        <p:nvSpPr>
          <p:cNvPr id="18" name="Text Placeholder 17">
            <a:extLst>
              <a:ext uri="{FF2B5EF4-FFF2-40B4-BE49-F238E27FC236}">
                <a16:creationId xmlns:a16="http://schemas.microsoft.com/office/drawing/2014/main" id="{FD20F32B-6D38-0552-F5CE-EB884B1DB8B0}"/>
              </a:ext>
            </a:extLst>
          </p:cNvPr>
          <p:cNvSpPr>
            <a:spLocks noGrp="1"/>
          </p:cNvSpPr>
          <p:nvPr>
            <p:ph type="body" sz="quarter" idx="15"/>
          </p:nvPr>
        </p:nvSpPr>
        <p:spPr/>
        <p:txBody>
          <a:bodyPr/>
          <a:lstStyle/>
          <a:p>
            <a:r>
              <a:rPr lang="en-US"/>
              <a:t>@tennesseetsc</a:t>
            </a:r>
          </a:p>
        </p:txBody>
      </p:sp>
      <p:sp>
        <p:nvSpPr>
          <p:cNvPr id="3" name="Content Placeholder 2">
            <a:extLst>
              <a:ext uri="{FF2B5EF4-FFF2-40B4-BE49-F238E27FC236}">
                <a16:creationId xmlns:a16="http://schemas.microsoft.com/office/drawing/2014/main" id="{0A917F0C-2A0B-FF82-D7FB-DAEE063304BA}"/>
              </a:ext>
            </a:extLst>
          </p:cNvPr>
          <p:cNvSpPr>
            <a:spLocks noGrp="1"/>
          </p:cNvSpPr>
          <p:nvPr>
            <p:ph sz="quarter" idx="16"/>
          </p:nvPr>
        </p:nvSpPr>
        <p:spPr/>
        <p:txBody>
          <a:bodyPr>
            <a:noAutofit/>
          </a:bodyPr>
          <a:lstStyle/>
          <a:p>
            <a:pPr marL="257111" marR="0" lvl="0" indent="-257111" algn="l" defTabSz="685629" rtl="0" eaLnBrk="1" fontAlgn="auto" latinLnBrk="0" hangingPunct="1">
              <a:lnSpc>
                <a:spcPct val="100000"/>
              </a:lnSpc>
              <a:spcBef>
                <a:spcPct val="20000"/>
              </a:spcBef>
              <a:spcAft>
                <a:spcPts val="0"/>
              </a:spcAft>
              <a:buClr>
                <a:srgbClr val="3C3E40"/>
              </a:buClr>
              <a:buSzTx/>
              <a:buFont typeface="Wingdings" panose="05000000000000000000" pitchFamily="2" charset="2"/>
              <a:buNone/>
              <a:tabLst/>
              <a:defRPr/>
            </a:pPr>
            <a:r>
              <a:rPr kumimoji="0" lang="en-US" sz="2400" b="0" i="1" u="none" strike="noStrike" kern="1200" cap="none" spc="0" normalizeH="0" baseline="0" noProof="0">
                <a:ln>
                  <a:noFill/>
                </a:ln>
                <a:effectLst/>
                <a:uLnTx/>
                <a:uFillTx/>
                <a:latin typeface="Arial"/>
                <a:ea typeface="Open Sans"/>
                <a:cs typeface="Open Sans"/>
              </a:rPr>
              <a:t>Permission is granted to use and copy these materials for noncommercial educational</a:t>
            </a:r>
          </a:p>
          <a:p>
            <a:pPr marL="257111" marR="0" lvl="0" indent="-257111" algn="l" defTabSz="685629" rtl="0" eaLnBrk="1" fontAlgn="auto" latinLnBrk="0" hangingPunct="1">
              <a:lnSpc>
                <a:spcPct val="100000"/>
              </a:lnSpc>
              <a:spcBef>
                <a:spcPct val="20000"/>
              </a:spcBef>
              <a:spcAft>
                <a:spcPts val="0"/>
              </a:spcAft>
              <a:buClr>
                <a:srgbClr val="3C3E40"/>
              </a:buClr>
              <a:buSzTx/>
              <a:buFont typeface="Wingdings" panose="05000000000000000000" pitchFamily="2" charset="2"/>
              <a:buNone/>
              <a:tabLst/>
              <a:defRPr/>
            </a:pPr>
            <a:r>
              <a:rPr kumimoji="0" lang="en-US" sz="2400" b="0" i="1" u="none" strike="noStrike" kern="1200" cap="none" spc="0" normalizeH="0" baseline="0" noProof="0">
                <a:ln>
                  <a:noFill/>
                </a:ln>
                <a:effectLst/>
                <a:uLnTx/>
                <a:uFillTx/>
                <a:latin typeface="Arial"/>
                <a:ea typeface="Open Sans"/>
                <a:cs typeface="Open Sans"/>
              </a:rPr>
              <a:t>purposes with attribution credit to the Tennessee Department of Education. If you wish </a:t>
            </a:r>
          </a:p>
          <a:p>
            <a:pPr marL="257111" marR="0" lvl="0" indent="-257111" algn="l" defTabSz="685629" rtl="0" eaLnBrk="1" fontAlgn="auto" latinLnBrk="0" hangingPunct="1">
              <a:lnSpc>
                <a:spcPct val="100000"/>
              </a:lnSpc>
              <a:spcBef>
                <a:spcPct val="20000"/>
              </a:spcBef>
              <a:spcAft>
                <a:spcPts val="0"/>
              </a:spcAft>
              <a:buClr>
                <a:srgbClr val="3C3E40"/>
              </a:buClr>
              <a:buSzTx/>
              <a:buFont typeface="Wingdings" panose="05000000000000000000" pitchFamily="2" charset="2"/>
              <a:buNone/>
              <a:tabLst/>
              <a:defRPr/>
            </a:pPr>
            <a:r>
              <a:rPr kumimoji="0" lang="en-US" sz="2400" b="0" i="1" u="none" strike="noStrike" kern="1200" cap="none" spc="0" normalizeH="0" baseline="0" noProof="0">
                <a:ln>
                  <a:noFill/>
                </a:ln>
                <a:effectLst/>
                <a:uLnTx/>
                <a:uFillTx/>
                <a:latin typeface="Arial"/>
                <a:ea typeface="Open Sans"/>
                <a:cs typeface="Open Sans"/>
              </a:rPr>
              <a:t>to use these materials for reasons other than  noncommercial educational</a:t>
            </a:r>
          </a:p>
          <a:p>
            <a:pPr marL="257111" marR="0" lvl="0" indent="-257111" algn="l" defTabSz="685629" rtl="0" eaLnBrk="1" fontAlgn="auto" latinLnBrk="0" hangingPunct="1">
              <a:lnSpc>
                <a:spcPct val="100000"/>
              </a:lnSpc>
              <a:spcBef>
                <a:spcPct val="20000"/>
              </a:spcBef>
              <a:spcAft>
                <a:spcPts val="0"/>
              </a:spcAft>
              <a:buClr>
                <a:srgbClr val="3C3E40"/>
              </a:buClr>
              <a:buSzTx/>
              <a:buFont typeface="Wingdings" panose="05000000000000000000" pitchFamily="2" charset="2"/>
              <a:buNone/>
              <a:tabLst/>
              <a:defRPr/>
            </a:pPr>
            <a:r>
              <a:rPr kumimoji="0" lang="en-US" sz="2400" b="0" i="1" u="none" strike="noStrike" kern="1200" cap="none" spc="0" normalizeH="0" baseline="0" noProof="0">
                <a:ln>
                  <a:noFill/>
                </a:ln>
                <a:effectLst/>
                <a:uLnTx/>
                <a:uFillTx/>
                <a:latin typeface="Arial"/>
                <a:ea typeface="Open Sans"/>
                <a:cs typeface="Open Sans"/>
              </a:rPr>
              <a:t>purposes, please contact the Office of General Counsel at (615) 741-2921.</a:t>
            </a:r>
            <a:endParaRPr lang="en-US" i="1">
              <a:latin typeface="Arial"/>
              <a:ea typeface="Open Sans"/>
              <a:cs typeface="Open Sans"/>
            </a:endParaRPr>
          </a:p>
        </p:txBody>
      </p:sp>
      <p:sp>
        <p:nvSpPr>
          <p:cNvPr id="4" name="Footer Placeholder 2">
            <a:extLst>
              <a:ext uri="{FF2B5EF4-FFF2-40B4-BE49-F238E27FC236}">
                <a16:creationId xmlns:a16="http://schemas.microsoft.com/office/drawing/2014/main" id="{31D83750-6312-9A63-6B60-BA9349F7D4A8}"/>
              </a:ext>
              <a:ext uri="{C183D7F6-B498-43B3-948B-1728B52AA6E4}">
                <adec:decorative xmlns:adec="http://schemas.microsoft.com/office/drawing/2017/decorative" val="1"/>
              </a:ext>
            </a:extLst>
          </p:cNvPr>
          <p:cNvSpPr>
            <a:spLocks noGrp="1"/>
          </p:cNvSpPr>
          <p:nvPr>
            <p:ph type="ftr" sz="quarter" idx="17"/>
          </p:nvPr>
        </p:nvSpPr>
        <p:spPr>
          <a:xfrm>
            <a:off x="9193495" y="6686877"/>
            <a:ext cx="2995330" cy="342246"/>
          </a:xfrm>
        </p:spPr>
        <p:txBody>
          <a:bodyPr/>
          <a:lstStyle>
            <a:lvl1pPr>
              <a:defRPr>
                <a:solidFill>
                  <a:schemeClr val="bg1"/>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159640640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26FA6-7325-0085-9E1F-D06283BFD9F2}"/>
              </a:ext>
            </a:extLst>
          </p:cNvPr>
          <p:cNvSpPr>
            <a:spLocks noGrp="1"/>
          </p:cNvSpPr>
          <p:nvPr>
            <p:ph type="title"/>
          </p:nvPr>
        </p:nvSpPr>
        <p:spPr>
          <a:xfrm>
            <a:off x="507866" y="299235"/>
            <a:ext cx="11071616" cy="646162"/>
          </a:xfrm>
        </p:spPr>
        <p:txBody>
          <a:bodyPr/>
          <a:lstStyle/>
          <a:p>
            <a:r>
              <a:rPr lang="en-US" sz="3600">
                <a:latin typeface="Georgia"/>
                <a:ea typeface="Open Sans Extrabold"/>
                <a:cs typeface="Open Sans Extrabold"/>
              </a:rPr>
              <a:t>TN-TAN End-of-Session Survey (Full)</a:t>
            </a:r>
            <a:endParaRPr lang="en-US"/>
          </a:p>
        </p:txBody>
      </p:sp>
      <p:sp>
        <p:nvSpPr>
          <p:cNvPr id="3" name="Text Placeholder 2">
            <a:extLst>
              <a:ext uri="{FF2B5EF4-FFF2-40B4-BE49-F238E27FC236}">
                <a16:creationId xmlns:a16="http://schemas.microsoft.com/office/drawing/2014/main" id="{38F34F77-C849-B694-EF70-31E5EC19D8E7}"/>
              </a:ext>
            </a:extLst>
          </p:cNvPr>
          <p:cNvSpPr>
            <a:spLocks noGrp="1"/>
          </p:cNvSpPr>
          <p:nvPr>
            <p:ph type="body" idx="1"/>
          </p:nvPr>
        </p:nvSpPr>
        <p:spPr>
          <a:xfrm>
            <a:off x="507866" y="945397"/>
            <a:ext cx="9968987" cy="5912604"/>
          </a:xfrm>
        </p:spPr>
        <p:txBody>
          <a:bodyPr>
            <a:normAutofit lnSpcReduction="10000"/>
          </a:bodyPr>
          <a:lstStyle/>
          <a:p>
            <a:pPr marL="75565" indent="0">
              <a:buNone/>
            </a:pPr>
            <a:r>
              <a:rPr lang="en-US">
                <a:solidFill>
                  <a:srgbClr val="000000"/>
                </a:solidFill>
              </a:rPr>
              <a:t>Please complete the evaluation survey using the following link or by scanning the QR code:</a:t>
            </a:r>
            <a:endParaRPr lang="en-US"/>
          </a:p>
          <a:p>
            <a:pPr marL="75565" indent="0">
              <a:buNone/>
            </a:pPr>
            <a:r>
              <a:rPr lang="en-US">
                <a:solidFill>
                  <a:schemeClr val="bg2">
                    <a:lumMod val="10000"/>
                  </a:schemeClr>
                </a:solidFill>
              </a:rPr>
              <a:t>Open the </a:t>
            </a:r>
            <a:r>
              <a:rPr lang="en-US" u="sng">
                <a:solidFill>
                  <a:srgbClr val="005999"/>
                </a:solidFill>
                <a:hlinkClick r:id="rId3">
                  <a:extLst>
                    <a:ext uri="{A12FA001-AC4F-418D-AE19-62706E023703}">
                      <ahyp:hlinkClr xmlns:ahyp="http://schemas.microsoft.com/office/drawing/2018/hyperlinkcolor" val="tx"/>
                    </a:ext>
                  </a:extLst>
                </a:hlinkClick>
              </a:rPr>
              <a:t>TN-TAN End-of-Session Survey</a:t>
            </a:r>
            <a:r>
              <a:rPr lang="en-US">
                <a:solidFill>
                  <a:srgbClr val="000000"/>
                </a:solidFill>
              </a:rPr>
              <a:t> (https://</a:t>
            </a:r>
            <a:r>
              <a:rPr lang="en-US" err="1">
                <a:solidFill>
                  <a:srgbClr val="000000"/>
                </a:solidFill>
              </a:rPr>
              <a:t>tinyurl.com</a:t>
            </a:r>
            <a:r>
              <a:rPr lang="en-US">
                <a:solidFill>
                  <a:srgbClr val="000000"/>
                </a:solidFill>
              </a:rPr>
              <a:t>/3j4m7rb3).</a:t>
            </a:r>
          </a:p>
          <a:p>
            <a:pPr marL="76177" indent="0">
              <a:buNone/>
            </a:pPr>
            <a:endParaRPr lang="en-US" u="sng">
              <a:solidFill>
                <a:srgbClr val="005999"/>
              </a:solidFill>
            </a:endParaRPr>
          </a:p>
          <a:p>
            <a:pPr marL="75565" indent="0">
              <a:buNone/>
            </a:pPr>
            <a:r>
              <a:rPr lang="en-US">
                <a:solidFill>
                  <a:srgbClr val="000000"/>
                </a:solidFill>
              </a:rPr>
              <a:t>Project provider: (</a:t>
            </a:r>
            <a:r>
              <a:rPr lang="en-US" i="1">
                <a:solidFill>
                  <a:srgbClr val="000000"/>
                </a:solidFill>
              </a:rPr>
              <a:t>Insert partner name here.)</a:t>
            </a:r>
          </a:p>
          <a:p>
            <a:pPr marL="75565" indent="0">
              <a:buNone/>
            </a:pPr>
            <a:r>
              <a:rPr lang="en-US">
                <a:solidFill>
                  <a:srgbClr val="000000"/>
                </a:solidFill>
              </a:rPr>
              <a:t>Event title: Tier 2 Day 2</a:t>
            </a:r>
            <a:endParaRPr lang="en-US" i="1">
              <a:solidFill>
                <a:srgbClr val="000000"/>
              </a:solidFill>
            </a:endParaRPr>
          </a:p>
          <a:p>
            <a:pPr marL="76177" indent="0">
              <a:buNone/>
            </a:pPr>
            <a:endParaRPr lang="en-US" i="1">
              <a:solidFill>
                <a:srgbClr val="000000"/>
              </a:solidFill>
            </a:endParaRPr>
          </a:p>
          <a:p>
            <a:pPr marL="75565" indent="0">
              <a:buNone/>
            </a:pPr>
            <a:r>
              <a:rPr lang="en-US">
                <a:solidFill>
                  <a:srgbClr val="000000"/>
                </a:solidFill>
              </a:rPr>
              <a:t>Learning objectives:</a:t>
            </a:r>
          </a:p>
          <a:p>
            <a:pPr marL="456565" indent="-456565">
              <a:buClr>
                <a:srgbClr val="000000"/>
              </a:buClr>
            </a:pPr>
            <a:r>
              <a:rPr lang="en-US" i="1">
                <a:solidFill>
                  <a:srgbClr val="000000"/>
                </a:solidFill>
              </a:rPr>
              <a:t>Refine their Data-based Decision-making Team's process to evaluate student need and select appropriate interventions by utilizing multiple data sources.</a:t>
            </a:r>
          </a:p>
          <a:p>
            <a:pPr marL="456565" indent="-456565">
              <a:buClr>
                <a:srgbClr val="000000"/>
              </a:buClr>
            </a:pPr>
            <a:r>
              <a:rPr lang="en-US" i="1">
                <a:solidFill>
                  <a:srgbClr val="000000"/>
                </a:solidFill>
              </a:rPr>
              <a:t>Enhance their skills in selecting and managing tailored interventions to meet diverse student needs and practice and reflect on these processes within their student populations.</a:t>
            </a:r>
          </a:p>
          <a:p>
            <a:pPr marL="456565" indent="-456565">
              <a:buClr>
                <a:srgbClr val="000000"/>
              </a:buClr>
            </a:pPr>
            <a:r>
              <a:rPr lang="en-US" i="1">
                <a:solidFill>
                  <a:srgbClr val="000000"/>
                </a:solidFill>
              </a:rPr>
              <a:t>Identify types of student response to intervention using fidelity monitoring and progress monitoring data. </a:t>
            </a:r>
          </a:p>
        </p:txBody>
      </p:sp>
      <p:sp>
        <p:nvSpPr>
          <p:cNvPr id="4" name="Footer Placeholder 3">
            <a:extLst>
              <a:ext uri="{FF2B5EF4-FFF2-40B4-BE49-F238E27FC236}">
                <a16:creationId xmlns:a16="http://schemas.microsoft.com/office/drawing/2014/main" id="{28696F3A-68F2-B989-1400-B79DE7F2B4C9}"/>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Tennessee Department of Education </a:t>
            </a:r>
            <a:endParaRPr kumimoji="0" lang="id-ID"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5" name="Google Shape;521;g267ab3db788_2_0" descr="QR code for the TN-TAN End of Session Survey.">
            <a:extLst>
              <a:ext uri="{FF2B5EF4-FFF2-40B4-BE49-F238E27FC236}">
                <a16:creationId xmlns:a16="http://schemas.microsoft.com/office/drawing/2014/main" id="{D6BB28CA-F57B-A092-16CD-D9EF66372BE7}"/>
              </a:ext>
            </a:extLst>
          </p:cNvPr>
          <p:cNvPicPr preferRelativeResize="0"/>
          <p:nvPr/>
        </p:nvPicPr>
        <p:blipFill rotWithShape="1">
          <a:blip r:embed="rId4">
            <a:alphaModFix/>
          </a:blip>
          <a:srcRect/>
          <a:stretch/>
        </p:blipFill>
        <p:spPr>
          <a:xfrm>
            <a:off x="9497009" y="1750244"/>
            <a:ext cx="2691816" cy="2520602"/>
          </a:xfrm>
          <a:prstGeom prst="rect">
            <a:avLst/>
          </a:prstGeom>
          <a:noFill/>
          <a:ln>
            <a:noFill/>
          </a:ln>
        </p:spPr>
      </p:pic>
    </p:spTree>
    <p:extLst>
      <p:ext uri="{BB962C8B-B14F-4D97-AF65-F5344CB8AC3E}">
        <p14:creationId xmlns:p14="http://schemas.microsoft.com/office/powerpoint/2010/main" val="151378036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1DA1E-52E8-0D62-3FCB-1700DCA25073}"/>
              </a:ext>
            </a:extLst>
          </p:cNvPr>
          <p:cNvSpPr>
            <a:spLocks noGrp="1"/>
          </p:cNvSpPr>
          <p:nvPr>
            <p:ph type="title"/>
          </p:nvPr>
        </p:nvSpPr>
        <p:spPr>
          <a:xfrm>
            <a:off x="424073" y="1653436"/>
            <a:ext cx="8881659" cy="2101980"/>
          </a:xfrm>
        </p:spPr>
        <p:txBody>
          <a:bodyPr>
            <a:normAutofit/>
          </a:bodyPr>
          <a:lstStyle/>
          <a:p>
            <a:pPr>
              <a:spcBef>
                <a:spcPts val="3600"/>
              </a:spcBef>
            </a:pPr>
            <a:r>
              <a:rPr lang="en-US">
                <a:latin typeface="Georgia"/>
                <a:ea typeface="Open Sans Extrabold"/>
                <a:cs typeface="Open Sans Extrabold"/>
              </a:rPr>
              <a:t>References </a:t>
            </a:r>
            <a:br>
              <a:rPr lang="en-US"/>
            </a:br>
            <a:r>
              <a:rPr lang="en-US" sz="2400">
                <a:latin typeface="Arial"/>
                <a:ea typeface="Open Sans Extrabold"/>
                <a:cs typeface="Arial"/>
              </a:rPr>
              <a:t>Review a full list of references at </a:t>
            </a:r>
            <a:r>
              <a:rPr lang="en-US" sz="2400">
                <a:solidFill>
                  <a:srgbClr val="FFFFFF"/>
                </a:solidFill>
                <a:latin typeface="Arial"/>
                <a:ea typeface="Open Sans Extrabold"/>
                <a:cs typeface="Arial"/>
                <a:hlinkClick r:id="rId3">
                  <a:extLst>
                    <a:ext uri="{A12FA001-AC4F-418D-AE19-62706E023703}">
                      <ahyp:hlinkClr xmlns:ahyp="http://schemas.microsoft.com/office/drawing/2018/hyperlinkcolor" val="tx"/>
                    </a:ext>
                  </a:extLst>
                </a:hlinkClick>
              </a:rPr>
              <a:t>Implementing Tier II Interventions and Supports Session 2</a:t>
            </a:r>
            <a:r>
              <a:rPr lang="en-US" sz="2400">
                <a:latin typeface="Arial"/>
                <a:ea typeface="Open Sans Extrabold"/>
                <a:cs typeface="Arial"/>
              </a:rPr>
              <a:t>.</a:t>
            </a:r>
            <a:endParaRPr lang="en-US" sz="240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9C56C1CA-2D4C-41CA-05A9-2364EC94A015}"/>
              </a:ext>
            </a:extLst>
          </p:cNvPr>
          <p:cNvSpPr>
            <a:spLocks noGrp="1"/>
          </p:cNvSpPr>
          <p:nvPr>
            <p:ph type="ftr" sz="quarter" idx="11"/>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246826710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E4E7-BE3B-3F80-80FE-0E1B4CA9AB77}"/>
              </a:ext>
            </a:extLst>
          </p:cNvPr>
          <p:cNvSpPr>
            <a:spLocks noGrp="1"/>
          </p:cNvSpPr>
          <p:nvPr>
            <p:ph type="title"/>
          </p:nvPr>
        </p:nvSpPr>
        <p:spPr/>
        <p:txBody>
          <a:bodyPr/>
          <a:lstStyle/>
          <a:p>
            <a:r>
              <a:rPr lang="en-US"/>
              <a:t>References</a:t>
            </a:r>
          </a:p>
        </p:txBody>
      </p:sp>
      <p:sp>
        <p:nvSpPr>
          <p:cNvPr id="3" name="Text Placeholder 2">
            <a:extLst>
              <a:ext uri="{FF2B5EF4-FFF2-40B4-BE49-F238E27FC236}">
                <a16:creationId xmlns:a16="http://schemas.microsoft.com/office/drawing/2014/main" id="{317DBA9A-2BC0-C543-9323-10E1309B8DF4}"/>
              </a:ext>
            </a:extLst>
          </p:cNvPr>
          <p:cNvSpPr>
            <a:spLocks noGrp="1"/>
          </p:cNvSpPr>
          <p:nvPr>
            <p:ph type="body" idx="1"/>
          </p:nvPr>
        </p:nvSpPr>
        <p:spPr/>
        <p:txBody>
          <a:bodyPr>
            <a:normAutofit fontScale="92500" lnSpcReduction="10000"/>
          </a:bodyPr>
          <a:lstStyle/>
          <a:p>
            <a:pPr marL="0">
              <a:spcBef>
                <a:spcPts val="1200"/>
              </a:spcBef>
              <a:buSzPts val="1100"/>
            </a:pPr>
            <a:r>
              <a:rPr lang="en-US" sz="1900"/>
              <a:t>Cooper, J.O., Heron, T.E., &amp; Heward, W.L. (2019). Applied Behavior Analysis (3rd ed.). Hoboken, NJ: Pearson Education.</a:t>
            </a:r>
          </a:p>
          <a:p>
            <a:pPr marL="0">
              <a:spcBef>
                <a:spcPts val="1200"/>
              </a:spcBef>
              <a:buSzPts val="1100"/>
            </a:pPr>
            <a:r>
              <a:rPr lang="en-US" sz="1900"/>
              <a:t>Crone, D.A., Hawken, L.S., Horner, R.H. (2010). Responding to challenging behavior in school: The behavior education program (2</a:t>
            </a:r>
            <a:r>
              <a:rPr lang="en-US" sz="1900" baseline="30000"/>
              <a:t>nd</a:t>
            </a:r>
            <a:r>
              <a:rPr lang="en-US" sz="1900"/>
              <a:t> ed.). Th</a:t>
            </a:r>
            <a:r>
              <a:rPr lang="en-US" sz="190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626"/>
                  </a:ext>
                </a:extLst>
              </a:rPr>
              <a:t>e</a:t>
            </a:r>
            <a:r>
              <a:rPr lang="en-US" sz="190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627"/>
                  </a:ext>
                </a:extLst>
              </a:rPr>
              <a:t> </a:t>
            </a:r>
            <a:r>
              <a:rPr lang="en-US" sz="190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628"/>
                  </a:ext>
                </a:extLst>
              </a:rPr>
              <a:t>Guilford</a:t>
            </a:r>
            <a:r>
              <a:rPr lang="en-US" sz="190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629"/>
                  </a:ext>
                </a:extLst>
              </a:rPr>
              <a:t> </a:t>
            </a:r>
            <a:r>
              <a:rPr lang="en-US" sz="1900"/>
              <a:t>Press.</a:t>
            </a:r>
          </a:p>
          <a:p>
            <a:pPr marL="0">
              <a:spcBef>
                <a:spcPts val="1200"/>
              </a:spcBef>
              <a:buSzPts val="1100"/>
            </a:pPr>
            <a:r>
              <a:rPr lang="en-US" sz="1900"/>
              <a:t>Florida Problem Solving/Response to Intervention Project. (2021). </a:t>
            </a:r>
            <a:r>
              <a:rPr lang="en-US" sz="1900" i="1"/>
              <a:t>Guiding tools for instructional problem solving (GTIPS). </a:t>
            </a:r>
            <a:r>
              <a:rPr lang="en-US" sz="1900"/>
              <a:t>(3</a:t>
            </a:r>
            <a:r>
              <a:rPr lang="en-US" sz="1900" baseline="30000"/>
              <a:t>rd</a:t>
            </a:r>
            <a:r>
              <a:rPr lang="en-US" sz="1900"/>
              <a:t> ed.). </a:t>
            </a:r>
            <a:r>
              <a:rPr lang="en-US" sz="1900" u="sng">
                <a:solidFill>
                  <a:schemeClr val="accent2"/>
                </a:solidFill>
                <a:hlinkClick r:id="rId3">
                  <a:extLst>
                    <a:ext uri="{A12FA001-AC4F-418D-AE19-62706E023703}">
                      <ahyp:hlinkClr xmlns:ahyp="http://schemas.microsoft.com/office/drawing/2018/hyperlinkcolor" val="tx"/>
                    </a:ext>
                  </a:extLst>
                </a:hlinkClick>
              </a:rPr>
              <a:t>https://floridarti.usf.edu/resources/gtips/GTIPS_3rdEd.pdf</a:t>
            </a:r>
            <a:r>
              <a:rPr lang="en-US" sz="1900" i="1">
                <a:solidFill>
                  <a:schemeClr val="accent2"/>
                </a:solidFill>
              </a:rPr>
              <a:t> </a:t>
            </a:r>
          </a:p>
          <a:p>
            <a:pPr marL="0">
              <a:spcBef>
                <a:spcPts val="1200"/>
              </a:spcBef>
            </a:pPr>
            <a:r>
              <a:rPr lang="en-US" sz="1900">
                <a:solidFill>
                  <a:srgbClr val="1E1F20"/>
                </a:solidFill>
              </a:rPr>
              <a:t>Fuchs, L., &amp; Kern. L. (2014, February). </a:t>
            </a:r>
            <a:r>
              <a:rPr lang="en-US" sz="1900" i="1">
                <a:solidFill>
                  <a:srgbClr val="1E1F20"/>
                </a:solidFill>
              </a:rPr>
              <a:t>Making Sense of Progress Monitoring Data to Guide Intervention Decisions </a:t>
            </a:r>
            <a:r>
              <a:rPr lang="en-US" sz="1900">
                <a:solidFill>
                  <a:srgbClr val="1E1F20"/>
                </a:solidFill>
              </a:rPr>
              <a:t>[Webinar]. National Center on Intensive Interventions at the American Institutes for Research. </a:t>
            </a:r>
            <a:r>
              <a:rPr lang="en-US" sz="1900">
                <a:solidFill>
                  <a:schemeClr val="accent2"/>
                </a:solidFill>
                <a:hlinkClick r:id="rId4">
                  <a:extLst>
                    <a:ext uri="{A12FA001-AC4F-418D-AE19-62706E023703}">
                      <ahyp:hlinkClr xmlns:ahyp="http://schemas.microsoft.com/office/drawing/2018/hyperlinkcolor" val="tx"/>
                    </a:ext>
                  </a:extLst>
                </a:hlinkClick>
              </a:rPr>
              <a:t>https://intensiveintervention.org/resource/data-rich-information-poor-making-sense-progress-monitoring-data-guide-intervention</a:t>
            </a:r>
            <a:r>
              <a:rPr lang="en-US" sz="1900">
                <a:solidFill>
                  <a:schemeClr val="accent2"/>
                </a:solidFill>
              </a:rPr>
              <a:t> </a:t>
            </a:r>
          </a:p>
          <a:p>
            <a:pPr marL="0">
              <a:spcBef>
                <a:spcPts val="1200"/>
              </a:spcBef>
            </a:pPr>
            <a:r>
              <a:rPr lang="en-US" sz="1900">
                <a:solidFill>
                  <a:srgbClr val="1E1F20"/>
                </a:solidFill>
              </a:rPr>
              <a:t>Fuchs, L.S., Fuchs, D., &amp; Malone, A.S. (2017). The taxonomy of intervention intensity. </a:t>
            </a:r>
            <a:r>
              <a:rPr lang="en-US" sz="1900" i="1">
                <a:solidFill>
                  <a:srgbClr val="1E1F20"/>
                </a:solidFill>
              </a:rPr>
              <a:t>TEACHING Exceptional Children, </a:t>
            </a:r>
            <a:r>
              <a:rPr lang="en-US" sz="1900">
                <a:solidFill>
                  <a:srgbClr val="1E1F20"/>
                </a:solidFill>
              </a:rPr>
              <a:t>50(1), 35-43. </a:t>
            </a:r>
            <a:r>
              <a:rPr lang="en-US" sz="1900">
                <a:solidFill>
                  <a:schemeClr val="accent2"/>
                </a:solidFill>
                <a:hlinkClick r:id="rId5">
                  <a:extLst>
                    <a:ext uri="{A12FA001-AC4F-418D-AE19-62706E023703}">
                      <ahyp:hlinkClr xmlns:ahyp="http://schemas.microsoft.com/office/drawing/2018/hyperlinkcolor" val="tx"/>
                    </a:ext>
                  </a:extLst>
                </a:hlinkClick>
              </a:rPr>
              <a:t>https://doi.org/10.1177/0040059918758166</a:t>
            </a:r>
            <a:endParaRPr lang="en-US" sz="1900">
              <a:solidFill>
                <a:schemeClr val="accent2"/>
              </a:solidFill>
            </a:endParaRPr>
          </a:p>
        </p:txBody>
      </p:sp>
      <p:sp>
        <p:nvSpPr>
          <p:cNvPr id="4" name="Footer Placeholder 3">
            <a:extLst>
              <a:ext uri="{FF2B5EF4-FFF2-40B4-BE49-F238E27FC236}">
                <a16:creationId xmlns:a16="http://schemas.microsoft.com/office/drawing/2014/main" id="{CFE261AE-87E8-B666-4613-231F89492C17}"/>
              </a:ext>
            </a:extLst>
          </p:cNvPr>
          <p:cNvSpPr>
            <a:spLocks noGrp="1"/>
          </p:cNvSpPr>
          <p:nvPr>
            <p:ph type="ftr" sz="quarter" idx="14"/>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83091929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99F89-63A8-2C31-C740-3D1782CC10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9368C7-0B83-D1E2-9D2E-DC65F1D00FF5}"/>
              </a:ext>
            </a:extLst>
          </p:cNvPr>
          <p:cNvSpPr>
            <a:spLocks noGrp="1"/>
          </p:cNvSpPr>
          <p:nvPr>
            <p:ph type="title"/>
          </p:nvPr>
        </p:nvSpPr>
        <p:spPr/>
        <p:txBody>
          <a:bodyPr/>
          <a:lstStyle/>
          <a:p>
            <a:r>
              <a:rPr lang="en-US"/>
              <a:t>References 2</a:t>
            </a:r>
          </a:p>
        </p:txBody>
      </p:sp>
      <p:sp>
        <p:nvSpPr>
          <p:cNvPr id="3" name="Text Placeholder 2">
            <a:extLst>
              <a:ext uri="{FF2B5EF4-FFF2-40B4-BE49-F238E27FC236}">
                <a16:creationId xmlns:a16="http://schemas.microsoft.com/office/drawing/2014/main" id="{5D049E1B-7CC5-25D1-4FDE-2F450B6C7777}"/>
              </a:ext>
            </a:extLst>
          </p:cNvPr>
          <p:cNvSpPr>
            <a:spLocks noGrp="1"/>
          </p:cNvSpPr>
          <p:nvPr>
            <p:ph type="body" idx="1"/>
          </p:nvPr>
        </p:nvSpPr>
        <p:spPr>
          <a:xfrm>
            <a:off x="507868" y="1319272"/>
            <a:ext cx="11071616" cy="4627872"/>
          </a:xfrm>
        </p:spPr>
        <p:txBody>
          <a:bodyPr>
            <a:noAutofit/>
          </a:bodyPr>
          <a:lstStyle/>
          <a:p>
            <a:r>
              <a:rPr lang="en-US" sz="1800">
                <a:solidFill>
                  <a:srgbClr val="000000"/>
                </a:solidFill>
              </a:rPr>
              <a:t>Fuchs, D. &amp; </a:t>
            </a:r>
            <a:r>
              <a:rPr lang="en-US" sz="1800" err="1">
                <a:solidFill>
                  <a:srgbClr val="000000"/>
                </a:solidFill>
              </a:rPr>
              <a:t>Mellerd</a:t>
            </a:r>
            <a:r>
              <a:rPr lang="en-US" sz="1800">
                <a:solidFill>
                  <a:srgbClr val="000000"/>
                </a:solidFill>
              </a:rPr>
              <a:t>, D. (2005, March 30). </a:t>
            </a:r>
            <a:r>
              <a:rPr lang="en-US" sz="1800" i="1">
                <a:solidFill>
                  <a:srgbClr val="000000"/>
                </a:solidFill>
              </a:rPr>
              <a:t>Response to Intervention</a:t>
            </a:r>
            <a:r>
              <a:rPr lang="en-US" sz="1800">
                <a:solidFill>
                  <a:srgbClr val="000000"/>
                </a:solidFill>
              </a:rPr>
              <a:t>. OSEP Leadership Conference, Washington, DC, United States.</a:t>
            </a:r>
            <a:endParaRPr lang="en-US" sz="1800"/>
          </a:p>
          <a:p>
            <a:r>
              <a:rPr lang="en-US" sz="1800">
                <a:solidFill>
                  <a:srgbClr val="000000"/>
                </a:solidFill>
              </a:rPr>
              <a:t>Iovannone, R., Greenbaum, P.E., Wang, W., Dunlap, G., &amp; Kincaid, D. (2013). Interrater Agreement of the Individualized Behavior Rating Scale Tool. </a:t>
            </a:r>
            <a:r>
              <a:rPr lang="en-US" sz="1800" i="1">
                <a:solidFill>
                  <a:srgbClr val="000000"/>
                </a:solidFill>
              </a:rPr>
              <a:t>Assessment for Effective Intervention, 39</a:t>
            </a:r>
            <a:r>
              <a:rPr lang="en-US" sz="1800">
                <a:solidFill>
                  <a:srgbClr val="000000"/>
                </a:solidFill>
              </a:rPr>
              <a:t>(4), 195-207 </a:t>
            </a:r>
            <a:r>
              <a:rPr lang="en-US" sz="1800">
                <a:solidFill>
                  <a:schemeClr val="accent2"/>
                </a:solidFill>
                <a:hlinkClick r:id="rId3">
                  <a:extLst>
                    <a:ext uri="{A12FA001-AC4F-418D-AE19-62706E023703}">
                      <ahyp:hlinkClr xmlns:ahyp="http://schemas.microsoft.com/office/drawing/2018/hyperlinkcolor" val="tx"/>
                    </a:ext>
                  </a:extLst>
                </a:hlinkClick>
              </a:rPr>
              <a:t>https://journals.sagepub.com/doi/epub/10.1177/1534508413488414</a:t>
            </a:r>
            <a:r>
              <a:rPr lang="en-US" sz="1800">
                <a:solidFill>
                  <a:srgbClr val="000000"/>
                </a:solidFill>
              </a:rPr>
              <a:t>  </a:t>
            </a:r>
            <a:endParaRPr lang="en-US" sz="1800"/>
          </a:p>
          <a:p>
            <a:r>
              <a:rPr lang="en-US" sz="1800">
                <a:solidFill>
                  <a:srgbClr val="000000"/>
                </a:solidFill>
              </a:rPr>
              <a:t>Johnson, E., Mellard, D.F., Fuchs, D., &amp; McKnight, M.A. (2006). Responsiveness to intervention (RTI): How to do it. Lawrence, KS: National Research Center on Learning Disabilities.</a:t>
            </a:r>
            <a:endParaRPr lang="en-US" sz="1800"/>
          </a:p>
          <a:p>
            <a:r>
              <a:rPr lang="en-US" sz="1800">
                <a:solidFill>
                  <a:srgbClr val="000000"/>
                </a:solidFill>
              </a:rPr>
              <a:t>Lemons, C. (n.d.) </a:t>
            </a:r>
            <a:r>
              <a:rPr lang="en-US" sz="1800" i="1">
                <a:solidFill>
                  <a:srgbClr val="000000"/>
                </a:solidFill>
              </a:rPr>
              <a:t>What are intensive interventions and why are they important? </a:t>
            </a:r>
            <a:br>
              <a:rPr lang="en-US" sz="1800" i="1"/>
            </a:br>
            <a:r>
              <a:rPr lang="en-US" sz="1800" i="1">
                <a:solidFill>
                  <a:srgbClr val="000000"/>
                </a:solidFill>
              </a:rPr>
              <a:t>{Webinar}. National Center on Intensive Interventions at the American Institutes for Research. </a:t>
            </a:r>
            <a:r>
              <a:rPr lang="en-US" sz="1800">
                <a:solidFill>
                  <a:schemeClr val="accent2"/>
                </a:solidFill>
                <a:hlinkClick r:id="rId4">
                  <a:extLst>
                    <a:ext uri="{A12FA001-AC4F-418D-AE19-62706E023703}">
                      <ahyp:hlinkClr xmlns:ahyp="http://schemas.microsoft.com/office/drawing/2018/hyperlinkcolor" val="tx"/>
                    </a:ext>
                  </a:extLst>
                </a:hlinkClick>
              </a:rPr>
              <a:t>https://intensiveintervention.org/resource/what-are-intensive-interventions-and-why-are-they-important</a:t>
            </a:r>
            <a:r>
              <a:rPr lang="en-US" sz="1800">
                <a:solidFill>
                  <a:schemeClr val="accent2"/>
                </a:solidFill>
              </a:rPr>
              <a:t> </a:t>
            </a:r>
          </a:p>
          <a:p>
            <a:r>
              <a:rPr lang="en-US" sz="1800" err="1">
                <a:solidFill>
                  <a:srgbClr val="000000"/>
                </a:solidFill>
              </a:rPr>
              <a:t>Majeika</a:t>
            </a:r>
            <a:r>
              <a:rPr lang="en-US" sz="1800">
                <a:solidFill>
                  <a:srgbClr val="000000"/>
                </a:solidFill>
              </a:rPr>
              <a:t>, C. E., Van Camp, A. M., Wehby, J. H., Kern, L., Commisso, C. E., &amp; Gaier, K. (2020). An evaluation of adaptations made to Check-In Check-Out. </a:t>
            </a:r>
            <a:r>
              <a:rPr lang="en-US" sz="1800" i="1">
                <a:solidFill>
                  <a:srgbClr val="000000"/>
                </a:solidFill>
              </a:rPr>
              <a:t>Journal of Positive Behavior Interventions</a:t>
            </a:r>
            <a:r>
              <a:rPr lang="en-US" sz="1800">
                <a:solidFill>
                  <a:srgbClr val="000000"/>
                </a:solidFill>
              </a:rPr>
              <a:t>, </a:t>
            </a:r>
            <a:r>
              <a:rPr lang="en-US" sz="1800" i="1">
                <a:solidFill>
                  <a:srgbClr val="000000"/>
                </a:solidFill>
              </a:rPr>
              <a:t>22</a:t>
            </a:r>
            <a:r>
              <a:rPr lang="en-US" sz="1800">
                <a:solidFill>
                  <a:srgbClr val="000000"/>
                </a:solidFill>
              </a:rPr>
              <a:t>(1), 25–37. </a:t>
            </a:r>
            <a:r>
              <a:rPr lang="en-US" sz="1800">
                <a:solidFill>
                  <a:schemeClr val="accent2"/>
                </a:solidFill>
                <a:hlinkClick r:id="rId5">
                  <a:extLst>
                    <a:ext uri="{A12FA001-AC4F-418D-AE19-62706E023703}">
                      <ahyp:hlinkClr xmlns:ahyp="http://schemas.microsoft.com/office/drawing/2018/hyperlinkcolor" val="tx"/>
                    </a:ext>
                  </a:extLst>
                </a:hlinkClick>
              </a:rPr>
              <a:t>https://doi.org/10.1177/1098300719860131</a:t>
            </a:r>
          </a:p>
        </p:txBody>
      </p:sp>
      <p:sp>
        <p:nvSpPr>
          <p:cNvPr id="4" name="Footer Placeholder 3">
            <a:extLst>
              <a:ext uri="{FF2B5EF4-FFF2-40B4-BE49-F238E27FC236}">
                <a16:creationId xmlns:a16="http://schemas.microsoft.com/office/drawing/2014/main" id="{DAE08E53-53D2-1B43-5010-42DCD6855273}"/>
              </a:ext>
            </a:extLst>
          </p:cNvPr>
          <p:cNvSpPr>
            <a:spLocks noGrp="1"/>
          </p:cNvSpPr>
          <p:nvPr>
            <p:ph type="ftr" sz="quarter" idx="14"/>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231589233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70C2-8632-2734-FCF6-3F58594C0243}"/>
              </a:ext>
            </a:extLst>
          </p:cNvPr>
          <p:cNvSpPr>
            <a:spLocks noGrp="1"/>
          </p:cNvSpPr>
          <p:nvPr>
            <p:ph type="title"/>
          </p:nvPr>
        </p:nvSpPr>
        <p:spPr/>
        <p:txBody>
          <a:bodyPr/>
          <a:lstStyle/>
          <a:p>
            <a:r>
              <a:rPr lang="en-US"/>
              <a:t>References 3</a:t>
            </a:r>
          </a:p>
        </p:txBody>
      </p:sp>
      <p:sp>
        <p:nvSpPr>
          <p:cNvPr id="3" name="Text Placeholder 2">
            <a:extLst>
              <a:ext uri="{FF2B5EF4-FFF2-40B4-BE49-F238E27FC236}">
                <a16:creationId xmlns:a16="http://schemas.microsoft.com/office/drawing/2014/main" id="{232A7E27-2A96-ED78-DE23-CD786781B200}"/>
              </a:ext>
            </a:extLst>
          </p:cNvPr>
          <p:cNvSpPr>
            <a:spLocks noGrp="1"/>
          </p:cNvSpPr>
          <p:nvPr>
            <p:ph type="body" idx="1"/>
          </p:nvPr>
        </p:nvSpPr>
        <p:spPr/>
        <p:txBody>
          <a:bodyPr/>
          <a:lstStyle/>
          <a:p>
            <a:r>
              <a:rPr lang="en-US" sz="1800"/>
              <a:t>McDaniel, S. C., Bruhn, A. L., &amp; </a:t>
            </a:r>
            <a:r>
              <a:rPr lang="en-US" sz="1800" err="1"/>
              <a:t>Estrapala</a:t>
            </a:r>
            <a:r>
              <a:rPr lang="en-US" sz="1800"/>
              <a:t>, S. (2024). Social, emotional, and behavioral supports in schools: Linking assessment to tier 2 intervention. Guilford Press.</a:t>
            </a:r>
          </a:p>
          <a:p>
            <a:r>
              <a:rPr lang="en-US" sz="1800"/>
              <a:t>McIntosh, K. &amp; Goodman, S. (2016). </a:t>
            </a:r>
            <a:r>
              <a:rPr lang="en-US" sz="1800" i="1"/>
              <a:t>Integrated multi-tiered systems of supports: Blending RTI and PBIS. </a:t>
            </a:r>
            <a:r>
              <a:rPr lang="en-US" sz="1800"/>
              <a:t>New York, NY: Guilford Press.</a:t>
            </a:r>
          </a:p>
          <a:p>
            <a:r>
              <a:rPr lang="en-US" sz="1800" err="1"/>
              <a:t>McLesky</a:t>
            </a:r>
            <a:r>
              <a:rPr lang="en-US" sz="1800"/>
              <a:t>, J., </a:t>
            </a:r>
            <a:r>
              <a:rPr lang="en-US" sz="1800" err="1"/>
              <a:t>Maheady</a:t>
            </a:r>
            <a:r>
              <a:rPr lang="en-US" sz="1800"/>
              <a:t>, L., Billingsley, B., Brownell, M.T., Lewis, T.J. (2022). </a:t>
            </a:r>
            <a:r>
              <a:rPr lang="en-US" sz="1800" i="1"/>
              <a:t>High leverage practices for inclusive</a:t>
            </a:r>
            <a:r>
              <a:rPr lang="en-US" sz="1800"/>
              <a:t> </a:t>
            </a:r>
            <a:r>
              <a:rPr lang="en-US" sz="1800" i="1"/>
              <a:t>classrooms. </a:t>
            </a:r>
            <a:r>
              <a:rPr lang="en-US" sz="1800"/>
              <a:t>New York, NY:</a:t>
            </a:r>
            <a:r>
              <a:rPr lang="en-US" sz="1800" i="1"/>
              <a:t> </a:t>
            </a:r>
            <a:r>
              <a:rPr lang="en-US" sz="1800"/>
              <a:t>Routledge.</a:t>
            </a:r>
          </a:p>
          <a:p>
            <a:r>
              <a:rPr lang="en-US" sz="1800"/>
              <a:t>National Center on Intensive Interventions at the American Institutes for Research. (2021). Considerations for effective implementation: 5 elements of fidelity [Infographic]. </a:t>
            </a:r>
            <a:r>
              <a:rPr lang="en-US" sz="1800" u="sng">
                <a:solidFill>
                  <a:schemeClr val="accent2"/>
                </a:solidFill>
                <a:hlinkClick r:id="rId3">
                  <a:extLst>
                    <a:ext uri="{A12FA001-AC4F-418D-AE19-62706E023703}">
                      <ahyp:hlinkClr xmlns:ahyp="http://schemas.microsoft.com/office/drawing/2018/hyperlinkcolor" val="tx"/>
                    </a:ext>
                  </a:extLst>
                </a:hlinkClick>
              </a:rPr>
              <a:t>https://intensiveintervention.org/sites/default/files/5_Elements_Fidelity_508.pdf</a:t>
            </a:r>
            <a:endParaRPr lang="en-US" sz="1800">
              <a:solidFill>
                <a:schemeClr val="accent2"/>
              </a:solidFill>
            </a:endParaRPr>
          </a:p>
        </p:txBody>
      </p:sp>
      <p:sp>
        <p:nvSpPr>
          <p:cNvPr id="4" name="Footer Placeholder 3">
            <a:extLst>
              <a:ext uri="{FF2B5EF4-FFF2-40B4-BE49-F238E27FC236}">
                <a16:creationId xmlns:a16="http://schemas.microsoft.com/office/drawing/2014/main" id="{CA54DE31-4784-B236-98CB-559B4F2AB6FA}"/>
              </a:ext>
            </a:extLst>
          </p:cNvPr>
          <p:cNvSpPr>
            <a:spLocks noGrp="1"/>
          </p:cNvSpPr>
          <p:nvPr>
            <p:ph type="ftr" sz="quarter" idx="14"/>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356612990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9FC2A-BDD0-3D76-2784-0FFE57B6B817}"/>
              </a:ext>
            </a:extLst>
          </p:cNvPr>
          <p:cNvSpPr>
            <a:spLocks noGrp="1"/>
          </p:cNvSpPr>
          <p:nvPr>
            <p:ph type="title"/>
          </p:nvPr>
        </p:nvSpPr>
        <p:spPr/>
        <p:txBody>
          <a:bodyPr/>
          <a:lstStyle/>
          <a:p>
            <a:r>
              <a:rPr lang="en-US"/>
              <a:t>References 4</a:t>
            </a:r>
          </a:p>
        </p:txBody>
      </p:sp>
      <p:sp>
        <p:nvSpPr>
          <p:cNvPr id="3" name="Text Placeholder 2">
            <a:extLst>
              <a:ext uri="{FF2B5EF4-FFF2-40B4-BE49-F238E27FC236}">
                <a16:creationId xmlns:a16="http://schemas.microsoft.com/office/drawing/2014/main" id="{E4FB9741-A2A2-62AE-9626-B669EDBC530D}"/>
              </a:ext>
            </a:extLst>
          </p:cNvPr>
          <p:cNvSpPr>
            <a:spLocks noGrp="1"/>
          </p:cNvSpPr>
          <p:nvPr>
            <p:ph type="body" idx="1"/>
          </p:nvPr>
        </p:nvSpPr>
        <p:spPr/>
        <p:txBody>
          <a:bodyPr>
            <a:normAutofit/>
          </a:bodyPr>
          <a:lstStyle/>
          <a:p>
            <a:r>
              <a:rPr lang="en-US" sz="1800"/>
              <a:t>National Center on Intensive Interventions at the American Institutes for Research. (2023, January). </a:t>
            </a:r>
            <a:r>
              <a:rPr lang="en-US" sz="1800" i="1"/>
              <a:t>Data rich, information poor? Making sense of progress monitoring data to guide intervention decisions.</a:t>
            </a:r>
            <a:r>
              <a:rPr lang="en-US" sz="1800"/>
              <a:t> </a:t>
            </a:r>
            <a:r>
              <a:rPr lang="en-US" sz="1800" u="sng">
                <a:solidFill>
                  <a:schemeClr val="accent2"/>
                </a:solidFill>
                <a:hlinkClick r:id="rId3">
                  <a:extLst>
                    <a:ext uri="{A12FA001-AC4F-418D-AE19-62706E023703}">
                      <ahyp:hlinkClr xmlns:ahyp="http://schemas.microsoft.com/office/drawing/2018/hyperlinkcolor" val="tx"/>
                    </a:ext>
                  </a:extLst>
                </a:hlinkClick>
              </a:rPr>
              <a:t>https://intensiveintervention.org/resource/data-rich-information-poor-making-sense-progress-monitoring-data-guide-intervention</a:t>
            </a:r>
            <a:endParaRPr lang="en-US" sz="1800" u="sng">
              <a:solidFill>
                <a:schemeClr val="accent2"/>
              </a:solidFill>
            </a:endParaRPr>
          </a:p>
          <a:p>
            <a:r>
              <a:rPr lang="en-US" sz="1800"/>
              <a:t>National Center on Intensive Intervention. (2023). </a:t>
            </a:r>
            <a:r>
              <a:rPr lang="en-US" sz="1800" i="1"/>
              <a:t>How do I select an academic progress monitoring measure? </a:t>
            </a:r>
            <a:r>
              <a:rPr lang="en-US" sz="1800" i="1" u="sng">
                <a:solidFill>
                  <a:schemeClr val="accent2"/>
                </a:solidFill>
                <a:hlinkClick r:id="rId4">
                  <a:extLst>
                    <a:ext uri="{A12FA001-AC4F-418D-AE19-62706E023703}">
                      <ahyp:hlinkClr xmlns:ahyp="http://schemas.microsoft.com/office/drawing/2018/hyperlinkcolor" val="tx"/>
                    </a:ext>
                  </a:extLst>
                </a:hlinkClick>
              </a:rPr>
              <a:t>https://intensiveintervention.org/select-academic-progress-monitoring-module</a:t>
            </a:r>
            <a:r>
              <a:rPr lang="en-US" sz="1800" i="1">
                <a:solidFill>
                  <a:schemeClr val="accent2"/>
                </a:solidFill>
              </a:rPr>
              <a:t> </a:t>
            </a:r>
            <a:r>
              <a:rPr lang="en-US" sz="1800">
                <a:solidFill>
                  <a:schemeClr val="accent2"/>
                </a:solidFill>
              </a:rPr>
              <a:t>​</a:t>
            </a:r>
          </a:p>
          <a:p>
            <a:r>
              <a:rPr lang="en-US" sz="1800"/>
              <a:t>National Center on Response to Intervention (January 2013). </a:t>
            </a:r>
            <a:r>
              <a:rPr lang="en-US" sz="1800" i="1"/>
              <a:t>Progress monitoring brief #3</a:t>
            </a:r>
            <a:r>
              <a:rPr lang="en-US" sz="1800"/>
              <a:t>: </a:t>
            </a:r>
            <a:r>
              <a:rPr lang="en-US" sz="1800" i="1"/>
              <a:t>Common progress</a:t>
            </a:r>
            <a:r>
              <a:rPr lang="en-US" sz="1800"/>
              <a:t> </a:t>
            </a:r>
            <a:r>
              <a:rPr lang="en-US" sz="1800" i="1"/>
              <a:t>monitoring graph omissions: Making instructional decisions. </a:t>
            </a:r>
            <a:r>
              <a:rPr lang="en-US" sz="1800"/>
              <a:t>Washington, DC: U.S. Department of Education, Office of Special Education Programs, National Center on Response to Intervention. </a:t>
            </a:r>
            <a:r>
              <a:rPr lang="en-US" sz="1800" u="sng">
                <a:solidFill>
                  <a:schemeClr val="accent2"/>
                </a:solidFill>
                <a:hlinkClick r:id="rId5">
                  <a:extLst>
                    <a:ext uri="{A12FA001-AC4F-418D-AE19-62706E023703}">
                      <ahyp:hlinkClr xmlns:ahyp="http://schemas.microsoft.com/office/drawing/2018/hyperlinkcolor" val="tx"/>
                    </a:ext>
                  </a:extLst>
                </a:hlinkClick>
              </a:rPr>
              <a:t>https://files.eric.ed.gov/fulltext/ED578046.pdf</a:t>
            </a:r>
            <a:r>
              <a:rPr lang="en-US" sz="1800">
                <a:solidFill>
                  <a:schemeClr val="accent2"/>
                </a:solidFill>
              </a:rPr>
              <a:t> </a:t>
            </a:r>
          </a:p>
          <a:p>
            <a:r>
              <a:rPr lang="en-US" sz="1800"/>
              <a:t>Reading Elephant. (2018). </a:t>
            </a:r>
            <a:r>
              <a:rPr lang="en-US" sz="1800" i="1" err="1"/>
              <a:t>oa</a:t>
            </a:r>
            <a:r>
              <a:rPr lang="en-US" sz="1800" i="1"/>
              <a:t> and ow Reading Passage</a:t>
            </a:r>
            <a:r>
              <a:rPr lang="en-US" sz="1800"/>
              <a:t>. </a:t>
            </a:r>
            <a:r>
              <a:rPr lang="en-US" sz="1800" u="sng">
                <a:solidFill>
                  <a:schemeClr val="accent2"/>
                </a:solidFill>
                <a:hlinkClick r:id="rId6">
                  <a:extLst>
                    <a:ext uri="{A12FA001-AC4F-418D-AE19-62706E023703}">
                      <ahyp:hlinkClr xmlns:ahyp="http://schemas.microsoft.com/office/drawing/2018/hyperlinkcolor" val="tx"/>
                    </a:ext>
                  </a:extLst>
                </a:hlinkClick>
              </a:rPr>
              <a:t>https://www.readingelephant.com/2018/07/05/oa-and-ow-reading-passage-free/</a:t>
            </a:r>
            <a:r>
              <a:rPr lang="en-US" sz="1800">
                <a:solidFill>
                  <a:schemeClr val="accent2"/>
                </a:solidFill>
              </a:rPr>
              <a:t>​</a:t>
            </a:r>
          </a:p>
        </p:txBody>
      </p:sp>
      <p:sp>
        <p:nvSpPr>
          <p:cNvPr id="4" name="Footer Placeholder 3">
            <a:extLst>
              <a:ext uri="{FF2B5EF4-FFF2-40B4-BE49-F238E27FC236}">
                <a16:creationId xmlns:a16="http://schemas.microsoft.com/office/drawing/2014/main" id="{15EFFB5E-803E-1FE9-F1EE-AFAFF04E5406}"/>
              </a:ext>
            </a:extLst>
          </p:cNvPr>
          <p:cNvSpPr>
            <a:spLocks noGrp="1"/>
          </p:cNvSpPr>
          <p:nvPr>
            <p:ph type="ftr" sz="quarter" idx="14"/>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1928888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4EB122-D4BE-24F8-3697-AF9CACC29251}"/>
              </a:ext>
            </a:extLst>
          </p:cNvPr>
          <p:cNvSpPr>
            <a:spLocks noGrp="1"/>
          </p:cNvSpPr>
          <p:nvPr>
            <p:ph type="title"/>
          </p:nvPr>
        </p:nvSpPr>
        <p:spPr/>
        <p:txBody>
          <a:bodyPr>
            <a:normAutofit/>
          </a:bodyPr>
          <a:lstStyle/>
          <a:p>
            <a:r>
              <a:rPr lang="en-US" sz="4000"/>
              <a:t>Training Review</a:t>
            </a:r>
            <a:br>
              <a:rPr lang="en-US"/>
            </a:br>
            <a:r>
              <a:rPr lang="en-US" sz="2700" i="1">
                <a:latin typeface="Arial" panose="020B0604020202020204" pitchFamily="34" charset="0"/>
                <a:cs typeface="Arial" panose="020B0604020202020204" pitchFamily="34" charset="0"/>
              </a:rPr>
              <a:t>Session 1 and Session 2 Pre-work</a:t>
            </a:r>
            <a:endParaRPr lang="en-US" sz="2700"/>
          </a:p>
        </p:txBody>
      </p:sp>
      <p:sp>
        <p:nvSpPr>
          <p:cNvPr id="4" name="Text Placeholder 3">
            <a:extLst>
              <a:ext uri="{FF2B5EF4-FFF2-40B4-BE49-F238E27FC236}">
                <a16:creationId xmlns:a16="http://schemas.microsoft.com/office/drawing/2014/main" id="{7D26F1B8-2AA8-8ECE-701C-9C1556B6EB3B}"/>
              </a:ext>
            </a:extLst>
          </p:cNvPr>
          <p:cNvSpPr>
            <a:spLocks noGrp="1"/>
          </p:cNvSpPr>
          <p:nvPr>
            <p:ph type="body" sz="quarter" idx="14"/>
          </p:nvPr>
        </p:nvSpPr>
        <p:spPr/>
        <p:txBody>
          <a:bodyPr/>
          <a:lstStyle/>
          <a:p>
            <a:pPr marL="0" indent="0">
              <a:spcBef>
                <a:spcPts val="1800"/>
              </a:spcBef>
              <a:buClr>
                <a:srgbClr val="000000"/>
              </a:buClr>
              <a:buSzPts val="2400"/>
              <a:buNone/>
            </a:pPr>
            <a:r>
              <a:rPr lang="en-US">
                <a:latin typeface="Arial"/>
                <a:cs typeface="Arial"/>
              </a:rPr>
              <a:t>Collaborative Teaming Session 1 Pre-work</a:t>
            </a:r>
          </a:p>
          <a:p>
            <a:pPr marL="0" indent="0" defTabSz="914400">
              <a:spcBef>
                <a:spcPts val="1800"/>
              </a:spcBef>
              <a:buClr>
                <a:srgbClr val="000000"/>
              </a:buClr>
              <a:buSzPts val="2400"/>
              <a:buNone/>
              <a:defRPr/>
            </a:pPr>
            <a:r>
              <a:rPr lang="en-US">
                <a:latin typeface="Arial"/>
                <a:ea typeface="Arial"/>
                <a:cs typeface="Arial"/>
                <a:sym typeface="Arial"/>
                <a:extLst>
                  <a:ext uri="http://customooxmlschemas.google.com/">
                    <go:slidesCustomData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324"/>
                  </a:ext>
                </a:extLst>
              </a:rPr>
              <a:t>Aligning Tier II Implementation Structures</a:t>
            </a:r>
          </a:p>
          <a:p>
            <a:pPr marL="0" indent="0" defTabSz="914400">
              <a:spcBef>
                <a:spcPts val="1800"/>
              </a:spcBef>
              <a:buClr>
                <a:srgbClr val="000000"/>
              </a:buClr>
              <a:buSzPts val="2400"/>
              <a:buNone/>
              <a:defRPr/>
            </a:pPr>
            <a:r>
              <a:rPr lang="en-US">
                <a:latin typeface="Arial"/>
              </a:rPr>
              <a:t>Characteristics of High-quality Interventions</a:t>
            </a:r>
          </a:p>
          <a:p>
            <a:pPr marL="0" indent="0" defTabSz="914400">
              <a:spcBef>
                <a:spcPts val="1800"/>
              </a:spcBef>
              <a:buClr>
                <a:srgbClr val="000000"/>
              </a:buClr>
              <a:buSzPts val="2400"/>
              <a:buNone/>
              <a:defRPr/>
            </a:pPr>
            <a:r>
              <a:rPr lang="en-US">
                <a:latin typeface="Arial"/>
              </a:rPr>
              <a:t>Evaluating Student Need Using Multiple Data Sources</a:t>
            </a:r>
          </a:p>
          <a:p>
            <a:pPr marL="0" indent="0" defTabSz="914400">
              <a:spcBef>
                <a:spcPts val="1800"/>
              </a:spcBef>
              <a:buClr>
                <a:srgbClr val="000000"/>
              </a:buClr>
              <a:buSzPts val="2400"/>
              <a:buNone/>
              <a:defRPr/>
            </a:pPr>
            <a:r>
              <a:rPr lang="en-US"/>
              <a:t>Managing Tier II Interventions Session 2 Pre-work</a:t>
            </a:r>
          </a:p>
        </p:txBody>
      </p:sp>
      <p:cxnSp>
        <p:nvCxnSpPr>
          <p:cNvPr id="6" name="Straight Connector 5">
            <a:extLst>
              <a:ext uri="{FF2B5EF4-FFF2-40B4-BE49-F238E27FC236}">
                <a16:creationId xmlns:a16="http://schemas.microsoft.com/office/drawing/2014/main" id="{D71AD903-C61E-19A8-C506-B17662965A67}"/>
              </a:ext>
              <a:ext uri="{C183D7F6-B498-43B3-948B-1728B52AA6E4}">
                <adec:decorative xmlns:adec="http://schemas.microsoft.com/office/drawing/2017/decorative" val="1"/>
              </a:ext>
            </a:extLst>
          </p:cNvPr>
          <p:cNvCxnSpPr>
            <a:cxnSpLocks/>
          </p:cNvCxnSpPr>
          <p:nvPr/>
        </p:nvCxnSpPr>
        <p:spPr>
          <a:xfrm>
            <a:off x="2013309" y="2182090"/>
            <a:ext cx="7432028" cy="0"/>
          </a:xfrm>
          <a:prstGeom prst="line">
            <a:avLst/>
          </a:prstGeom>
          <a:ln w="2857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FEB603FA-B5D2-0927-310C-E19548E0FFF3}"/>
              </a:ext>
              <a:ext uri="{C183D7F6-B498-43B3-948B-1728B52AA6E4}">
                <adec:decorative xmlns:adec="http://schemas.microsoft.com/office/drawing/2017/decorative" val="1"/>
              </a:ext>
            </a:extLst>
          </p:cNvPr>
          <p:cNvCxnSpPr>
            <a:cxnSpLocks/>
          </p:cNvCxnSpPr>
          <p:nvPr/>
        </p:nvCxnSpPr>
        <p:spPr>
          <a:xfrm>
            <a:off x="2013309" y="2781299"/>
            <a:ext cx="7432028" cy="0"/>
          </a:xfrm>
          <a:prstGeom prst="line">
            <a:avLst/>
          </a:prstGeom>
          <a:ln w="2857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595845E0-C74C-15C1-F7B2-58762A46AE45}"/>
              </a:ext>
              <a:ext uri="{C183D7F6-B498-43B3-948B-1728B52AA6E4}">
                <adec:decorative xmlns:adec="http://schemas.microsoft.com/office/drawing/2017/decorative" val="1"/>
              </a:ext>
            </a:extLst>
          </p:cNvPr>
          <p:cNvCxnSpPr>
            <a:cxnSpLocks/>
          </p:cNvCxnSpPr>
          <p:nvPr/>
        </p:nvCxnSpPr>
        <p:spPr>
          <a:xfrm>
            <a:off x="2013309" y="3408218"/>
            <a:ext cx="7432028" cy="0"/>
          </a:xfrm>
          <a:prstGeom prst="line">
            <a:avLst/>
          </a:prstGeom>
          <a:ln w="2857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386A5714-754D-BDD7-7013-DBACB9719C21}"/>
              </a:ext>
              <a:ext uri="{C183D7F6-B498-43B3-948B-1728B52AA6E4}">
                <adec:decorative xmlns:adec="http://schemas.microsoft.com/office/drawing/2017/decorative" val="1"/>
              </a:ext>
            </a:extLst>
          </p:cNvPr>
          <p:cNvCxnSpPr>
            <a:cxnSpLocks/>
          </p:cNvCxnSpPr>
          <p:nvPr/>
        </p:nvCxnSpPr>
        <p:spPr>
          <a:xfrm>
            <a:off x="2013309" y="3945080"/>
            <a:ext cx="7432028" cy="0"/>
          </a:xfrm>
          <a:prstGeom prst="line">
            <a:avLst/>
          </a:prstGeom>
          <a:ln w="2857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15AF2741-0189-9514-E546-1914DB2FD4E4}"/>
              </a:ext>
              <a:ext uri="{C183D7F6-B498-43B3-948B-1728B52AA6E4}">
                <adec:decorative xmlns:adec="http://schemas.microsoft.com/office/drawing/2017/decorative" val="1"/>
              </a:ext>
            </a:extLst>
          </p:cNvPr>
          <p:cNvCxnSpPr>
            <a:cxnSpLocks/>
          </p:cNvCxnSpPr>
          <p:nvPr/>
        </p:nvCxnSpPr>
        <p:spPr>
          <a:xfrm>
            <a:off x="2013309" y="4558145"/>
            <a:ext cx="7432028" cy="0"/>
          </a:xfrm>
          <a:prstGeom prst="line">
            <a:avLst/>
          </a:prstGeom>
          <a:ln w="28575">
            <a:solidFill>
              <a:schemeClr val="accent2"/>
            </a:solidFill>
          </a:ln>
        </p:spPr>
        <p:style>
          <a:lnRef idx="1">
            <a:schemeClr val="accent2"/>
          </a:lnRef>
          <a:fillRef idx="0">
            <a:schemeClr val="accent2"/>
          </a:fillRef>
          <a:effectRef idx="0">
            <a:schemeClr val="accent2"/>
          </a:effectRef>
          <a:fontRef idx="minor">
            <a:schemeClr val="tx1"/>
          </a:fontRef>
        </p:style>
      </p:cxnSp>
      <p:sp>
        <p:nvSpPr>
          <p:cNvPr id="2" name="Footer Placeholder 1">
            <a:extLst>
              <a:ext uri="{FF2B5EF4-FFF2-40B4-BE49-F238E27FC236}">
                <a16:creationId xmlns:a16="http://schemas.microsoft.com/office/drawing/2014/main" id="{6E58A242-72A7-127C-418A-1269FCA9D728}"/>
              </a:ext>
            </a:extLst>
          </p:cNvPr>
          <p:cNvSpPr>
            <a:spLocks noGrp="1"/>
          </p:cNvSpPr>
          <p:nvPr>
            <p:ph type="ftr" sz="quarter" idx="13"/>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391797556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07127-B013-A99A-9949-7DAF4E5F6F2B}"/>
              </a:ext>
            </a:extLst>
          </p:cNvPr>
          <p:cNvSpPr>
            <a:spLocks noGrp="1"/>
          </p:cNvSpPr>
          <p:nvPr>
            <p:ph type="title"/>
          </p:nvPr>
        </p:nvSpPr>
        <p:spPr/>
        <p:txBody>
          <a:bodyPr/>
          <a:lstStyle/>
          <a:p>
            <a:r>
              <a:rPr lang="en-US"/>
              <a:t>References 5</a:t>
            </a:r>
          </a:p>
        </p:txBody>
      </p:sp>
      <p:sp>
        <p:nvSpPr>
          <p:cNvPr id="3" name="Text Placeholder 2">
            <a:extLst>
              <a:ext uri="{FF2B5EF4-FFF2-40B4-BE49-F238E27FC236}">
                <a16:creationId xmlns:a16="http://schemas.microsoft.com/office/drawing/2014/main" id="{0DE73643-31AF-9091-6206-032F7F98FF3A}"/>
              </a:ext>
            </a:extLst>
          </p:cNvPr>
          <p:cNvSpPr>
            <a:spLocks noGrp="1"/>
          </p:cNvSpPr>
          <p:nvPr>
            <p:ph type="body" idx="1"/>
          </p:nvPr>
        </p:nvSpPr>
        <p:spPr/>
        <p:txBody>
          <a:bodyPr>
            <a:normAutofit fontScale="92500" lnSpcReduction="10000"/>
          </a:bodyPr>
          <a:lstStyle/>
          <a:p>
            <a:r>
              <a:rPr lang="en-US" sz="1900"/>
              <a:t>Scholastic Red. 2002. </a:t>
            </a:r>
            <a:r>
              <a:rPr lang="en-US" sz="1900" i="1"/>
              <a:t>CORE Phonics Survey. </a:t>
            </a:r>
            <a:r>
              <a:rPr lang="en-US" sz="1900" u="sng">
                <a:solidFill>
                  <a:schemeClr val="accent2"/>
                </a:solidFill>
                <a:hlinkClick r:id="rId2">
                  <a:extLst>
                    <a:ext uri="{A12FA001-AC4F-418D-AE19-62706E023703}">
                      <ahyp:hlinkClr xmlns:ahyp="http://schemas.microsoft.com/office/drawing/2018/hyperlinkcolor" val="tx"/>
                    </a:ext>
                  </a:extLst>
                </a:hlinkClick>
              </a:rPr>
              <a:t>https://esu11.org/wp-content/uploads/sites/13/2010/11/Phonics_Survey.pdf</a:t>
            </a:r>
            <a:r>
              <a:rPr lang="en-US" sz="1900">
                <a:solidFill>
                  <a:schemeClr val="accent2"/>
                </a:solidFill>
              </a:rPr>
              <a:t>​</a:t>
            </a:r>
          </a:p>
          <a:p>
            <a:r>
              <a:rPr lang="en-US" sz="1900"/>
              <a:t>Tennessee Department of Education. (2022). </a:t>
            </a:r>
            <a:r>
              <a:rPr lang="en-US" sz="1900" i="1"/>
              <a:t>Data-based decision making within the response to intervention framework </a:t>
            </a:r>
            <a:r>
              <a:rPr lang="en-US" sz="1900"/>
              <a:t>[Webinar]</a:t>
            </a:r>
            <a:r>
              <a:rPr lang="en-US" sz="1900" i="1"/>
              <a:t>. </a:t>
            </a:r>
            <a:r>
              <a:rPr lang="en-US" sz="1900"/>
              <a:t>Tennessee Department of Education. ​</a:t>
            </a:r>
          </a:p>
          <a:p>
            <a:r>
              <a:rPr lang="en-US" sz="1900"/>
              <a:t>Tennessee Department of Education. (2018, April). </a:t>
            </a:r>
            <a:r>
              <a:rPr lang="en-US" sz="1900" i="1"/>
              <a:t>Dyslexia resource guide </a:t>
            </a:r>
            <a:r>
              <a:rPr lang="en-US" sz="1900" u="sng">
                <a:solidFill>
                  <a:schemeClr val="accent2"/>
                </a:solidFill>
                <a:hlinkClick r:id="rId3">
                  <a:extLst>
                    <a:ext uri="{A12FA001-AC4F-418D-AE19-62706E023703}">
                      <ahyp:hlinkClr xmlns:ahyp="http://schemas.microsoft.com/office/drawing/2018/hyperlinkcolor" val="tx"/>
                    </a:ext>
                  </a:extLst>
                </a:hlinkClick>
              </a:rPr>
              <a:t>https://www.tn.gov/content/dam/tn/education/special-education/dys/Dyslexia_Resource_Guide_September_2024.pdf</a:t>
            </a:r>
            <a:r>
              <a:rPr lang="en-US" sz="1900">
                <a:solidFill>
                  <a:schemeClr val="accent2"/>
                </a:solidFill>
              </a:rPr>
              <a:t>​</a:t>
            </a:r>
          </a:p>
          <a:p>
            <a:r>
              <a:rPr lang="en-US" sz="1900"/>
              <a:t>Tennessee Department of Education. (2023, September). </a:t>
            </a:r>
            <a:r>
              <a:rPr lang="en-US" sz="1900" i="1"/>
              <a:t>Response to instruction and intervention framework. </a:t>
            </a:r>
            <a:r>
              <a:rPr lang="en-US" sz="1900" u="sng">
                <a:solidFill>
                  <a:schemeClr val="accent2"/>
                </a:solidFill>
                <a:hlinkClick r:id="rId4">
                  <a:extLst>
                    <a:ext uri="{A12FA001-AC4F-418D-AE19-62706E023703}">
                      <ahyp:hlinkClr xmlns:ahyp="http://schemas.microsoft.com/office/drawing/2018/hyperlinkcolor" val="tx"/>
                    </a:ext>
                  </a:extLst>
                </a:hlinkClick>
              </a:rPr>
              <a:t>https://www.tn.gov/content/dam/tn/education/special-education/rti/Updated_RTI2_Manual.pdf</a:t>
            </a:r>
            <a:r>
              <a:rPr lang="en-US" sz="1900">
                <a:solidFill>
                  <a:schemeClr val="accent2"/>
                </a:solidFill>
              </a:rPr>
              <a:t>​</a:t>
            </a:r>
          </a:p>
          <a:p>
            <a:r>
              <a:rPr lang="en-US" sz="1900"/>
              <a:t>Tennessee Department of Education. (2023, December). </a:t>
            </a:r>
            <a:r>
              <a:rPr lang="en-US" sz="1900" i="1"/>
              <a:t>TN universal reading screener administration guidelines for pre-kindergarten through grade 3.  </a:t>
            </a:r>
            <a:r>
              <a:rPr lang="en-US" sz="1900" u="sng">
                <a:solidFill>
                  <a:schemeClr val="accent2"/>
                </a:solidFill>
                <a:hlinkClick r:id="rId5">
                  <a:extLst>
                    <a:ext uri="{A12FA001-AC4F-418D-AE19-62706E023703}">
                      <ahyp:hlinkClr xmlns:ahyp="http://schemas.microsoft.com/office/drawing/2018/hyperlinkcolor" val="tx"/>
                    </a:ext>
                  </a:extLst>
                </a:hlinkClick>
              </a:rPr>
              <a:t>https://www.tn.gov/content/dam/tn/education/2020-21-leg-session/URS_Administration_Guidelines.pdf</a:t>
            </a:r>
            <a:r>
              <a:rPr lang="en-US" sz="1900">
                <a:solidFill>
                  <a:schemeClr val="accent2"/>
                </a:solidFill>
              </a:rPr>
              <a:t>​</a:t>
            </a:r>
          </a:p>
        </p:txBody>
      </p:sp>
      <p:sp>
        <p:nvSpPr>
          <p:cNvPr id="4" name="Footer Placeholder 3">
            <a:extLst>
              <a:ext uri="{FF2B5EF4-FFF2-40B4-BE49-F238E27FC236}">
                <a16:creationId xmlns:a16="http://schemas.microsoft.com/office/drawing/2014/main" id="{A5FD4BB3-F4DB-F165-548B-BF8A4C77B952}"/>
              </a:ext>
            </a:extLst>
          </p:cNvPr>
          <p:cNvSpPr>
            <a:spLocks noGrp="1"/>
          </p:cNvSpPr>
          <p:nvPr>
            <p:ph type="ftr" sz="quarter" idx="14"/>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125745647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EA81-37B1-E29D-DB1C-06FA3354EEC6}"/>
              </a:ext>
            </a:extLst>
          </p:cNvPr>
          <p:cNvSpPr>
            <a:spLocks noGrp="1"/>
          </p:cNvSpPr>
          <p:nvPr>
            <p:ph type="title"/>
          </p:nvPr>
        </p:nvSpPr>
        <p:spPr/>
        <p:txBody>
          <a:bodyPr/>
          <a:lstStyle/>
          <a:p>
            <a:r>
              <a:rPr lang="en-US"/>
              <a:t>References 6</a:t>
            </a:r>
          </a:p>
        </p:txBody>
      </p:sp>
      <p:sp>
        <p:nvSpPr>
          <p:cNvPr id="3" name="Text Placeholder 2">
            <a:extLst>
              <a:ext uri="{FF2B5EF4-FFF2-40B4-BE49-F238E27FC236}">
                <a16:creationId xmlns:a16="http://schemas.microsoft.com/office/drawing/2014/main" id="{401FD6BF-A5DA-5FC8-A507-E4A06A23BD49}"/>
              </a:ext>
            </a:extLst>
          </p:cNvPr>
          <p:cNvSpPr>
            <a:spLocks noGrp="1"/>
          </p:cNvSpPr>
          <p:nvPr>
            <p:ph type="body" idx="1"/>
          </p:nvPr>
        </p:nvSpPr>
        <p:spPr/>
        <p:txBody>
          <a:bodyPr>
            <a:normAutofit/>
          </a:bodyPr>
          <a:lstStyle/>
          <a:p>
            <a:r>
              <a:rPr lang="en-US" sz="1800"/>
              <a:t>Yau, N. (2013, June). Understanding Data-Context. </a:t>
            </a:r>
            <a:r>
              <a:rPr lang="en-US" sz="1800" i="1"/>
              <a:t>Big Think. </a:t>
            </a:r>
            <a:r>
              <a:rPr lang="en-US" sz="1800" u="sng">
                <a:solidFill>
                  <a:schemeClr val="accent2"/>
                </a:solidFill>
                <a:hlinkClick r:id="rId2">
                  <a:extLst>
                    <a:ext uri="{A12FA001-AC4F-418D-AE19-62706E023703}">
                      <ahyp:hlinkClr xmlns:ahyp="http://schemas.microsoft.com/office/drawing/2018/hyperlinkcolor" val="tx"/>
                    </a:ext>
                  </a:extLst>
                </a:hlinkClick>
              </a:rPr>
              <a:t>https://bigthink.com/articles/understanding-data-context/</a:t>
            </a:r>
            <a:r>
              <a:rPr lang="en-US" sz="1800">
                <a:solidFill>
                  <a:schemeClr val="accent2"/>
                </a:solidFill>
              </a:rPr>
              <a:t>​</a:t>
            </a:r>
          </a:p>
        </p:txBody>
      </p:sp>
      <p:sp>
        <p:nvSpPr>
          <p:cNvPr id="4" name="Footer Placeholder 3">
            <a:extLst>
              <a:ext uri="{FF2B5EF4-FFF2-40B4-BE49-F238E27FC236}">
                <a16:creationId xmlns:a16="http://schemas.microsoft.com/office/drawing/2014/main" id="{C734947C-BCB4-56F4-D3BC-9D710985847F}"/>
              </a:ext>
            </a:extLst>
          </p:cNvPr>
          <p:cNvSpPr>
            <a:spLocks noGrp="1"/>
          </p:cNvSpPr>
          <p:nvPr>
            <p:ph type="ftr" sz="quarter" idx="14"/>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151748861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A47C42A-D221-E9BF-35D5-EFDCF1BBDD75}"/>
              </a:ext>
            </a:extLst>
          </p:cNvPr>
          <p:cNvSpPr>
            <a:spLocks noGrp="1"/>
          </p:cNvSpPr>
          <p:nvPr>
            <p:ph type="title"/>
          </p:nvPr>
        </p:nvSpPr>
        <p:spPr/>
        <p:txBody>
          <a:bodyPr/>
          <a:lstStyle/>
          <a:p>
            <a:r>
              <a:rPr lang="en-US"/>
              <a:t>Break</a:t>
            </a:r>
          </a:p>
        </p:txBody>
      </p:sp>
      <p:sp>
        <p:nvSpPr>
          <p:cNvPr id="12" name="Text Placeholder 11">
            <a:extLst>
              <a:ext uri="{FF2B5EF4-FFF2-40B4-BE49-F238E27FC236}">
                <a16:creationId xmlns:a16="http://schemas.microsoft.com/office/drawing/2014/main" id="{9F2FDEC1-83B0-04FC-3A39-9D8A19E54762}"/>
              </a:ext>
            </a:extLst>
          </p:cNvPr>
          <p:cNvSpPr>
            <a:spLocks noGrp="1"/>
          </p:cNvSpPr>
          <p:nvPr>
            <p:ph type="body" sz="quarter" idx="10"/>
          </p:nvPr>
        </p:nvSpPr>
        <p:spPr/>
        <p:txBody>
          <a:bodyPr/>
          <a:lstStyle/>
          <a:p>
            <a:endParaRPr lang="en-US">
              <a:solidFill>
                <a:srgbClr val="000000"/>
              </a:solidFill>
            </a:endParaRPr>
          </a:p>
        </p:txBody>
      </p:sp>
      <p:sp>
        <p:nvSpPr>
          <p:cNvPr id="5" name="Text Placeholder 4">
            <a:extLst>
              <a:ext uri="{FF2B5EF4-FFF2-40B4-BE49-F238E27FC236}">
                <a16:creationId xmlns:a16="http://schemas.microsoft.com/office/drawing/2014/main" id="{853CB4DD-EFD9-6405-3A7B-26787E71DDAD}"/>
              </a:ext>
            </a:extLst>
          </p:cNvPr>
          <p:cNvSpPr>
            <a:spLocks noGrp="1"/>
          </p:cNvSpPr>
          <p:nvPr>
            <p:ph type="body" sz="quarter" idx="11"/>
          </p:nvPr>
        </p:nvSpPr>
        <p:spPr/>
        <p:txBody>
          <a:bodyPr/>
          <a:lstStyle/>
          <a:p>
            <a:r>
              <a:rPr lang="en-US"/>
              <a:t>Newsletter</a:t>
            </a:r>
          </a:p>
        </p:txBody>
      </p:sp>
      <p:pic>
        <p:nvPicPr>
          <p:cNvPr id="8" name="Content Placeholder 13" descr="An image of a QR code to sign up for Tennessee Tiered Support Center's newsletter.">
            <a:extLst>
              <a:ext uri="{FF2B5EF4-FFF2-40B4-BE49-F238E27FC236}">
                <a16:creationId xmlns:a16="http://schemas.microsoft.com/office/drawing/2014/main" id="{864DB62A-ADFB-875C-8BC2-A02E4D3355A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62225" y="3429000"/>
            <a:ext cx="2560320" cy="2031261"/>
          </a:xfrm>
          <a:prstGeom prst="rect">
            <a:avLst/>
          </a:prstGeom>
        </p:spPr>
      </p:pic>
      <p:sp>
        <p:nvSpPr>
          <p:cNvPr id="6" name="Text Placeholder 5">
            <a:extLst>
              <a:ext uri="{FF2B5EF4-FFF2-40B4-BE49-F238E27FC236}">
                <a16:creationId xmlns:a16="http://schemas.microsoft.com/office/drawing/2014/main" id="{C771E52D-9DB8-865E-EFB9-8A0330BFFC2F}"/>
              </a:ext>
            </a:extLst>
          </p:cNvPr>
          <p:cNvSpPr>
            <a:spLocks noGrp="1"/>
          </p:cNvSpPr>
          <p:nvPr>
            <p:ph type="body" sz="quarter" idx="12"/>
          </p:nvPr>
        </p:nvSpPr>
        <p:spPr/>
        <p:txBody>
          <a:bodyPr/>
          <a:lstStyle/>
          <a:p>
            <a:r>
              <a:rPr lang="en-US"/>
              <a:t>Social Media</a:t>
            </a:r>
          </a:p>
        </p:txBody>
      </p:sp>
      <p:sp>
        <p:nvSpPr>
          <p:cNvPr id="7" name="Text Placeholder 6">
            <a:extLst>
              <a:ext uri="{FF2B5EF4-FFF2-40B4-BE49-F238E27FC236}">
                <a16:creationId xmlns:a16="http://schemas.microsoft.com/office/drawing/2014/main" id="{C327D186-216F-69B0-919D-DAE377C70A70}"/>
              </a:ext>
            </a:extLst>
          </p:cNvPr>
          <p:cNvSpPr>
            <a:spLocks noGrp="1"/>
          </p:cNvSpPr>
          <p:nvPr>
            <p:ph type="body" sz="quarter" idx="13"/>
          </p:nvPr>
        </p:nvSpPr>
        <p:spPr/>
        <p:txBody>
          <a:bodyPr/>
          <a:lstStyle/>
          <a:p>
            <a:r>
              <a:rPr lang="en-US"/>
              <a:t>@tennesseetsc</a:t>
            </a:r>
          </a:p>
        </p:txBody>
      </p:sp>
    </p:spTree>
    <p:extLst>
      <p:ext uri="{BB962C8B-B14F-4D97-AF65-F5344CB8AC3E}">
        <p14:creationId xmlns:p14="http://schemas.microsoft.com/office/powerpoint/2010/main" val="327875172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37BE3F3-080D-CB53-A1C3-160CD320DC71}"/>
              </a:ext>
            </a:extLst>
          </p:cNvPr>
          <p:cNvSpPr>
            <a:spLocks noGrp="1"/>
          </p:cNvSpPr>
          <p:nvPr>
            <p:ph type="title"/>
          </p:nvPr>
        </p:nvSpPr>
        <p:spPr/>
        <p:txBody>
          <a:bodyPr/>
          <a:lstStyle/>
          <a:p>
            <a:r>
              <a:rPr lang="en-US"/>
              <a:t>Lunch</a:t>
            </a:r>
          </a:p>
        </p:txBody>
      </p:sp>
      <p:sp>
        <p:nvSpPr>
          <p:cNvPr id="9" name="Text Placeholder 8">
            <a:extLst>
              <a:ext uri="{FF2B5EF4-FFF2-40B4-BE49-F238E27FC236}">
                <a16:creationId xmlns:a16="http://schemas.microsoft.com/office/drawing/2014/main" id="{60BD4636-3508-47D0-3D66-665E92C93A7B}"/>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43FD0C10-F143-5100-B9AA-7304FC7BF998}"/>
              </a:ext>
            </a:extLst>
          </p:cNvPr>
          <p:cNvSpPr>
            <a:spLocks noGrp="1"/>
          </p:cNvSpPr>
          <p:nvPr>
            <p:ph type="body" sz="quarter" idx="11"/>
          </p:nvPr>
        </p:nvSpPr>
        <p:spPr/>
        <p:txBody>
          <a:bodyPr/>
          <a:lstStyle/>
          <a:p>
            <a:r>
              <a:rPr lang="en-US"/>
              <a:t>Newsletter</a:t>
            </a:r>
          </a:p>
        </p:txBody>
      </p:sp>
      <p:pic>
        <p:nvPicPr>
          <p:cNvPr id="6" name="Content Placeholder 13" descr="QR code to sign up for Tennessee Tiered Support Center's newsletter.">
            <a:extLst>
              <a:ext uri="{FF2B5EF4-FFF2-40B4-BE49-F238E27FC236}">
                <a16:creationId xmlns:a16="http://schemas.microsoft.com/office/drawing/2014/main" id="{C0520E78-4D75-B447-4BC8-B25F1496518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62225" y="3429000"/>
            <a:ext cx="2535238" cy="2011362"/>
          </a:xfrm>
          <a:prstGeom prst="rect">
            <a:avLst/>
          </a:prstGeom>
        </p:spPr>
      </p:pic>
      <p:sp>
        <p:nvSpPr>
          <p:cNvPr id="4" name="Text Placeholder 3">
            <a:extLst>
              <a:ext uri="{FF2B5EF4-FFF2-40B4-BE49-F238E27FC236}">
                <a16:creationId xmlns:a16="http://schemas.microsoft.com/office/drawing/2014/main" id="{D0A32153-B3B3-E54A-775C-8F142BB40577}"/>
              </a:ext>
            </a:extLst>
          </p:cNvPr>
          <p:cNvSpPr>
            <a:spLocks noGrp="1"/>
          </p:cNvSpPr>
          <p:nvPr>
            <p:ph type="body" sz="quarter" idx="12"/>
          </p:nvPr>
        </p:nvSpPr>
        <p:spPr/>
        <p:txBody>
          <a:bodyPr/>
          <a:lstStyle/>
          <a:p>
            <a:r>
              <a:rPr lang="en-US"/>
              <a:t>Social Media</a:t>
            </a:r>
          </a:p>
        </p:txBody>
      </p:sp>
      <p:sp>
        <p:nvSpPr>
          <p:cNvPr id="5" name="Text Placeholder 4">
            <a:extLst>
              <a:ext uri="{FF2B5EF4-FFF2-40B4-BE49-F238E27FC236}">
                <a16:creationId xmlns:a16="http://schemas.microsoft.com/office/drawing/2014/main" id="{C9862FDF-EFD1-A243-9707-9011A9CB292F}"/>
              </a:ext>
            </a:extLst>
          </p:cNvPr>
          <p:cNvSpPr>
            <a:spLocks noGrp="1"/>
          </p:cNvSpPr>
          <p:nvPr>
            <p:ph type="body" sz="quarter" idx="13"/>
          </p:nvPr>
        </p:nvSpPr>
        <p:spPr/>
        <p:txBody>
          <a:bodyPr/>
          <a:lstStyle/>
          <a:p>
            <a:r>
              <a:rPr lang="en-US"/>
              <a:t>@tennesseetsc</a:t>
            </a:r>
          </a:p>
        </p:txBody>
      </p:sp>
    </p:spTree>
    <p:extLst>
      <p:ext uri="{BB962C8B-B14F-4D97-AF65-F5344CB8AC3E}">
        <p14:creationId xmlns:p14="http://schemas.microsoft.com/office/powerpoint/2010/main" val="1921326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1E633A-46B5-66D1-1CDA-01DE7BD5F077}"/>
              </a:ext>
            </a:extLst>
          </p:cNvPr>
          <p:cNvSpPr>
            <a:spLocks noGrp="1"/>
          </p:cNvSpPr>
          <p:nvPr>
            <p:ph type="title"/>
          </p:nvPr>
        </p:nvSpPr>
        <p:spPr/>
        <p:txBody>
          <a:bodyPr>
            <a:normAutofit/>
          </a:bodyPr>
          <a:lstStyle/>
          <a:p>
            <a:r>
              <a:rPr lang="en-US">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1"/>
                  </a:ext>
                </a:extLst>
              </a:rPr>
              <a:t>Using </a:t>
            </a:r>
            <a:r>
              <a:rPr lang="en-US">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1"/>
                  </a:ext>
                </a:extLst>
              </a:rPr>
              <a:t>Drill-down</a:t>
            </a:r>
            <a:r>
              <a:rPr lang="en-US">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1"/>
                  </a:ext>
                </a:extLst>
              </a:rPr>
              <a:t> Assessments to Understand the Problem</a:t>
            </a:r>
            <a:endParaRPr lang="en-US" sz="3600"/>
          </a:p>
        </p:txBody>
      </p:sp>
      <p:sp>
        <p:nvSpPr>
          <p:cNvPr id="7" name="Text Placeholder 6">
            <a:extLst>
              <a:ext uri="{FF2B5EF4-FFF2-40B4-BE49-F238E27FC236}">
                <a16:creationId xmlns:a16="http://schemas.microsoft.com/office/drawing/2014/main" id="{6FF68EEA-5655-400F-E540-83E2C50D4835}"/>
              </a:ext>
            </a:extLst>
          </p:cNvPr>
          <p:cNvSpPr>
            <a:spLocks noGrp="1"/>
          </p:cNvSpPr>
          <p:nvPr>
            <p:ph type="body" sz="quarter" idx="10"/>
          </p:nvPr>
        </p:nvSpPr>
        <p:spPr>
          <a:xfrm>
            <a:off x="507869" y="3808754"/>
            <a:ext cx="7898376" cy="2019300"/>
          </a:xfrm>
        </p:spPr>
        <p:txBody>
          <a:bodyPr vert="horz" lIns="91440" tIns="45720" rIns="91440" bIns="45720" rtlCol="0" anchor="t">
            <a:normAutofit/>
          </a:bodyPr>
          <a:lstStyle/>
          <a:p>
            <a:pPr>
              <a:spcBef>
                <a:spcPts val="0"/>
              </a:spcBef>
              <a:buClr>
                <a:srgbClr val="000000"/>
              </a:buClr>
              <a:buSzPts val="1800"/>
            </a:pPr>
            <a:r>
              <a:rPr lang="en-US" b="1">
                <a:solidFill>
                  <a:schemeClr val="lt1"/>
                </a:solidFill>
                <a:latin typeface="Arial"/>
                <a:ea typeface="Arial"/>
                <a:cs typeface="Arial"/>
                <a:sym typeface="Arial"/>
              </a:rPr>
              <a:t>RTI</a:t>
            </a:r>
            <a:r>
              <a:rPr lang="en-US" b="1" baseline="30000">
                <a:solidFill>
                  <a:schemeClr val="lt1"/>
                </a:solidFill>
                <a:latin typeface="Arial"/>
                <a:ea typeface="Arial"/>
                <a:cs typeface="Arial"/>
                <a:sym typeface="Arial"/>
              </a:rPr>
              <a:t>2</a:t>
            </a:r>
            <a:r>
              <a:rPr lang="en-US" b="1">
                <a:solidFill>
                  <a:schemeClr val="lt1"/>
                </a:solidFill>
                <a:latin typeface="Arial"/>
                <a:ea typeface="Arial"/>
                <a:cs typeface="Arial"/>
                <a:sym typeface="Arial"/>
              </a:rPr>
              <a:t>-A + RTI</a:t>
            </a:r>
            <a:r>
              <a:rPr lang="en-US" b="1" baseline="30000">
                <a:solidFill>
                  <a:schemeClr val="lt1"/>
                </a:solidFill>
                <a:latin typeface="Arial"/>
                <a:ea typeface="Arial"/>
                <a:cs typeface="Arial"/>
                <a:sym typeface="Arial"/>
              </a:rPr>
              <a:t>2</a:t>
            </a:r>
            <a:r>
              <a:rPr lang="en-US" b="1">
                <a:solidFill>
                  <a:schemeClr val="lt1"/>
                </a:solidFill>
                <a:latin typeface="Arial"/>
                <a:ea typeface="Arial"/>
                <a:cs typeface="Arial"/>
                <a:sym typeface="Arial"/>
              </a:rPr>
              <a:t>-B School Fidelity Assessment: </a:t>
            </a:r>
            <a:endParaRPr lang="en-US">
              <a:solidFill>
                <a:srgbClr val="000000"/>
              </a:solidFill>
              <a:latin typeface="Arial"/>
              <a:ea typeface="Arial"/>
              <a:cs typeface="Arial"/>
              <a:sym typeface="Arial"/>
            </a:endParaRPr>
          </a:p>
          <a:p>
            <a:pPr>
              <a:spcBef>
                <a:spcPts val="0"/>
              </a:spcBef>
              <a:buClr>
                <a:srgbClr val="000000"/>
              </a:buClr>
              <a:buSzPts val="1800"/>
            </a:pPr>
            <a:r>
              <a:rPr lang="en-US">
                <a:solidFill>
                  <a:schemeClr val="lt1"/>
                </a:solidFill>
                <a:latin typeface="Arial"/>
                <a:ea typeface="Arial"/>
                <a:cs typeface="Arial"/>
                <a:sym typeface="Arial"/>
              </a:rPr>
              <a:t>Selection of Instructional Practices and Interventions (19)</a:t>
            </a:r>
          </a:p>
          <a:p>
            <a:pPr>
              <a:spcBef>
                <a:spcPts val="0"/>
              </a:spcBef>
              <a:buClr>
                <a:srgbClr val="000000"/>
              </a:buClr>
              <a:buSzPts val="1800"/>
            </a:pPr>
            <a:r>
              <a:rPr lang="en-US">
                <a:solidFill>
                  <a:schemeClr val="lt1"/>
                </a:solidFill>
                <a:latin typeface="Arial"/>
                <a:ea typeface="Arial"/>
                <a:cs typeface="Arial"/>
                <a:sym typeface="Arial"/>
              </a:rPr>
              <a:t>Tier II Instruction and Intervention (36-37)</a:t>
            </a:r>
            <a:endParaRPr lang="en-US">
              <a:solidFill>
                <a:srgbClr val="000000"/>
              </a:solidFill>
              <a:latin typeface="Arial"/>
              <a:ea typeface="Arial"/>
              <a:cs typeface="Arial"/>
              <a:sym typeface="Arial"/>
            </a:endParaRPr>
          </a:p>
        </p:txBody>
      </p:sp>
      <p:sp>
        <p:nvSpPr>
          <p:cNvPr id="2" name="Footer Placeholder 1">
            <a:extLst>
              <a:ext uri="{FF2B5EF4-FFF2-40B4-BE49-F238E27FC236}">
                <a16:creationId xmlns:a16="http://schemas.microsoft.com/office/drawing/2014/main" id="{7F36707B-7729-E531-BAE0-E5103958496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Tennessee Department of Education </a:t>
            </a:r>
            <a:endParaRPr lang="id-ID">
              <a:latin typeface="Arial" panose="020B060402020202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1224284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8BDE1-0F88-D4B6-D479-29E56E987C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4EE4AC-8178-593A-D202-4C7931B01561}"/>
              </a:ext>
            </a:extLst>
          </p:cNvPr>
          <p:cNvSpPr>
            <a:spLocks noGrp="1"/>
          </p:cNvSpPr>
          <p:nvPr>
            <p:ph type="title"/>
          </p:nvPr>
        </p:nvSpPr>
        <p:spPr/>
        <p:txBody>
          <a:bodyPr/>
          <a:lstStyle/>
          <a:p>
            <a:r>
              <a:rPr lang="en-US">
                <a:latin typeface="Georgia"/>
              </a:rPr>
              <a:t>The Problem-Solving Process</a:t>
            </a:r>
            <a:endParaRPr lang="en-US"/>
          </a:p>
        </p:txBody>
      </p:sp>
      <p:sp>
        <p:nvSpPr>
          <p:cNvPr id="4" name="Footer Placeholder 3">
            <a:extLst>
              <a:ext uri="{FF2B5EF4-FFF2-40B4-BE49-F238E27FC236}">
                <a16:creationId xmlns:a16="http://schemas.microsoft.com/office/drawing/2014/main" id="{A7F3ADCA-DA73-5A40-D96E-1D381E250496}"/>
              </a:ext>
              <a:ext uri="{C183D7F6-B498-43B3-948B-1728B52AA6E4}">
                <adec:decorative xmlns:adec="http://schemas.microsoft.com/office/drawing/2017/decorative" val="1"/>
              </a:ext>
            </a:extLst>
          </p:cNvPr>
          <p:cNvSpPr>
            <a:spLocks noGrp="1"/>
          </p:cNvSpPr>
          <p:nvPr>
            <p:ph type="ftr" sz="quarter" idx="11"/>
          </p:nvPr>
        </p:nvSpPr>
        <p:spPr>
          <a:xfrm>
            <a:off x="9193495" y="6579306"/>
            <a:ext cx="2995330" cy="342246"/>
          </a:xfrm>
        </p:spPr>
        <p:txBody>
          <a:bodyPr/>
          <a:lstStyle/>
          <a:p>
            <a:r>
              <a:rPr lang="en-US"/>
              <a:t>© Tennessee Department of Education </a:t>
            </a:r>
            <a:endParaRPr lang="id-ID"/>
          </a:p>
          <a:p>
            <a:endParaRPr lang="en-US"/>
          </a:p>
        </p:txBody>
      </p:sp>
      <p:pic>
        <p:nvPicPr>
          <p:cNvPr id="6" name="Picture 2" descr="Four step problem solving process: Define, Analyze, Implement, and Evaluate. Define is emphasized with the question What do we want students to know and be able to do?, and Analyze is emphasized with the question Why is this problem occurring?">
            <a:extLst>
              <a:ext uri="{FF2B5EF4-FFF2-40B4-BE49-F238E27FC236}">
                <a16:creationId xmlns:a16="http://schemas.microsoft.com/office/drawing/2014/main" id="{99C8847C-DC1D-00DB-EE50-C492A984FDA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92428" y="1666008"/>
            <a:ext cx="8317779" cy="41805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descr="Four step problem solving process define, analyze, implement, and evaluate with prompting questions. In this graphic define and analyze are emphasized.">
            <a:extLst>
              <a:ext uri="{FF2B5EF4-FFF2-40B4-BE49-F238E27FC236}">
                <a16:creationId xmlns:a16="http://schemas.microsoft.com/office/drawing/2014/main" id="{A1FFA37F-D5D2-BA7F-205F-A9F6962A8C09}"/>
              </a:ext>
            </a:extLst>
          </p:cNvPr>
          <p:cNvSpPr/>
          <p:nvPr/>
        </p:nvSpPr>
        <p:spPr>
          <a:xfrm>
            <a:off x="4021282" y="1436914"/>
            <a:ext cx="2389909" cy="1794659"/>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ectangle 7">
            <a:extLst>
              <a:ext uri="{FF2B5EF4-FFF2-40B4-BE49-F238E27FC236}">
                <a16:creationId xmlns:a16="http://schemas.microsoft.com/office/drawing/2014/main" id="{C217D761-5650-6313-4B43-0D4D452B39F7}"/>
              </a:ext>
              <a:ext uri="{C183D7F6-B498-43B3-948B-1728B52AA6E4}">
                <adec:decorative xmlns:adec="http://schemas.microsoft.com/office/drawing/2017/decorative" val="1"/>
              </a:ext>
            </a:extLst>
          </p:cNvPr>
          <p:cNvSpPr/>
          <p:nvPr/>
        </p:nvSpPr>
        <p:spPr>
          <a:xfrm>
            <a:off x="6094412" y="3460667"/>
            <a:ext cx="3415795" cy="1111333"/>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772370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3528F-B770-5BBC-670C-9FA5587D0A3D}"/>
              </a:ext>
            </a:extLst>
          </p:cNvPr>
          <p:cNvSpPr>
            <a:spLocks noGrp="1"/>
          </p:cNvSpPr>
          <p:nvPr>
            <p:ph type="title"/>
          </p:nvPr>
        </p:nvSpPr>
        <p:spPr/>
        <p:txBody>
          <a:bodyPr/>
          <a:lstStyle/>
          <a:p>
            <a:r>
              <a:rPr lang="en-US"/>
              <a:t>Drill-Down Assessments</a:t>
            </a:r>
            <a:br>
              <a:rPr lang="en-US"/>
            </a:br>
            <a:r>
              <a:rPr lang="en-US" sz="2400" i="1">
                <a:latin typeface="Arial" panose="020B0604020202020204" pitchFamily="34" charset="0"/>
                <a:ea typeface="Georgia"/>
                <a:cs typeface="Arial" panose="020B0604020202020204" pitchFamily="34" charset="0"/>
                <a:sym typeface="Georgia"/>
              </a:rPr>
              <a:t>(</a:t>
            </a:r>
            <a:r>
              <a:rPr lang="en-US" sz="2400" i="1">
                <a:latin typeface="Arial" panose="020B0604020202020204" pitchFamily="34" charset="0"/>
                <a:cs typeface="Arial" panose="020B0604020202020204" pitchFamily="34" charset="0"/>
              </a:rPr>
              <a:t>e.g</a:t>
            </a:r>
            <a:r>
              <a:rPr lang="en-US" sz="2400" i="1">
                <a:latin typeface="Arial" panose="020B0604020202020204" pitchFamily="34" charset="0"/>
                <a:ea typeface="Georgia"/>
                <a:cs typeface="Arial" panose="020B0604020202020204" pitchFamily="34" charset="0"/>
                <a:sym typeface="Georgia"/>
              </a:rPr>
              <a:t>., Diagnostic and Survey-Level Assessments)</a:t>
            </a:r>
            <a:endParaRPr lang="en-US" sz="2400"/>
          </a:p>
        </p:txBody>
      </p:sp>
      <p:sp>
        <p:nvSpPr>
          <p:cNvPr id="7" name="Google Shape;1841;p160">
            <a:extLst>
              <a:ext uri="{FF2B5EF4-FFF2-40B4-BE49-F238E27FC236}">
                <a16:creationId xmlns:a16="http://schemas.microsoft.com/office/drawing/2014/main" id="{E86D474D-2DD3-0234-2CC6-DBD0E9C361A2}"/>
              </a:ext>
              <a:ext uri="{C183D7F6-B498-43B3-948B-1728B52AA6E4}">
                <adec:decorative xmlns:adec="http://schemas.microsoft.com/office/drawing/2017/decorative" val="1"/>
              </a:ext>
            </a:extLst>
          </p:cNvPr>
          <p:cNvSpPr/>
          <p:nvPr/>
        </p:nvSpPr>
        <p:spPr>
          <a:xfrm>
            <a:off x="1501605" y="2281508"/>
            <a:ext cx="2989778" cy="3041150"/>
          </a:xfrm>
          <a:prstGeom prst="rect">
            <a:avLst/>
          </a:prstGeom>
          <a:no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a:solidFill>
                <a:srgbClr val="FFFFFF"/>
              </a:solidFill>
              <a:latin typeface="Open Sans"/>
              <a:ea typeface="Open Sans"/>
              <a:cs typeface="Open Sans"/>
              <a:sym typeface="Open Sans"/>
            </a:endParaRPr>
          </a:p>
        </p:txBody>
      </p:sp>
      <p:sp>
        <p:nvSpPr>
          <p:cNvPr id="4" name="Content Placeholder 3">
            <a:extLst>
              <a:ext uri="{FF2B5EF4-FFF2-40B4-BE49-F238E27FC236}">
                <a16:creationId xmlns:a16="http://schemas.microsoft.com/office/drawing/2014/main" id="{1B5302A8-B77B-B5D7-E1B1-C081FB569C6B}"/>
              </a:ext>
            </a:extLst>
          </p:cNvPr>
          <p:cNvSpPr>
            <a:spLocks noGrp="1"/>
          </p:cNvSpPr>
          <p:nvPr>
            <p:ph sz="quarter" idx="12"/>
          </p:nvPr>
        </p:nvSpPr>
        <p:spPr>
          <a:xfrm>
            <a:off x="6823357" y="2526776"/>
            <a:ext cx="4740275" cy="2361747"/>
          </a:xfrm>
        </p:spPr>
        <p:txBody>
          <a:bodyPr/>
          <a:lstStyle/>
          <a:p>
            <a:pPr marL="0" indent="0" algn="ctr">
              <a:spcBef>
                <a:spcPts val="3600"/>
              </a:spcBef>
              <a:buNone/>
            </a:pPr>
            <a:r>
              <a:rPr lang="en-US">
                <a:solidFill>
                  <a:srgbClr val="000000"/>
                </a:solidFill>
              </a:rPr>
              <a:t>A</a:t>
            </a:r>
            <a:r>
              <a:rPr lang="en-US">
                <a:solidFill>
                  <a:srgbClr val="000000"/>
                </a:solidFill>
                <a:latin typeface="Arial"/>
                <a:ea typeface="Arial"/>
                <a:cs typeface="Arial"/>
                <a:sym typeface="Arial"/>
              </a:rPr>
              <a:t>ssessments that identify skill-specific strengths, needed skills, and environmental factors that may influence student performance.</a:t>
            </a:r>
          </a:p>
        </p:txBody>
      </p:sp>
      <p:pic>
        <p:nvPicPr>
          <p:cNvPr id="8" name="Google Shape;1842;p160">
            <a:extLst>
              <a:ext uri="{FF2B5EF4-FFF2-40B4-BE49-F238E27FC236}">
                <a16:creationId xmlns:a16="http://schemas.microsoft.com/office/drawing/2014/main" id="{E1C8C9CA-366C-2BB8-BA4D-15D5F54CFA5E}"/>
              </a:ex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24894" y="2430483"/>
            <a:ext cx="2743200" cy="2743200"/>
          </a:xfrm>
          <a:prstGeom prst="rect">
            <a:avLst/>
          </a:prstGeom>
          <a:noFill/>
          <a:ln>
            <a:noFill/>
          </a:ln>
        </p:spPr>
      </p:pic>
      <p:cxnSp>
        <p:nvCxnSpPr>
          <p:cNvPr id="10" name="Straight Connector 9">
            <a:extLst>
              <a:ext uri="{FF2B5EF4-FFF2-40B4-BE49-F238E27FC236}">
                <a16:creationId xmlns:a16="http://schemas.microsoft.com/office/drawing/2014/main" id="{F97696E3-1F8B-1F32-6C42-F92D58D6C631}"/>
              </a:ext>
              <a:ext uri="{C183D7F6-B498-43B3-948B-1728B52AA6E4}">
                <adec:decorative xmlns:adec="http://schemas.microsoft.com/office/drawing/2017/decorative" val="1"/>
              </a:ext>
            </a:extLst>
          </p:cNvPr>
          <p:cNvCxnSpPr>
            <a:cxnSpLocks/>
          </p:cNvCxnSpPr>
          <p:nvPr/>
        </p:nvCxnSpPr>
        <p:spPr>
          <a:xfrm>
            <a:off x="6094412" y="1752599"/>
            <a:ext cx="0" cy="383771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F49513D3-1DCA-6800-8528-23996C025D21}"/>
              </a:ext>
            </a:extLst>
          </p:cNvPr>
          <p:cNvSpPr>
            <a:spLocks noGrp="1"/>
          </p:cNvSpPr>
          <p:nvPr>
            <p:ph type="ftr" sz="quarter" idx="10"/>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408252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A8CC68-0432-977A-3E04-7A12B3EF7654}"/>
              </a:ext>
            </a:extLst>
          </p:cNvPr>
          <p:cNvSpPr>
            <a:spLocks noGrp="1"/>
          </p:cNvSpPr>
          <p:nvPr>
            <p:ph type="title"/>
          </p:nvPr>
        </p:nvSpPr>
        <p:spPr/>
        <p:txBody>
          <a:bodyPr/>
          <a:lstStyle/>
          <a:p>
            <a:r>
              <a:rPr kumimoji="0" lang="en-US" sz="3600" b="1" i="0" u="none" strike="noStrike" kern="1200" cap="none" spc="0" normalizeH="0" baseline="0" noProof="0">
                <a:ln>
                  <a:noFill/>
                </a:ln>
                <a:solidFill>
                  <a:srgbClr val="0E2B5A"/>
                </a:solidFill>
                <a:effectLst/>
                <a:uLnTx/>
                <a:uFillTx/>
                <a:latin typeface="Georgia" panose="02040502050405020303" pitchFamily="18" charset="0"/>
                <a:ea typeface="Open Sans ExtraBold" panose="020B0606030504020204" pitchFamily="34" charset="0"/>
                <a:cs typeface="Open Sans ExtraBold" panose="020B0606030504020204" pitchFamily="34" charset="0"/>
                <a:extLst>
                  <a:ext uri="http://customooxmlschemas.google.com/">
                    <go:slidesCustomData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335"/>
                  </a:ext>
                </a:extLst>
              </a:rPr>
              <a:t>Prerequisite and Related Skills </a:t>
            </a:r>
            <a:br>
              <a:rPr kumimoji="0" lang="en-US" sz="3600" b="1" i="0" u="none" strike="noStrike" kern="1200" cap="none" spc="0" normalizeH="0" baseline="0" noProof="0">
                <a:ln>
                  <a:noFill/>
                </a:ln>
                <a:solidFill>
                  <a:srgbClr val="0E2B5A"/>
                </a:solidFill>
                <a:effectLst/>
                <a:uLnTx/>
                <a:uFillTx/>
                <a:latin typeface="Georgia" panose="02040502050405020303" pitchFamily="18" charset="0"/>
                <a:ea typeface="Open Sans ExtraBold" panose="020B0606030504020204" pitchFamily="34" charset="0"/>
                <a:cs typeface="Open Sans ExtraBold" panose="020B0606030504020204" pitchFamily="34" charset="0"/>
                <a:extLst>
                  <a:ext uri="http://customooxmlschemas.google.com/">
                    <go:slidesCustomData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335"/>
                  </a:ext>
                </a:extLst>
              </a:rPr>
            </a:br>
            <a:r>
              <a:rPr kumimoji="0" lang="en-US" sz="2400" b="1" i="1" u="none" strike="noStrike" kern="1200" cap="none" spc="0" normalizeH="0" baseline="0" noProof="0">
                <a:ln>
                  <a:noFill/>
                </a:ln>
                <a:solidFill>
                  <a:srgbClr val="0E2B5A"/>
                </a:solidFill>
                <a:effectLst/>
                <a:uLnTx/>
                <a:uFillTx/>
                <a:latin typeface="Arial" panose="020B0604020202020204" pitchFamily="34" charset="0"/>
                <a:ea typeface="Open Sans ExtraBold" panose="020B0606030504020204" pitchFamily="34" charset="0"/>
                <a:cs typeface="Arial" panose="020B0604020202020204" pitchFamily="34" charset="0"/>
                <a:extLst>
                  <a:ext uri="http://customooxmlschemas.google.com/">
                    <go:slidesCustomData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336"/>
                  </a:ext>
                </a:extLst>
              </a:rPr>
              <a:t>Academic Skills: </a:t>
            </a:r>
            <a:r>
              <a:rPr kumimoji="0" lang="en-US" sz="2400" b="1" i="1" u="none" strike="noStrike" kern="1200" cap="none" spc="0" normalizeH="0" baseline="0" noProof="0">
                <a:ln>
                  <a:noFill/>
                </a:ln>
                <a:solidFill>
                  <a:srgbClr val="0E2B5A"/>
                </a:solidFill>
                <a:effectLst/>
                <a:uLnTx/>
                <a:uFillTx/>
                <a:latin typeface="Arial" panose="020B0604020202020204" pitchFamily="34" charset="0"/>
                <a:ea typeface="Open Sans ExtraBold" panose="020B0606030504020204" pitchFamily="34" charset="0"/>
                <a:cs typeface="Arial" panose="020B0604020202020204" pitchFamily="34" charset="0"/>
              </a:rPr>
              <a:t>Reading Example</a:t>
            </a:r>
            <a:endParaRPr lang="en-US"/>
          </a:p>
        </p:txBody>
      </p:sp>
      <p:sp>
        <p:nvSpPr>
          <p:cNvPr id="2" name="Text Placeholder 1">
            <a:extLst>
              <a:ext uri="{FF2B5EF4-FFF2-40B4-BE49-F238E27FC236}">
                <a16:creationId xmlns:a16="http://schemas.microsoft.com/office/drawing/2014/main" id="{0B98B02F-5C70-00BD-5838-7E2780CB10EE}"/>
              </a:ext>
            </a:extLst>
          </p:cNvPr>
          <p:cNvSpPr>
            <a:spLocks noGrp="1"/>
          </p:cNvSpPr>
          <p:nvPr>
            <p:ph type="body" idx="1"/>
          </p:nvPr>
        </p:nvSpPr>
        <p:spPr>
          <a:xfrm>
            <a:off x="507868" y="1203633"/>
            <a:ext cx="3429000" cy="856075"/>
          </a:xfrm>
        </p:spPr>
        <p:txBody>
          <a:bodyPr>
            <a:noAutofit/>
          </a:bodyPr>
          <a:lstStyle/>
          <a:p>
            <a:pPr marL="0" indent="0"/>
            <a:r>
              <a:rPr lang="en-US" b="0">
                <a:solidFill>
                  <a:srgbClr val="000000"/>
                </a:solidFill>
              </a:rPr>
              <a:t>Oral language comprehension</a:t>
            </a:r>
          </a:p>
        </p:txBody>
      </p:sp>
      <p:sp>
        <p:nvSpPr>
          <p:cNvPr id="25" name="Right Arrow 24" descr=" An arrow from oral language comprehension to reading comprehension, because oral language comprehension is a related skill that directly contributes to reading comprehension and impacts performance. ">
            <a:extLst>
              <a:ext uri="{FF2B5EF4-FFF2-40B4-BE49-F238E27FC236}">
                <a16:creationId xmlns:a16="http://schemas.microsoft.com/office/drawing/2014/main" id="{87AD7105-2B8B-B4A2-C4C3-A98CCBD56EE3}"/>
              </a:ext>
              <a:ext uri="{C183D7F6-B498-43B3-948B-1728B52AA6E4}">
                <adec:decorative xmlns:adec="http://schemas.microsoft.com/office/drawing/2017/decorative" val="0"/>
              </a:ext>
            </a:extLst>
          </p:cNvPr>
          <p:cNvSpPr/>
          <p:nvPr/>
        </p:nvSpPr>
        <p:spPr>
          <a:xfrm>
            <a:off x="3885899" y="1480894"/>
            <a:ext cx="274320" cy="27432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D2F18D7D-27E3-568F-2F84-628A1043FBC8}"/>
              </a:ext>
            </a:extLst>
          </p:cNvPr>
          <p:cNvSpPr>
            <a:spLocks noGrp="1"/>
          </p:cNvSpPr>
          <p:nvPr>
            <p:ph type="body" idx="3"/>
          </p:nvPr>
        </p:nvSpPr>
        <p:spPr>
          <a:xfrm>
            <a:off x="4290847" y="1228265"/>
            <a:ext cx="3429000" cy="858872"/>
          </a:xfrm>
        </p:spPr>
        <p:txBody>
          <a:bodyPr>
            <a:noAutofit/>
          </a:bodyPr>
          <a:lstStyle/>
          <a:p>
            <a:pPr marL="0" indent="0"/>
            <a:r>
              <a:rPr lang="en-US" b="0">
                <a:solidFill>
                  <a:srgbClr val="000000"/>
                </a:solidFill>
              </a:rPr>
              <a:t>Reading comprehension</a:t>
            </a:r>
          </a:p>
        </p:txBody>
      </p:sp>
      <p:sp>
        <p:nvSpPr>
          <p:cNvPr id="31" name="Left Arrow 30" descr=" An arrow from vocabulary to reading comprehension, because vocabulary is a related skill that directly contributes to reading comprehension and impacts performance. ">
            <a:extLst>
              <a:ext uri="{FF2B5EF4-FFF2-40B4-BE49-F238E27FC236}">
                <a16:creationId xmlns:a16="http://schemas.microsoft.com/office/drawing/2014/main" id="{926CD5AE-C6E0-4130-D666-A67277CD93EA}"/>
              </a:ext>
              <a:ext uri="{C183D7F6-B498-43B3-948B-1728B52AA6E4}">
                <adec:decorative xmlns:adec="http://schemas.microsoft.com/office/drawing/2017/decorative" val="0"/>
              </a:ext>
            </a:extLst>
          </p:cNvPr>
          <p:cNvSpPr/>
          <p:nvPr/>
        </p:nvSpPr>
        <p:spPr>
          <a:xfrm>
            <a:off x="8162515" y="1536650"/>
            <a:ext cx="274320" cy="274320"/>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 Placeholder 3">
            <a:extLst>
              <a:ext uri="{FF2B5EF4-FFF2-40B4-BE49-F238E27FC236}">
                <a16:creationId xmlns:a16="http://schemas.microsoft.com/office/drawing/2014/main" id="{76B274D3-5896-5BE3-583F-90640251412E}"/>
              </a:ext>
            </a:extLst>
          </p:cNvPr>
          <p:cNvSpPr>
            <a:spLocks noGrp="1"/>
          </p:cNvSpPr>
          <p:nvPr>
            <p:ph type="body" idx="5"/>
          </p:nvPr>
        </p:nvSpPr>
        <p:spPr>
          <a:xfrm>
            <a:off x="8150384" y="1438515"/>
            <a:ext cx="3429000" cy="576134"/>
          </a:xfrm>
        </p:spPr>
        <p:txBody>
          <a:bodyPr/>
          <a:lstStyle/>
          <a:p>
            <a:pPr marL="0" indent="0"/>
            <a:r>
              <a:rPr lang="en-US" b="0">
                <a:solidFill>
                  <a:srgbClr val="000000"/>
                </a:solidFill>
              </a:rPr>
              <a:t>Vocabulary</a:t>
            </a:r>
            <a:endParaRPr lang="en-US">
              <a:solidFill>
                <a:srgbClr val="000000"/>
              </a:solidFill>
            </a:endParaRPr>
          </a:p>
        </p:txBody>
      </p:sp>
      <p:sp>
        <p:nvSpPr>
          <p:cNvPr id="26" name="Down Arrow 25" descr="An arrow from reading comprehension to reading fluency because in order to have adequate reading comprehension, students also need to have mastered a prerequisite skill like reading fluency. ">
            <a:extLst>
              <a:ext uri="{FF2B5EF4-FFF2-40B4-BE49-F238E27FC236}">
                <a16:creationId xmlns:a16="http://schemas.microsoft.com/office/drawing/2014/main" id="{9A1BCE01-156D-7551-9302-FC34A473D1DF}"/>
              </a:ext>
              <a:ext uri="{C183D7F6-B498-43B3-948B-1728B52AA6E4}">
                <adec:decorative xmlns:adec="http://schemas.microsoft.com/office/drawing/2017/decorative" val="0"/>
              </a:ext>
            </a:extLst>
          </p:cNvPr>
          <p:cNvSpPr/>
          <p:nvPr/>
        </p:nvSpPr>
        <p:spPr>
          <a:xfrm>
            <a:off x="5911532" y="2123770"/>
            <a:ext cx="274320" cy="2286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 Placeholder 5">
            <a:extLst>
              <a:ext uri="{FF2B5EF4-FFF2-40B4-BE49-F238E27FC236}">
                <a16:creationId xmlns:a16="http://schemas.microsoft.com/office/drawing/2014/main" id="{7258EA20-A969-EA47-5C5A-095B56D88A5A}"/>
              </a:ext>
            </a:extLst>
          </p:cNvPr>
          <p:cNvSpPr>
            <a:spLocks noGrp="1"/>
          </p:cNvSpPr>
          <p:nvPr>
            <p:ph type="body" idx="12"/>
          </p:nvPr>
        </p:nvSpPr>
        <p:spPr>
          <a:xfrm>
            <a:off x="4329126" y="2431618"/>
            <a:ext cx="3429000" cy="578712"/>
          </a:xfrm>
        </p:spPr>
        <p:txBody>
          <a:bodyPr/>
          <a:lstStyle/>
          <a:p>
            <a:pPr marL="0" indent="0"/>
            <a:r>
              <a:rPr lang="en-US" b="0">
                <a:solidFill>
                  <a:srgbClr val="000000"/>
                </a:solidFill>
              </a:rPr>
              <a:t>Reading fluency</a:t>
            </a:r>
          </a:p>
        </p:txBody>
      </p:sp>
      <p:sp>
        <p:nvSpPr>
          <p:cNvPr id="28" name="Down Arrow 27" descr="An arrow from reading fluency to word recognitiion and decoding, because in order to have adequate reading fluency, students also need to have mastered a prerequisite skill like word recognition and decoding. ">
            <a:extLst>
              <a:ext uri="{FF2B5EF4-FFF2-40B4-BE49-F238E27FC236}">
                <a16:creationId xmlns:a16="http://schemas.microsoft.com/office/drawing/2014/main" id="{4F7D8669-C907-54D2-9970-689B6A3056C3}"/>
              </a:ext>
              <a:ext uri="{C183D7F6-B498-43B3-948B-1728B52AA6E4}">
                <adec:decorative xmlns:adec="http://schemas.microsoft.com/office/drawing/2017/decorative" val="0"/>
              </a:ext>
            </a:extLst>
          </p:cNvPr>
          <p:cNvSpPr/>
          <p:nvPr/>
        </p:nvSpPr>
        <p:spPr>
          <a:xfrm>
            <a:off x="5957252" y="3047340"/>
            <a:ext cx="274320" cy="2286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 Placeholder 6">
            <a:extLst>
              <a:ext uri="{FF2B5EF4-FFF2-40B4-BE49-F238E27FC236}">
                <a16:creationId xmlns:a16="http://schemas.microsoft.com/office/drawing/2014/main" id="{7C822F1E-B5AD-87E9-5531-4CE848790D79}"/>
              </a:ext>
            </a:extLst>
          </p:cNvPr>
          <p:cNvSpPr>
            <a:spLocks noGrp="1"/>
          </p:cNvSpPr>
          <p:nvPr>
            <p:ph type="body" idx="13"/>
          </p:nvPr>
        </p:nvSpPr>
        <p:spPr>
          <a:xfrm>
            <a:off x="4418485" y="3312431"/>
            <a:ext cx="3429000" cy="786384"/>
          </a:xfrm>
        </p:spPr>
        <p:txBody>
          <a:bodyPr>
            <a:noAutofit/>
          </a:bodyPr>
          <a:lstStyle/>
          <a:p>
            <a:pPr marL="0" indent="0"/>
            <a:r>
              <a:rPr lang="en-US" b="0">
                <a:solidFill>
                  <a:srgbClr val="000000"/>
                </a:solidFill>
              </a:rPr>
              <a:t>Word recognition and decoding</a:t>
            </a:r>
          </a:p>
        </p:txBody>
      </p:sp>
      <p:sp>
        <p:nvSpPr>
          <p:cNvPr id="10" name="Text Placeholder 9">
            <a:extLst>
              <a:ext uri="{FF2B5EF4-FFF2-40B4-BE49-F238E27FC236}">
                <a16:creationId xmlns:a16="http://schemas.microsoft.com/office/drawing/2014/main" id="{E28E9D5B-BFD4-8A56-7F8D-8A4B10BEAD81}"/>
              </a:ext>
            </a:extLst>
          </p:cNvPr>
          <p:cNvSpPr>
            <a:spLocks noGrp="1"/>
          </p:cNvSpPr>
          <p:nvPr>
            <p:ph type="body" idx="16"/>
          </p:nvPr>
        </p:nvSpPr>
        <p:spPr>
          <a:xfrm>
            <a:off x="8298473" y="3436999"/>
            <a:ext cx="3429000" cy="576134"/>
          </a:xfrm>
        </p:spPr>
        <p:txBody>
          <a:bodyPr/>
          <a:lstStyle/>
          <a:p>
            <a:pPr marL="0" indent="0"/>
            <a:r>
              <a:rPr lang="en-US" b="0">
                <a:solidFill>
                  <a:srgbClr val="000000"/>
                </a:solidFill>
              </a:rPr>
              <a:t>Spelling</a:t>
            </a:r>
          </a:p>
        </p:txBody>
      </p:sp>
      <p:sp>
        <p:nvSpPr>
          <p:cNvPr id="29" name="Down Arrow 28" descr="An arrow from word recognition and decoding to reading letter-sound knowledge, because in order to have accomplished a skill like word recognition and decoding, students also need to have mastered a prerequisite skill like letter-sound knowledge. ">
            <a:extLst>
              <a:ext uri="{FF2B5EF4-FFF2-40B4-BE49-F238E27FC236}">
                <a16:creationId xmlns:a16="http://schemas.microsoft.com/office/drawing/2014/main" id="{67D928E7-39B7-52F6-8979-0B4A7632ABD5}"/>
              </a:ext>
              <a:ext uri="{C183D7F6-B498-43B3-948B-1728B52AA6E4}">
                <adec:decorative xmlns:adec="http://schemas.microsoft.com/office/drawing/2017/decorative" val="0"/>
              </a:ext>
            </a:extLst>
          </p:cNvPr>
          <p:cNvSpPr/>
          <p:nvPr/>
        </p:nvSpPr>
        <p:spPr>
          <a:xfrm>
            <a:off x="5956565" y="4157824"/>
            <a:ext cx="274320" cy="2286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 Placeholder 7">
            <a:extLst>
              <a:ext uri="{FF2B5EF4-FFF2-40B4-BE49-F238E27FC236}">
                <a16:creationId xmlns:a16="http://schemas.microsoft.com/office/drawing/2014/main" id="{7919E353-5B05-7CC4-DC9D-61555E4B8569}"/>
              </a:ext>
            </a:extLst>
          </p:cNvPr>
          <p:cNvSpPr>
            <a:spLocks noGrp="1"/>
          </p:cNvSpPr>
          <p:nvPr>
            <p:ph type="body" idx="14"/>
          </p:nvPr>
        </p:nvSpPr>
        <p:spPr>
          <a:xfrm>
            <a:off x="4290847" y="4393245"/>
            <a:ext cx="3429000" cy="786384"/>
          </a:xfrm>
        </p:spPr>
        <p:txBody>
          <a:bodyPr/>
          <a:lstStyle/>
          <a:p>
            <a:pPr marL="0" indent="0"/>
            <a:r>
              <a:rPr lang="en-US" b="0">
                <a:solidFill>
                  <a:srgbClr val="000000"/>
                </a:solidFill>
              </a:rPr>
              <a:t>Letter-sound knowledge</a:t>
            </a:r>
          </a:p>
        </p:txBody>
      </p:sp>
      <p:sp>
        <p:nvSpPr>
          <p:cNvPr id="30" name="Down Arrow 29" descr="An arrow from letter-sound knowledge to phonological awareness, because in order to have adequate letter-sound knowledge, students also need to have mastered a prerequisite skill like phonological awareness. ">
            <a:extLst>
              <a:ext uri="{FF2B5EF4-FFF2-40B4-BE49-F238E27FC236}">
                <a16:creationId xmlns:a16="http://schemas.microsoft.com/office/drawing/2014/main" id="{010D73A6-90EA-7824-8DCD-299AC8187AF0}"/>
              </a:ext>
              <a:ext uri="{C183D7F6-B498-43B3-948B-1728B52AA6E4}">
                <adec:decorative xmlns:adec="http://schemas.microsoft.com/office/drawing/2017/decorative" val="0"/>
              </a:ext>
            </a:extLst>
          </p:cNvPr>
          <p:cNvSpPr/>
          <p:nvPr/>
        </p:nvSpPr>
        <p:spPr>
          <a:xfrm>
            <a:off x="5995825" y="5278358"/>
            <a:ext cx="274320" cy="2286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 Placeholder 8">
            <a:extLst>
              <a:ext uri="{FF2B5EF4-FFF2-40B4-BE49-F238E27FC236}">
                <a16:creationId xmlns:a16="http://schemas.microsoft.com/office/drawing/2014/main" id="{E06FC513-BEAB-807B-ED20-1634044AE9D5}"/>
              </a:ext>
            </a:extLst>
          </p:cNvPr>
          <p:cNvSpPr>
            <a:spLocks noGrp="1"/>
          </p:cNvSpPr>
          <p:nvPr>
            <p:ph type="body" idx="15"/>
          </p:nvPr>
        </p:nvSpPr>
        <p:spPr>
          <a:xfrm>
            <a:off x="4379225" y="5501173"/>
            <a:ext cx="3429000" cy="711887"/>
          </a:xfrm>
        </p:spPr>
        <p:txBody>
          <a:bodyPr>
            <a:noAutofit/>
          </a:bodyPr>
          <a:lstStyle/>
          <a:p>
            <a:pPr marL="0" indent="0"/>
            <a:r>
              <a:rPr lang="en-US" b="0">
                <a:solidFill>
                  <a:srgbClr val="000000"/>
                </a:solidFill>
              </a:rPr>
              <a:t>Phonological awareness</a:t>
            </a:r>
          </a:p>
        </p:txBody>
      </p:sp>
      <p:sp>
        <p:nvSpPr>
          <p:cNvPr id="11" name="Footer Placeholder 10">
            <a:extLst>
              <a:ext uri="{FF2B5EF4-FFF2-40B4-BE49-F238E27FC236}">
                <a16:creationId xmlns:a16="http://schemas.microsoft.com/office/drawing/2014/main" id="{05960F89-3B40-216E-AA6F-64CD9580EF2E}"/>
              </a:ext>
              <a:ext uri="{C183D7F6-B498-43B3-948B-1728B52AA6E4}">
                <adec:decorative xmlns:adec="http://schemas.microsoft.com/office/drawing/2017/decorative" val="1"/>
              </a:ext>
            </a:extLst>
          </p:cNvPr>
          <p:cNvSpPr>
            <a:spLocks noGrp="1"/>
          </p:cNvSpPr>
          <p:nvPr>
            <p:ph type="ftr" sz="quarter" idx="17"/>
          </p:nvPr>
        </p:nvSpPr>
        <p:spPr/>
        <p:txBody>
          <a:bodyPr/>
          <a:lstStyle/>
          <a:p>
            <a:r>
              <a:rPr lang="en-US"/>
              <a:t>© Tennessee Department of Education </a:t>
            </a:r>
            <a:endParaRPr lang="id-ID"/>
          </a:p>
          <a:p>
            <a:endParaRPr lang="en-US"/>
          </a:p>
        </p:txBody>
      </p:sp>
      <p:sp>
        <p:nvSpPr>
          <p:cNvPr id="12" name="Rounded Rectangle 11">
            <a:extLst>
              <a:ext uri="{FF2B5EF4-FFF2-40B4-BE49-F238E27FC236}">
                <a16:creationId xmlns:a16="http://schemas.microsoft.com/office/drawing/2014/main" id="{398A0D5C-B1C2-5935-FC3E-B63ABE22CCA0}"/>
              </a:ext>
              <a:ext uri="{C183D7F6-B498-43B3-948B-1728B52AA6E4}">
                <adec:decorative xmlns:adec="http://schemas.microsoft.com/office/drawing/2017/decorative" val="1"/>
              </a:ext>
            </a:extLst>
          </p:cNvPr>
          <p:cNvSpPr/>
          <p:nvPr/>
        </p:nvSpPr>
        <p:spPr>
          <a:xfrm>
            <a:off x="884835" y="1273324"/>
            <a:ext cx="2848708" cy="78638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ounded Rectangle 13">
            <a:extLst>
              <a:ext uri="{FF2B5EF4-FFF2-40B4-BE49-F238E27FC236}">
                <a16:creationId xmlns:a16="http://schemas.microsoft.com/office/drawing/2014/main" id="{257F9960-2699-C8F9-FF37-71D372B3B231}"/>
              </a:ext>
              <a:ext uri="{C183D7F6-B498-43B3-948B-1728B52AA6E4}">
                <adec:decorative xmlns:adec="http://schemas.microsoft.com/office/drawing/2017/decorative" val="1"/>
              </a:ext>
            </a:extLst>
          </p:cNvPr>
          <p:cNvSpPr/>
          <p:nvPr/>
        </p:nvSpPr>
        <p:spPr>
          <a:xfrm>
            <a:off x="8588619" y="1300753"/>
            <a:ext cx="2848708" cy="78638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ounded Rectangle 15">
            <a:extLst>
              <a:ext uri="{FF2B5EF4-FFF2-40B4-BE49-F238E27FC236}">
                <a16:creationId xmlns:a16="http://schemas.microsoft.com/office/drawing/2014/main" id="{B326E4D7-37EA-EDF5-5B33-38DFE26550A2}"/>
              </a:ext>
              <a:ext uri="{C183D7F6-B498-43B3-948B-1728B52AA6E4}">
                <adec:decorative xmlns:adec="http://schemas.microsoft.com/office/drawing/2017/decorative" val="1"/>
              </a:ext>
            </a:extLst>
          </p:cNvPr>
          <p:cNvSpPr/>
          <p:nvPr/>
        </p:nvSpPr>
        <p:spPr>
          <a:xfrm>
            <a:off x="4549691" y="3331874"/>
            <a:ext cx="3088068" cy="78638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ounded Rectangle 16">
            <a:extLst>
              <a:ext uri="{FF2B5EF4-FFF2-40B4-BE49-F238E27FC236}">
                <a16:creationId xmlns:a16="http://schemas.microsoft.com/office/drawing/2014/main" id="{6345F872-20CA-B36C-0E96-5090B86D2272}"/>
              </a:ext>
              <a:ext uri="{C183D7F6-B498-43B3-948B-1728B52AA6E4}">
                <adec:decorative xmlns:adec="http://schemas.microsoft.com/office/drawing/2017/decorative" val="1"/>
              </a:ext>
            </a:extLst>
          </p:cNvPr>
          <p:cNvSpPr/>
          <p:nvPr/>
        </p:nvSpPr>
        <p:spPr>
          <a:xfrm>
            <a:off x="8730676" y="3331874"/>
            <a:ext cx="2848708" cy="78638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ounded Rectangle 20">
            <a:extLst>
              <a:ext uri="{FF2B5EF4-FFF2-40B4-BE49-F238E27FC236}">
                <a16:creationId xmlns:a16="http://schemas.microsoft.com/office/drawing/2014/main" id="{A8E00A81-7F8B-43B7-F0B1-08F1D4FA0220}"/>
              </a:ext>
              <a:ext uri="{C183D7F6-B498-43B3-948B-1728B52AA6E4}">
                <adec:decorative xmlns:adec="http://schemas.microsoft.com/office/drawing/2017/decorative" val="1"/>
              </a:ext>
            </a:extLst>
          </p:cNvPr>
          <p:cNvSpPr/>
          <p:nvPr/>
        </p:nvSpPr>
        <p:spPr>
          <a:xfrm>
            <a:off x="4617047" y="1300753"/>
            <a:ext cx="3088068" cy="78638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ounded Rectangle 21">
            <a:extLst>
              <a:ext uri="{FF2B5EF4-FFF2-40B4-BE49-F238E27FC236}">
                <a16:creationId xmlns:a16="http://schemas.microsoft.com/office/drawing/2014/main" id="{47F8BD09-A323-4B29-0E31-68F11BB78306}"/>
              </a:ext>
              <a:ext uri="{C183D7F6-B498-43B3-948B-1728B52AA6E4}">
                <adec:decorative xmlns:adec="http://schemas.microsoft.com/office/drawing/2017/decorative" val="1"/>
              </a:ext>
            </a:extLst>
          </p:cNvPr>
          <p:cNvSpPr/>
          <p:nvPr/>
        </p:nvSpPr>
        <p:spPr>
          <a:xfrm>
            <a:off x="4588951" y="2397279"/>
            <a:ext cx="3088068" cy="613051"/>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Rounded Rectangle 22">
            <a:extLst>
              <a:ext uri="{FF2B5EF4-FFF2-40B4-BE49-F238E27FC236}">
                <a16:creationId xmlns:a16="http://schemas.microsoft.com/office/drawing/2014/main" id="{3D80AD56-B8C1-C724-10F7-822ED90EA332}"/>
              </a:ext>
              <a:ext uri="{C183D7F6-B498-43B3-948B-1728B52AA6E4}">
                <adec:decorative xmlns:adec="http://schemas.microsoft.com/office/drawing/2017/decorative" val="1"/>
              </a:ext>
            </a:extLst>
          </p:cNvPr>
          <p:cNvSpPr/>
          <p:nvPr/>
        </p:nvSpPr>
        <p:spPr>
          <a:xfrm>
            <a:off x="4588951" y="4441526"/>
            <a:ext cx="3088068" cy="78638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ounded Rectangle 23">
            <a:extLst>
              <a:ext uri="{FF2B5EF4-FFF2-40B4-BE49-F238E27FC236}">
                <a16:creationId xmlns:a16="http://schemas.microsoft.com/office/drawing/2014/main" id="{261A40C1-54CA-F4BF-D64E-06F7B6BA107D}"/>
              </a:ext>
              <a:ext uri="{C183D7F6-B498-43B3-948B-1728B52AA6E4}">
                <adec:decorative xmlns:adec="http://schemas.microsoft.com/office/drawing/2017/decorative" val="1"/>
              </a:ext>
            </a:extLst>
          </p:cNvPr>
          <p:cNvSpPr/>
          <p:nvPr/>
        </p:nvSpPr>
        <p:spPr>
          <a:xfrm>
            <a:off x="4588951" y="5555239"/>
            <a:ext cx="3088068" cy="78638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438134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7EAAB-832C-1985-0895-0123F77FD8EC}"/>
              </a:ext>
            </a:extLst>
          </p:cNvPr>
          <p:cNvSpPr>
            <a:spLocks noGrp="1"/>
          </p:cNvSpPr>
          <p:nvPr>
            <p:ph type="title"/>
          </p:nvPr>
        </p:nvSpPr>
        <p:spPr/>
        <p:txBody>
          <a:bodyPr>
            <a:noAutofit/>
          </a:bodyPr>
          <a:lstStyle/>
          <a:p>
            <a:r>
              <a:rPr lang="en-US">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9"/>
                  </a:ext>
                </a:extLst>
              </a:rPr>
              <a:t>Using Screeners to Inform Drill-down Assessment Selection</a:t>
            </a:r>
            <a:endParaRPr lang="en-US"/>
          </a:p>
        </p:txBody>
      </p:sp>
      <p:sp>
        <p:nvSpPr>
          <p:cNvPr id="8" name="Rounded Rectangle 7">
            <a:extLst>
              <a:ext uri="{FF2B5EF4-FFF2-40B4-BE49-F238E27FC236}">
                <a16:creationId xmlns:a16="http://schemas.microsoft.com/office/drawing/2014/main" id="{66695216-0726-92B0-612D-809C0D2B2E42}"/>
              </a:ext>
              <a:ext uri="{C183D7F6-B498-43B3-948B-1728B52AA6E4}">
                <adec:decorative xmlns:adec="http://schemas.microsoft.com/office/drawing/2017/decorative" val="1"/>
              </a:ext>
            </a:extLst>
          </p:cNvPr>
          <p:cNvSpPr/>
          <p:nvPr/>
        </p:nvSpPr>
        <p:spPr>
          <a:xfrm>
            <a:off x="2632425" y="1753756"/>
            <a:ext cx="6979913" cy="477263"/>
          </a:xfrm>
          <a:prstGeom prst="roundRect">
            <a:avLst/>
          </a:prstGeom>
          <a:solidFill>
            <a:schemeClr val="bg2"/>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00000"/>
              </a:solidFill>
            </a:endParaRPr>
          </a:p>
        </p:txBody>
      </p:sp>
      <p:sp>
        <p:nvSpPr>
          <p:cNvPr id="11" name="Rounded Rectangle 10">
            <a:extLst>
              <a:ext uri="{FF2B5EF4-FFF2-40B4-BE49-F238E27FC236}">
                <a16:creationId xmlns:a16="http://schemas.microsoft.com/office/drawing/2014/main" id="{DA73BE35-5FF1-341D-6BB8-23D308C123A4}"/>
              </a:ext>
              <a:ext uri="{C183D7F6-B498-43B3-948B-1728B52AA6E4}">
                <adec:decorative xmlns:adec="http://schemas.microsoft.com/office/drawing/2017/decorative" val="1"/>
              </a:ext>
            </a:extLst>
          </p:cNvPr>
          <p:cNvSpPr/>
          <p:nvPr/>
        </p:nvSpPr>
        <p:spPr>
          <a:xfrm>
            <a:off x="2625968" y="5389427"/>
            <a:ext cx="6979914" cy="774665"/>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ounded Rectangle 8">
            <a:extLst>
              <a:ext uri="{FF2B5EF4-FFF2-40B4-BE49-F238E27FC236}">
                <a16:creationId xmlns:a16="http://schemas.microsoft.com/office/drawing/2014/main" id="{44F40FF2-5978-D3F6-61B6-8BEA366FA06D}"/>
              </a:ext>
              <a:ext uri="{C183D7F6-B498-43B3-948B-1728B52AA6E4}">
                <adec:decorative xmlns:adec="http://schemas.microsoft.com/office/drawing/2017/decorative" val="1"/>
              </a:ext>
            </a:extLst>
          </p:cNvPr>
          <p:cNvSpPr/>
          <p:nvPr/>
        </p:nvSpPr>
        <p:spPr>
          <a:xfrm>
            <a:off x="2604456" y="2895825"/>
            <a:ext cx="6979912" cy="533175"/>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Rounded Rectangle 9">
            <a:extLst>
              <a:ext uri="{FF2B5EF4-FFF2-40B4-BE49-F238E27FC236}">
                <a16:creationId xmlns:a16="http://schemas.microsoft.com/office/drawing/2014/main" id="{D9A7C329-5CA0-367E-4788-DDDB1A1749DB}"/>
              </a:ext>
              <a:ext uri="{C183D7F6-B498-43B3-948B-1728B52AA6E4}">
                <adec:decorative xmlns:adec="http://schemas.microsoft.com/office/drawing/2017/decorative" val="1"/>
              </a:ext>
            </a:extLst>
          </p:cNvPr>
          <p:cNvSpPr/>
          <p:nvPr/>
        </p:nvSpPr>
        <p:spPr>
          <a:xfrm>
            <a:off x="2625968" y="3993483"/>
            <a:ext cx="6979913" cy="772795"/>
          </a:xfrm>
          <a:prstGeom prst="roundRect">
            <a:avLst/>
          </a:prstGeom>
          <a:solidFill>
            <a:schemeClr val="bg2"/>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EAA1DB0-C571-F91C-D1CE-22B3640D0666}"/>
              </a:ext>
              <a:ext uri="{C183D7F6-B498-43B3-948B-1728B52AA6E4}">
                <adec:decorative xmlns:adec="http://schemas.microsoft.com/office/drawing/2017/decorative" val="0"/>
              </a:ext>
            </a:extLst>
          </p:cNvPr>
          <p:cNvSpPr>
            <a:spLocks noGrp="1"/>
          </p:cNvSpPr>
          <p:nvPr>
            <p:ph sz="quarter" idx="11"/>
          </p:nvPr>
        </p:nvSpPr>
        <p:spPr>
          <a:xfrm>
            <a:off x="2335238" y="1620568"/>
            <a:ext cx="7315200" cy="724601"/>
          </a:xfrm>
        </p:spPr>
        <p:txBody>
          <a:bodyPr anchor="ctr"/>
          <a:lstStyle/>
          <a:p>
            <a:pPr marL="257111" marR="0" lvl="0" indent="-257111" algn="ctr" defTabSz="685629" rtl="0" eaLnBrk="1" fontAlgn="auto" latinLnBrk="0" hangingPunct="1">
              <a:lnSpc>
                <a:spcPct val="100000"/>
              </a:lnSpc>
              <a:spcBef>
                <a:spcPct val="20000"/>
              </a:spcBef>
              <a:spcAft>
                <a:spcPts val="0"/>
              </a:spcAft>
              <a:buClr>
                <a:srgbClr val="000000"/>
              </a:buClr>
              <a:buSzTx/>
              <a:buFontTx/>
              <a:buNone/>
              <a:tabLst/>
              <a:defRPr/>
            </a:pPr>
            <a:r>
              <a:rPr kumimoji="0" lang="en-US" sz="2400" b="0" i="0" u="none" strike="noStrike" kern="1200" cap="none" spc="0" normalizeH="0" baseline="0" noProof="0">
                <a:ln>
                  <a:noFill/>
                </a:ln>
                <a:effectLst/>
                <a:uLnTx/>
                <a:uFillTx/>
                <a:latin typeface="Arial" panose="020B0604020202020204" pitchFamily="34" charset="0"/>
                <a:ea typeface="Open Sans" panose="020B0606030504020204" pitchFamily="34" charset="0"/>
                <a:cs typeface="Arial" panose="020B0604020202020204" pitchFamily="34" charset="0"/>
              </a:rPr>
              <a:t>Screener: Phoneme Segmentation Fluency</a:t>
            </a:r>
            <a:endParaRPr kumimoji="0" lang="en-US" sz="1400" b="0" i="0" u="none" strike="noStrike" kern="1200" cap="none" spc="0" normalizeH="0" baseline="0" noProof="0">
              <a:ln>
                <a:noFill/>
              </a:ln>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12" name="Down Arrow 11" descr="This arrow goes from phoneme segmentation fluency screener to phoneme awareness because phoneme segmentation may indicate broad need in phonemic awareness.&#10;">
            <a:extLst>
              <a:ext uri="{FF2B5EF4-FFF2-40B4-BE49-F238E27FC236}">
                <a16:creationId xmlns:a16="http://schemas.microsoft.com/office/drawing/2014/main" id="{F2A073C7-234E-F9C5-97E1-F106A749809E}"/>
              </a:ext>
              <a:ext uri="{C183D7F6-B498-43B3-948B-1728B52AA6E4}">
                <adec:decorative xmlns:adec="http://schemas.microsoft.com/office/drawing/2017/decorative" val="0"/>
              </a:ext>
            </a:extLst>
          </p:cNvPr>
          <p:cNvSpPr/>
          <p:nvPr/>
        </p:nvSpPr>
        <p:spPr>
          <a:xfrm>
            <a:off x="5978764" y="2435898"/>
            <a:ext cx="274320" cy="27432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1C954CB5-2D9E-D747-2F44-A53CE8111A55}"/>
              </a:ext>
              <a:ext uri="{C183D7F6-B498-43B3-948B-1728B52AA6E4}">
                <adec:decorative xmlns:adec="http://schemas.microsoft.com/office/drawing/2017/decorative" val="0"/>
              </a:ext>
            </a:extLst>
          </p:cNvPr>
          <p:cNvSpPr>
            <a:spLocks noGrp="1"/>
          </p:cNvSpPr>
          <p:nvPr>
            <p:ph sz="quarter" idx="15"/>
          </p:nvPr>
        </p:nvSpPr>
        <p:spPr>
          <a:xfrm>
            <a:off x="2335238" y="2795502"/>
            <a:ext cx="7315200" cy="727846"/>
          </a:xfrm>
        </p:spPr>
        <p:txBody>
          <a:bodyPr anchor="ctr"/>
          <a:lstStyle/>
          <a:p>
            <a:pPr marL="257111" marR="0" lvl="0" indent="-257111" algn="ctr" defTabSz="685629" rtl="0" eaLnBrk="1" fontAlgn="auto" latinLnBrk="0" hangingPunct="1">
              <a:lnSpc>
                <a:spcPct val="100000"/>
              </a:lnSpc>
              <a:spcBef>
                <a:spcPct val="20000"/>
              </a:spcBef>
              <a:spcAft>
                <a:spcPts val="0"/>
              </a:spcAft>
              <a:buClr>
                <a:srgbClr val="000000"/>
              </a:buClr>
              <a:buSzTx/>
              <a:buFontTx/>
              <a:buNone/>
              <a:tabLst/>
              <a:defRPr/>
            </a:pPr>
            <a:r>
              <a:rPr kumimoji="0" lang="en-US" sz="2400" b="0" i="0" u="none" strike="noStrike" kern="1200" cap="none" spc="0" normalizeH="0" baseline="0" noProof="0">
                <a:ln>
                  <a:noFill/>
                </a:ln>
                <a:effectLst/>
                <a:uLnTx/>
                <a:uFillTx/>
                <a:latin typeface="Arial" panose="020B0604020202020204" pitchFamily="34" charset="0"/>
                <a:ea typeface="Open Sans" panose="020B0606030504020204" pitchFamily="34" charset="0"/>
                <a:cs typeface="Arial" panose="020B0604020202020204" pitchFamily="34" charset="0"/>
              </a:rPr>
              <a:t>Screener: Phonemic </a:t>
            </a:r>
            <a:r>
              <a:rPr lang="en-US"/>
              <a:t>Awareness</a:t>
            </a:r>
            <a:endParaRPr kumimoji="0" lang="en-US" sz="1400" b="0" i="0" u="none" strike="noStrike" kern="1200" cap="none" spc="0" normalizeH="0" baseline="0" noProof="0">
              <a:ln>
                <a:noFill/>
              </a:ln>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13" name="Down Arrow 12" descr="This arrow goes from phoneme awareness to drill-down assessments like phonological awareness skills, because teams may administer additional drill down assessments or re-analyze existing data.&#10;">
            <a:extLst>
              <a:ext uri="{FF2B5EF4-FFF2-40B4-BE49-F238E27FC236}">
                <a16:creationId xmlns:a16="http://schemas.microsoft.com/office/drawing/2014/main" id="{7A88A2D1-C5A2-B3D0-4D5E-80F1563A3A02}"/>
              </a:ext>
              <a:ext uri="{C183D7F6-B498-43B3-948B-1728B52AA6E4}">
                <adec:decorative xmlns:adec="http://schemas.microsoft.com/office/drawing/2017/decorative" val="0"/>
              </a:ext>
            </a:extLst>
          </p:cNvPr>
          <p:cNvSpPr/>
          <p:nvPr/>
        </p:nvSpPr>
        <p:spPr>
          <a:xfrm>
            <a:off x="6017034" y="3537258"/>
            <a:ext cx="274320" cy="27432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ontent Placeholder 4">
            <a:extLst>
              <a:ext uri="{FF2B5EF4-FFF2-40B4-BE49-F238E27FC236}">
                <a16:creationId xmlns:a16="http://schemas.microsoft.com/office/drawing/2014/main" id="{AD4A760F-D697-CF6E-B0EA-4E72518D6A2E}"/>
              </a:ext>
              <a:ext uri="{C183D7F6-B498-43B3-948B-1728B52AA6E4}">
                <adec:decorative xmlns:adec="http://schemas.microsoft.com/office/drawing/2017/decorative" val="0"/>
              </a:ext>
            </a:extLst>
          </p:cNvPr>
          <p:cNvSpPr>
            <a:spLocks noGrp="1"/>
          </p:cNvSpPr>
          <p:nvPr>
            <p:ph sz="quarter" idx="16"/>
          </p:nvPr>
        </p:nvSpPr>
        <p:spPr>
          <a:xfrm>
            <a:off x="2436812" y="3825488"/>
            <a:ext cx="7315200" cy="1128115"/>
          </a:xfrm>
        </p:spPr>
        <p:txBody>
          <a:bodyPr anchor="ctr"/>
          <a:lstStyle/>
          <a:p>
            <a:pPr marL="0" indent="0" algn="ctr">
              <a:spcBef>
                <a:spcPts val="0"/>
              </a:spcBef>
            </a:pPr>
            <a:r>
              <a:rPr lang="en-US"/>
              <a:t>Drill-Down Assessment: </a:t>
            </a:r>
            <a:endParaRPr lang="en-US" sz="1400"/>
          </a:p>
          <a:p>
            <a:pPr marL="0" indent="0" algn="ctr">
              <a:spcBef>
                <a:spcPts val="0"/>
              </a:spcBef>
            </a:pPr>
            <a:r>
              <a:rPr lang="en-US"/>
              <a:t>Phonological Awareness Skills Survey</a:t>
            </a:r>
            <a:endParaRPr lang="en-US" sz="1400"/>
          </a:p>
        </p:txBody>
      </p:sp>
      <p:sp>
        <p:nvSpPr>
          <p:cNvPr id="14" name="Down Arrow 13" descr="This arrow goes from drill-down assessment to specific skills like blending, segmentation, and deletion, because drill-down assessments lead teams to specifc deficits impacting student learning.">
            <a:extLst>
              <a:ext uri="{FF2B5EF4-FFF2-40B4-BE49-F238E27FC236}">
                <a16:creationId xmlns:a16="http://schemas.microsoft.com/office/drawing/2014/main" id="{6AA640C2-D9B2-DD08-6697-06D0A8057A82}"/>
              </a:ext>
              <a:ext uri="{C183D7F6-B498-43B3-948B-1728B52AA6E4}">
                <adec:decorative xmlns:adec="http://schemas.microsoft.com/office/drawing/2017/decorative" val="0"/>
              </a:ext>
            </a:extLst>
          </p:cNvPr>
          <p:cNvSpPr/>
          <p:nvPr/>
        </p:nvSpPr>
        <p:spPr>
          <a:xfrm>
            <a:off x="6021718" y="4932628"/>
            <a:ext cx="274320" cy="27432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Content Placeholder 5">
            <a:extLst>
              <a:ext uri="{FF2B5EF4-FFF2-40B4-BE49-F238E27FC236}">
                <a16:creationId xmlns:a16="http://schemas.microsoft.com/office/drawing/2014/main" id="{634A5675-BAA5-114A-28AE-11F20F132E44}"/>
              </a:ext>
              <a:ext uri="{C183D7F6-B498-43B3-948B-1728B52AA6E4}">
                <adec:decorative xmlns:adec="http://schemas.microsoft.com/office/drawing/2017/decorative" val="0"/>
              </a:ext>
            </a:extLst>
          </p:cNvPr>
          <p:cNvSpPr>
            <a:spLocks noGrp="1"/>
          </p:cNvSpPr>
          <p:nvPr>
            <p:ph sz="quarter" idx="17"/>
          </p:nvPr>
        </p:nvSpPr>
        <p:spPr>
          <a:xfrm>
            <a:off x="2436812" y="5389426"/>
            <a:ext cx="7315200" cy="774666"/>
          </a:xfrm>
          <a:noFill/>
        </p:spPr>
        <p:txBody>
          <a:bodyPr anchor="ctr">
            <a:normAutofit lnSpcReduction="10000"/>
          </a:bodyPr>
          <a:lstStyle/>
          <a:p>
            <a:pPr marL="257111" marR="0" lvl="0" indent="-257111" algn="ctr" defTabSz="685629" rtl="0" eaLnBrk="1" fontAlgn="auto" latinLnBrk="0" hangingPunct="1">
              <a:lnSpc>
                <a:spcPct val="100000"/>
              </a:lnSpc>
              <a:spcBef>
                <a:spcPct val="20000"/>
              </a:spcBef>
              <a:spcAft>
                <a:spcPts val="0"/>
              </a:spcAft>
              <a:buClr>
                <a:srgbClr val="000000"/>
              </a:buClr>
              <a:buSzTx/>
              <a:buFontTx/>
              <a:buNone/>
              <a:tabLst/>
              <a:defRPr/>
            </a:pPr>
            <a:r>
              <a:rPr kumimoji="0" lang="en-US" b="0" i="0" u="none" strike="noStrike" kern="1200" cap="none" spc="0" normalizeH="0" baseline="0" noProof="0">
                <a:ln>
                  <a:noFill/>
                </a:ln>
                <a:effectLst/>
                <a:uLnTx/>
                <a:uFillTx/>
                <a:latin typeface="Arial" panose="020B0604020202020204" pitchFamily="34" charset="0"/>
                <a:ea typeface="Open Sans" panose="020B0606030504020204" pitchFamily="34" charset="0"/>
                <a:cs typeface="Arial" panose="020B0604020202020204" pitchFamily="34" charset="0"/>
              </a:rPr>
              <a:t>Specific Skill Deficit: Blending, Segmentation, Deletion</a:t>
            </a:r>
            <a:endParaRPr kumimoji="0" lang="en-US" sz="1400" b="0" i="0" u="none" strike="noStrike" kern="1200" cap="none" spc="0" normalizeH="0" baseline="0" noProof="0">
              <a:ln>
                <a:noFill/>
              </a:ln>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7" name="Footer Placeholder 6">
            <a:extLst>
              <a:ext uri="{FF2B5EF4-FFF2-40B4-BE49-F238E27FC236}">
                <a16:creationId xmlns:a16="http://schemas.microsoft.com/office/drawing/2014/main" id="{4A13EF5C-BA7A-1D8C-D01B-4F4442873F60}"/>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1555988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9DFE-1E9F-387D-34E8-29E054AB4998}"/>
              </a:ext>
            </a:extLst>
          </p:cNvPr>
          <p:cNvSpPr>
            <a:spLocks noGrp="1"/>
          </p:cNvSpPr>
          <p:nvPr>
            <p:ph type="title"/>
          </p:nvPr>
        </p:nvSpPr>
        <p:spPr/>
        <p:txBody>
          <a:bodyPr/>
          <a:lstStyle/>
          <a:p>
            <a:r>
              <a:rPr lang="en-US"/>
              <a:t>Characteristics of Dyslexia: T.C.A. § 49-1-229</a:t>
            </a:r>
          </a:p>
        </p:txBody>
      </p:sp>
      <p:sp>
        <p:nvSpPr>
          <p:cNvPr id="3" name="Text Placeholder 2">
            <a:extLst>
              <a:ext uri="{FF2B5EF4-FFF2-40B4-BE49-F238E27FC236}">
                <a16:creationId xmlns:a16="http://schemas.microsoft.com/office/drawing/2014/main" id="{2ADBB458-3A58-5E1E-FC0B-15618CD3A206}"/>
              </a:ext>
            </a:extLst>
          </p:cNvPr>
          <p:cNvSpPr>
            <a:spLocks noGrp="1"/>
          </p:cNvSpPr>
          <p:nvPr>
            <p:ph type="body" sz="quarter" idx="10"/>
          </p:nvPr>
        </p:nvSpPr>
        <p:spPr/>
        <p:txBody>
          <a:bodyPr/>
          <a:lstStyle/>
          <a:p>
            <a:pPr marL="342900" indent="-342900"/>
            <a:r>
              <a:rPr lang="en-US">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xmlns="" textRoundtripDataId="347"/>
                  </a:ext>
                </a:extLst>
              </a:rPr>
              <a:t>All students K-12 must go through an approved universal screening process.</a:t>
            </a:r>
            <a:endPar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xmlns="" textRoundtripDataId="348"/>
                </a:ext>
              </a:extLst>
            </a:endParaRPr>
          </a:p>
          <a:p>
            <a:pPr marL="342900" indent="-342900">
              <a:spcBef>
                <a:spcPts val="600"/>
              </a:spcBef>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xmlns="" textRoundtripDataId="349"/>
                  </a:ext>
                </a:extLst>
              </a:rPr>
              <a:t>LEAs must have the capacity to measure skills in the areas of phonological awareness, phonemic awareness, sound-symbol recognition, alphabet knowledge, decoding skills, rapid naming, and encoding</a:t>
            </a:r>
            <a:r>
              <a:rPr lang="en-US">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xmlns="" textRoundtripDataId="349"/>
                  </a:ext>
                </a:extLst>
              </a:rPr>
              <a:t>.</a:t>
            </a:r>
            <a:endPar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xmlns="" textRoundtripDataId="350"/>
                </a:ext>
              </a:extLst>
            </a:endParaRPr>
          </a:p>
          <a:p>
            <a:pPr marL="342900" indent="-342900">
              <a:spcBef>
                <a:spcPts val="600"/>
              </a:spcBef>
            </a:pPr>
            <a:r>
              <a:rPr lang="en-US" b="1">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xmlns="" textRoundtripDataId="351"/>
                  </a:ext>
                </a:extLst>
              </a:rPr>
              <a:t>Multiple sources of data should be analyzed to identify students as “at risk.”</a:t>
            </a:r>
            <a:endParaRPr lang="en-US"/>
          </a:p>
        </p:txBody>
      </p:sp>
      <p:sp>
        <p:nvSpPr>
          <p:cNvPr id="4" name="Footer Placeholder 3">
            <a:extLst>
              <a:ext uri="{FF2B5EF4-FFF2-40B4-BE49-F238E27FC236}">
                <a16:creationId xmlns:a16="http://schemas.microsoft.com/office/drawing/2014/main" id="{6EFC667F-ED33-FD27-078D-072E2C27D03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Tennessee Department of Education </a:t>
            </a:r>
            <a:endParaRPr lang="id-ID"/>
          </a:p>
          <a:p>
            <a:endParaRPr lang="en-US"/>
          </a:p>
        </p:txBody>
      </p:sp>
      <p:sp>
        <p:nvSpPr>
          <p:cNvPr id="5" name="Text Placeholder 4">
            <a:extLst>
              <a:ext uri="{FF2B5EF4-FFF2-40B4-BE49-F238E27FC236}">
                <a16:creationId xmlns:a16="http://schemas.microsoft.com/office/drawing/2014/main" id="{237D0CF8-DD35-88E2-D6E3-9ECCD79F72F2}"/>
              </a:ext>
            </a:extLst>
          </p:cNvPr>
          <p:cNvSpPr>
            <a:spLocks noGrp="1"/>
          </p:cNvSpPr>
          <p:nvPr>
            <p:ph type="body" sz="quarter" idx="12"/>
          </p:nvPr>
        </p:nvSpPr>
        <p:spPr/>
        <p:txBody>
          <a:bodyPr/>
          <a:lstStyle/>
          <a:p>
            <a:r>
              <a:rPr lang="en-US"/>
              <a:t>(TDOE, 2018)</a:t>
            </a:r>
          </a:p>
        </p:txBody>
      </p:sp>
    </p:spTree>
    <p:extLst>
      <p:ext uri="{BB962C8B-B14F-4D97-AF65-F5344CB8AC3E}">
        <p14:creationId xmlns:p14="http://schemas.microsoft.com/office/powerpoint/2010/main" val="464579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90941-318C-7E80-725D-3EF2224085AF}"/>
              </a:ext>
            </a:extLst>
          </p:cNvPr>
          <p:cNvSpPr>
            <a:spLocks noGrp="1"/>
          </p:cNvSpPr>
          <p:nvPr>
            <p:ph type="title"/>
          </p:nvPr>
        </p:nvSpPr>
        <p:spPr/>
        <p:txBody>
          <a:bodyPr>
            <a:normAutofit fontScale="90000"/>
          </a:bodyPr>
          <a:lstStyle/>
          <a:p>
            <a:r>
              <a:rPr lang="en-US"/>
              <a:t>Characteristics of Dyslexia: </a:t>
            </a:r>
            <a:br>
              <a:rPr lang="en-US"/>
            </a:br>
            <a:r>
              <a:rPr lang="en-US"/>
              <a:t>T.C.A. § 49-1-229 and SBE Rule 0520-01-22-.02</a:t>
            </a:r>
          </a:p>
        </p:txBody>
      </p:sp>
      <p:sp>
        <p:nvSpPr>
          <p:cNvPr id="3" name="Text Placeholder 2">
            <a:extLst>
              <a:ext uri="{FF2B5EF4-FFF2-40B4-BE49-F238E27FC236}">
                <a16:creationId xmlns:a16="http://schemas.microsoft.com/office/drawing/2014/main" id="{84A62E8F-6B64-1E91-00E6-69B3980C8F02}"/>
              </a:ext>
            </a:extLst>
          </p:cNvPr>
          <p:cNvSpPr>
            <a:spLocks noGrp="1"/>
          </p:cNvSpPr>
          <p:nvPr>
            <p:ph type="body" sz="quarter" idx="10"/>
          </p:nvPr>
        </p:nvSpPr>
        <p:spPr/>
        <p:txBody>
          <a:bodyPr/>
          <a:lstStyle/>
          <a:p>
            <a:pPr marL="342900" indent="-342900">
              <a:spcBef>
                <a:spcPts val="600"/>
              </a:spcBef>
            </a:pPr>
            <a:r>
              <a:rPr lang="en-US">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xmlns="" textRoundtripDataId="354"/>
                  </a:ext>
                </a:extLst>
              </a:rPr>
              <a:t>If a student is</a:t>
            </a:r>
            <a:r>
              <a:rPr lang="en-US">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xmlns="" textRoundtripDataId="355"/>
                  </a:ext>
                </a:extLst>
              </a:rPr>
              <a:t> </a:t>
            </a:r>
            <a:r>
              <a:rPr lang="en-US">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xmlns="" textRoundtripDataId="356"/>
                  </a:ext>
                </a:extLst>
              </a:rPr>
              <a:t>identified as having characteristics of dyslexia,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xmlns="" textRoundtripDataId="357"/>
                  </a:ext>
                </a:extLst>
              </a:rPr>
              <a:t>he/she </a:t>
            </a:r>
            <a:r>
              <a:rPr lang="en-US">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xmlns="" textRoundtripDataId="358"/>
                  </a:ext>
                </a:extLst>
              </a:rPr>
              <a:t>must receive a dyslexia-specific intervention.</a:t>
            </a:r>
            <a:endPar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xmlns="" textRoundtripDataId="359"/>
                </a:ext>
              </a:extLst>
            </a:endParaRPr>
          </a:p>
          <a:p>
            <a:pPr marL="342900" indent="-342900">
              <a:spcBef>
                <a:spcPts val="600"/>
              </a:spcBef>
            </a:pPr>
            <a:r>
              <a:rPr lang="en-US"/>
              <a:t>Students who are identified as having characteristics of dyslexia and meet criteria should receive an Individualized Learning Plan – Dyslexia (ILP-D). If a student's parent declines an ILP-D, the student would still receive a dyslexia-specific intervention and be served through a student intervention plan. </a:t>
            </a:r>
          </a:p>
        </p:txBody>
      </p:sp>
      <p:sp>
        <p:nvSpPr>
          <p:cNvPr id="4" name="Footer Placeholder 3">
            <a:extLst>
              <a:ext uri="{FF2B5EF4-FFF2-40B4-BE49-F238E27FC236}">
                <a16:creationId xmlns:a16="http://schemas.microsoft.com/office/drawing/2014/main" id="{19FC190D-7DAC-AA11-0C6F-5F669864AF0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Tennessee Department of Education </a:t>
            </a:r>
            <a:endParaRPr lang="id-ID"/>
          </a:p>
          <a:p>
            <a:endParaRPr lang="en-US"/>
          </a:p>
        </p:txBody>
      </p:sp>
      <p:sp>
        <p:nvSpPr>
          <p:cNvPr id="5" name="Text Placeholder 4">
            <a:extLst>
              <a:ext uri="{FF2B5EF4-FFF2-40B4-BE49-F238E27FC236}">
                <a16:creationId xmlns:a16="http://schemas.microsoft.com/office/drawing/2014/main" id="{6304EA0C-704C-0B30-B2DD-AB796F7377B3}"/>
              </a:ext>
            </a:extLst>
          </p:cNvPr>
          <p:cNvSpPr>
            <a:spLocks noGrp="1"/>
          </p:cNvSpPr>
          <p:nvPr>
            <p:ph type="body" sz="quarter" idx="12"/>
          </p:nvPr>
        </p:nvSpPr>
        <p:spPr/>
        <p:txBody>
          <a:bodyPr/>
          <a:lstStyle/>
          <a:p>
            <a:r>
              <a:rPr lang="en-US"/>
              <a:t>TDOE, 2018</a:t>
            </a:r>
          </a:p>
        </p:txBody>
      </p:sp>
    </p:spTree>
    <p:extLst>
      <p:ext uri="{BB962C8B-B14F-4D97-AF65-F5344CB8AC3E}">
        <p14:creationId xmlns:p14="http://schemas.microsoft.com/office/powerpoint/2010/main" val="2578381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Red and blue Tennessee Technical Assistance Network (TN-TAN) logo">
            <a:extLst>
              <a:ext uri="{FF2B5EF4-FFF2-40B4-BE49-F238E27FC236}">
                <a16:creationId xmlns:a16="http://schemas.microsoft.com/office/drawing/2014/main" id="{ED2DDF6E-0E31-1D2F-C82A-F75EE68528A8}"/>
              </a:ext>
            </a:extLst>
          </p:cNvPr>
          <p:cNvPicPr>
            <a:picLocks noChangeAspect="1"/>
          </p:cNvPicPr>
          <p:nvPr/>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31410"/>
          <a:stretch/>
        </p:blipFill>
        <p:spPr>
          <a:xfrm>
            <a:off x="503238" y="37826"/>
            <a:ext cx="3453176" cy="1193662"/>
          </a:xfrm>
          <a:prstGeom prst="rect">
            <a:avLst/>
          </a:prstGeom>
        </p:spPr>
      </p:pic>
      <p:pic>
        <p:nvPicPr>
          <p:cNvPr id="8" name="Picture 7" descr="Tennessee Tiered Supports Center logo">
            <a:extLst>
              <a:ext uri="{FF2B5EF4-FFF2-40B4-BE49-F238E27FC236}">
                <a16:creationId xmlns:a16="http://schemas.microsoft.com/office/drawing/2014/main" id="{F20A353E-9FF2-4A11-1A01-9A63097C45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57675" y="281162"/>
            <a:ext cx="927106" cy="927106"/>
          </a:xfrm>
          <a:prstGeom prst="rect">
            <a:avLst/>
          </a:prstGeom>
        </p:spPr>
      </p:pic>
      <p:sp>
        <p:nvSpPr>
          <p:cNvPr id="10" name="Title 9">
            <a:extLst>
              <a:ext uri="{FF2B5EF4-FFF2-40B4-BE49-F238E27FC236}">
                <a16:creationId xmlns:a16="http://schemas.microsoft.com/office/drawing/2014/main" id="{EAEC6BFE-FFAB-824C-56DC-07907A20C446}"/>
              </a:ext>
            </a:extLst>
          </p:cNvPr>
          <p:cNvSpPr>
            <a:spLocks noGrp="1"/>
          </p:cNvSpPr>
          <p:nvPr>
            <p:ph type="title"/>
          </p:nvPr>
        </p:nvSpPr>
        <p:spPr>
          <a:xfrm>
            <a:off x="503238" y="1730326"/>
            <a:ext cx="5590538" cy="1726990"/>
          </a:xfrm>
        </p:spPr>
        <p:txBody>
          <a:bodyPr>
            <a:noAutofit/>
          </a:bodyPr>
          <a:lstStyle/>
          <a:p>
            <a:r>
              <a:rPr lang="en-US" sz="3600"/>
              <a:t>Implementing Tier II Interventions and Supports Session 2</a:t>
            </a:r>
          </a:p>
        </p:txBody>
      </p:sp>
      <p:sp>
        <p:nvSpPr>
          <p:cNvPr id="11" name="Subtitle 10">
            <a:extLst>
              <a:ext uri="{FF2B5EF4-FFF2-40B4-BE49-F238E27FC236}">
                <a16:creationId xmlns:a16="http://schemas.microsoft.com/office/drawing/2014/main" id="{621E2160-0930-5B79-1FEC-46B386CDF8B1}"/>
              </a:ext>
            </a:extLst>
          </p:cNvPr>
          <p:cNvSpPr>
            <a:spLocks noGrp="1"/>
          </p:cNvSpPr>
          <p:nvPr>
            <p:ph type="subTitle" idx="1"/>
          </p:nvPr>
        </p:nvSpPr>
        <p:spPr/>
        <p:txBody>
          <a:bodyPr/>
          <a:lstStyle/>
          <a:p>
            <a:r>
              <a:rPr lang="en-US" dirty="0"/>
              <a:t>Tennessee Tiered Supports Center</a:t>
            </a:r>
          </a:p>
        </p:txBody>
      </p:sp>
      <p:sp>
        <p:nvSpPr>
          <p:cNvPr id="12" name="Text Placeholder 11">
            <a:extLst>
              <a:ext uri="{FF2B5EF4-FFF2-40B4-BE49-F238E27FC236}">
                <a16:creationId xmlns:a16="http://schemas.microsoft.com/office/drawing/2014/main" id="{758CFF41-9EAA-312B-12E4-C35645E9BB3A}"/>
              </a:ext>
            </a:extLst>
          </p:cNvPr>
          <p:cNvSpPr>
            <a:spLocks noGrp="1"/>
          </p:cNvSpPr>
          <p:nvPr>
            <p:ph type="body" sz="quarter" idx="10"/>
          </p:nvPr>
        </p:nvSpPr>
        <p:spPr/>
        <p:txBody>
          <a:bodyPr/>
          <a:lstStyle/>
          <a:p>
            <a:endParaRPr lang="en-US"/>
          </a:p>
        </p:txBody>
      </p:sp>
      <p:pic>
        <p:nvPicPr>
          <p:cNvPr id="6" name="Picture 5" descr="Tennessee Department of Education logo">
            <a:extLst>
              <a:ext uri="{FF2B5EF4-FFF2-40B4-BE49-F238E27FC236}">
                <a16:creationId xmlns:a16="http://schemas.microsoft.com/office/drawing/2014/main" id="{B648394E-D55A-3238-610C-D08AD244B90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6152" y="5972469"/>
            <a:ext cx="1586983" cy="627866"/>
          </a:xfrm>
          <a:prstGeom prst="rect">
            <a:avLst/>
          </a:prstGeom>
        </p:spPr>
      </p:pic>
      <p:sp>
        <p:nvSpPr>
          <p:cNvPr id="4" name="Footer Placeholder 3" descr="Copyright Tennessee Department of Education">
            <a:extLst>
              <a:ext uri="{FF2B5EF4-FFF2-40B4-BE49-F238E27FC236}">
                <a16:creationId xmlns:a16="http://schemas.microsoft.com/office/drawing/2014/main" id="{8983FD00-E3BF-E4C0-2FEC-EB03F29536CA}"/>
              </a:ext>
            </a:extLst>
          </p:cNvPr>
          <p:cNvSpPr>
            <a:spLocks noGrp="1"/>
          </p:cNvSpPr>
          <p:nvPr>
            <p:ph type="ftr" sz="quarter" idx="11"/>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1061446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78C0F9-DB4D-BBE0-CCE3-2CB57324B492}"/>
              </a:ext>
            </a:extLst>
          </p:cNvPr>
          <p:cNvSpPr>
            <a:spLocks noGrp="1"/>
          </p:cNvSpPr>
          <p:nvPr>
            <p:ph type="title"/>
          </p:nvPr>
        </p:nvSpPr>
        <p:spPr/>
        <p:txBody>
          <a:bodyPr>
            <a:noAutofit/>
          </a:bodyPr>
          <a:lstStyle/>
          <a:p>
            <a:r>
              <a:rPr lang="en-US"/>
              <a:t>Drill-Down Assessments</a:t>
            </a:r>
            <a:br>
              <a:rPr lang="en-US"/>
            </a:br>
            <a:r>
              <a:rPr lang="en-US" sz="2400" i="1">
                <a:latin typeface="Arial" panose="020B0604020202020204" pitchFamily="34" charset="0"/>
                <a:cs typeface="Arial" panose="020B0604020202020204" pitchFamily="34" charset="0"/>
              </a:rPr>
              <a:t>Assessing the Function of Behavior</a:t>
            </a:r>
            <a:endParaRPr lang="en-US" sz="2400"/>
          </a:p>
        </p:txBody>
      </p:sp>
      <p:sp>
        <p:nvSpPr>
          <p:cNvPr id="12" name="Rounded Rectangle 11">
            <a:extLst>
              <a:ext uri="{FF2B5EF4-FFF2-40B4-BE49-F238E27FC236}">
                <a16:creationId xmlns:a16="http://schemas.microsoft.com/office/drawing/2014/main" id="{FDE47997-7EA6-FE0B-D8BE-3DA72CBF30C3}"/>
              </a:ext>
              <a:ext uri="{C183D7F6-B498-43B3-948B-1728B52AA6E4}">
                <adec:decorative xmlns:adec="http://schemas.microsoft.com/office/drawing/2017/decorative" val="1"/>
              </a:ext>
            </a:extLst>
          </p:cNvPr>
          <p:cNvSpPr/>
          <p:nvPr/>
        </p:nvSpPr>
        <p:spPr>
          <a:xfrm>
            <a:off x="948795" y="5176649"/>
            <a:ext cx="9603703" cy="8781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ounded Rectangle 10">
            <a:extLst>
              <a:ext uri="{FF2B5EF4-FFF2-40B4-BE49-F238E27FC236}">
                <a16:creationId xmlns:a16="http://schemas.microsoft.com/office/drawing/2014/main" id="{BA5D9CBB-F889-3E96-37DD-63DF2B2848FA}"/>
              </a:ext>
              <a:ext uri="{C183D7F6-B498-43B3-948B-1728B52AA6E4}">
                <adec:decorative xmlns:adec="http://schemas.microsoft.com/office/drawing/2017/decorative" val="1"/>
              </a:ext>
            </a:extLst>
          </p:cNvPr>
          <p:cNvSpPr/>
          <p:nvPr/>
        </p:nvSpPr>
        <p:spPr>
          <a:xfrm>
            <a:off x="630195" y="1469659"/>
            <a:ext cx="10376882" cy="98001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 Placeholder 1">
            <a:extLst>
              <a:ext uri="{FF2B5EF4-FFF2-40B4-BE49-F238E27FC236}">
                <a16:creationId xmlns:a16="http://schemas.microsoft.com/office/drawing/2014/main" id="{D0257CE9-7C0F-4FE2-0EEE-469739BB943C}"/>
              </a:ext>
            </a:extLst>
          </p:cNvPr>
          <p:cNvSpPr>
            <a:spLocks noGrp="1"/>
          </p:cNvSpPr>
          <p:nvPr>
            <p:ph type="body" idx="1"/>
          </p:nvPr>
        </p:nvSpPr>
        <p:spPr>
          <a:xfrm>
            <a:off x="652405" y="1522793"/>
            <a:ext cx="10512860" cy="831267"/>
          </a:xfrm>
        </p:spPr>
        <p:txBody>
          <a:bodyPr>
            <a:noAutofit/>
          </a:bodyPr>
          <a:lstStyle/>
          <a:p>
            <a:pPr marL="0" indent="0" algn="ctr"/>
            <a:r>
              <a:rPr lang="en-US">
                <a:solidFill>
                  <a:schemeClr val="bg1"/>
                </a:solidFill>
              </a:rPr>
              <a:t>Consider resources–such as time, personnel, materials, and training–required to conduct the assessment.</a:t>
            </a:r>
          </a:p>
        </p:txBody>
      </p:sp>
      <p:sp>
        <p:nvSpPr>
          <p:cNvPr id="3" name="Text Placeholder 2">
            <a:extLst>
              <a:ext uri="{FF2B5EF4-FFF2-40B4-BE49-F238E27FC236}">
                <a16:creationId xmlns:a16="http://schemas.microsoft.com/office/drawing/2014/main" id="{6CDA1433-1993-3AEA-1BE9-A70D4D5F7634}"/>
              </a:ext>
            </a:extLst>
          </p:cNvPr>
          <p:cNvSpPr>
            <a:spLocks noGrp="1"/>
          </p:cNvSpPr>
          <p:nvPr>
            <p:ph type="body" idx="2"/>
          </p:nvPr>
        </p:nvSpPr>
        <p:spPr>
          <a:xfrm>
            <a:off x="494215" y="2759371"/>
            <a:ext cx="4119823" cy="534888"/>
          </a:xfrm>
        </p:spPr>
        <p:txBody>
          <a:bodyPr/>
          <a:lstStyle/>
          <a:p>
            <a:pPr marL="114300" indent="0">
              <a:buNone/>
            </a:pPr>
            <a:r>
              <a:rPr lang="en-US"/>
              <a:t>Less intensive</a:t>
            </a:r>
          </a:p>
        </p:txBody>
      </p:sp>
      <p:sp>
        <p:nvSpPr>
          <p:cNvPr id="4" name="Text Placeholder 3">
            <a:extLst>
              <a:ext uri="{FF2B5EF4-FFF2-40B4-BE49-F238E27FC236}">
                <a16:creationId xmlns:a16="http://schemas.microsoft.com/office/drawing/2014/main" id="{B8543A00-900A-2069-C491-2D4D430105C0}"/>
              </a:ext>
            </a:extLst>
          </p:cNvPr>
          <p:cNvSpPr>
            <a:spLocks noGrp="1"/>
          </p:cNvSpPr>
          <p:nvPr>
            <p:ph type="body" idx="4"/>
          </p:nvPr>
        </p:nvSpPr>
        <p:spPr>
          <a:xfrm>
            <a:off x="6888358" y="2759371"/>
            <a:ext cx="4118716" cy="534888"/>
          </a:xfrm>
        </p:spPr>
        <p:txBody>
          <a:bodyPr/>
          <a:lstStyle/>
          <a:p>
            <a:pPr marL="114300" indent="0" algn="r">
              <a:buNone/>
            </a:pPr>
            <a:r>
              <a:rPr lang="en-US"/>
              <a:t>More intensive</a:t>
            </a:r>
          </a:p>
        </p:txBody>
      </p:sp>
      <p:sp>
        <p:nvSpPr>
          <p:cNvPr id="6" name="Text Placeholder 5">
            <a:extLst>
              <a:ext uri="{FF2B5EF4-FFF2-40B4-BE49-F238E27FC236}">
                <a16:creationId xmlns:a16="http://schemas.microsoft.com/office/drawing/2014/main" id="{C3C08B50-2D08-AD10-EC12-DE76055DBE0E}"/>
              </a:ext>
            </a:extLst>
          </p:cNvPr>
          <p:cNvSpPr>
            <a:spLocks noGrp="1"/>
          </p:cNvSpPr>
          <p:nvPr>
            <p:ph type="body" idx="10"/>
          </p:nvPr>
        </p:nvSpPr>
        <p:spPr>
          <a:xfrm>
            <a:off x="494218" y="3735434"/>
            <a:ext cx="3274251" cy="731933"/>
          </a:xfrm>
        </p:spPr>
        <p:txBody>
          <a:bodyPr/>
          <a:lstStyle/>
          <a:p>
            <a:pPr marL="114300" indent="0">
              <a:buNone/>
            </a:pPr>
            <a:r>
              <a:rPr lang="en-US"/>
              <a:t>Indirect Assessment</a:t>
            </a:r>
          </a:p>
        </p:txBody>
      </p:sp>
      <p:sp>
        <p:nvSpPr>
          <p:cNvPr id="7" name="Text Placeholder 6">
            <a:extLst>
              <a:ext uri="{FF2B5EF4-FFF2-40B4-BE49-F238E27FC236}">
                <a16:creationId xmlns:a16="http://schemas.microsoft.com/office/drawing/2014/main" id="{2339B759-1FD7-CDAA-DB08-E80E35C06A95}"/>
              </a:ext>
            </a:extLst>
          </p:cNvPr>
          <p:cNvSpPr>
            <a:spLocks noGrp="1"/>
          </p:cNvSpPr>
          <p:nvPr>
            <p:ph type="body" idx="14"/>
          </p:nvPr>
        </p:nvSpPr>
        <p:spPr>
          <a:xfrm>
            <a:off x="4113520" y="3735434"/>
            <a:ext cx="3274251" cy="731933"/>
          </a:xfrm>
        </p:spPr>
        <p:txBody>
          <a:bodyPr/>
          <a:lstStyle/>
          <a:p>
            <a:pPr marL="114300" indent="0">
              <a:buNone/>
            </a:pPr>
            <a:r>
              <a:rPr lang="en-US"/>
              <a:t>Direct Assessment</a:t>
            </a:r>
          </a:p>
        </p:txBody>
      </p:sp>
      <p:sp>
        <p:nvSpPr>
          <p:cNvPr id="8" name="Text Placeholder 7">
            <a:extLst>
              <a:ext uri="{FF2B5EF4-FFF2-40B4-BE49-F238E27FC236}">
                <a16:creationId xmlns:a16="http://schemas.microsoft.com/office/drawing/2014/main" id="{B3E12E50-C910-6B8B-A44F-A37FCC65B554}"/>
              </a:ext>
            </a:extLst>
          </p:cNvPr>
          <p:cNvSpPr>
            <a:spLocks noGrp="1"/>
          </p:cNvSpPr>
          <p:nvPr>
            <p:ph type="body" idx="15"/>
          </p:nvPr>
        </p:nvSpPr>
        <p:spPr>
          <a:xfrm>
            <a:off x="7732826" y="3741023"/>
            <a:ext cx="3274251" cy="731933"/>
          </a:xfrm>
        </p:spPr>
        <p:txBody>
          <a:bodyPr/>
          <a:lstStyle/>
          <a:p>
            <a:pPr marL="114300" indent="0">
              <a:buNone/>
            </a:pPr>
            <a:r>
              <a:rPr lang="en-US"/>
              <a:t>Functional Analysis</a:t>
            </a:r>
          </a:p>
        </p:txBody>
      </p:sp>
      <p:sp>
        <p:nvSpPr>
          <p:cNvPr id="13" name="Left-Right Arrow 12" descr="Arrow that shows that indirect assessments are less intensive, direct assessments fall in the mid-range of intensity, and functional analysis’ or more intensive forms of drill-down assessments.">
            <a:extLst>
              <a:ext uri="{FF2B5EF4-FFF2-40B4-BE49-F238E27FC236}">
                <a16:creationId xmlns:a16="http://schemas.microsoft.com/office/drawing/2014/main" id="{C06938EC-B4B0-C457-2CC6-9AB8CE64E5D8}"/>
              </a:ext>
              <a:ext uri="{C183D7F6-B498-43B3-948B-1728B52AA6E4}">
                <adec:decorative xmlns:adec="http://schemas.microsoft.com/office/drawing/2017/decorative" val="0"/>
              </a:ext>
            </a:extLst>
          </p:cNvPr>
          <p:cNvSpPr/>
          <p:nvPr/>
        </p:nvSpPr>
        <p:spPr>
          <a:xfrm>
            <a:off x="494215" y="3425735"/>
            <a:ext cx="10512859" cy="1263364"/>
          </a:xfrm>
          <a:prstGeom prst="leftRightArrow">
            <a:avLst/>
          </a:prstGeom>
          <a:solidFill>
            <a:schemeClr val="bg2">
              <a:alpha val="0"/>
            </a:schemeClr>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 Placeholder 8">
            <a:extLst>
              <a:ext uri="{FF2B5EF4-FFF2-40B4-BE49-F238E27FC236}">
                <a16:creationId xmlns:a16="http://schemas.microsoft.com/office/drawing/2014/main" id="{F18170E5-178E-926C-259C-F96750625CB5}"/>
              </a:ext>
            </a:extLst>
          </p:cNvPr>
          <p:cNvSpPr>
            <a:spLocks noGrp="1"/>
          </p:cNvSpPr>
          <p:nvPr>
            <p:ph type="body" idx="16"/>
          </p:nvPr>
        </p:nvSpPr>
        <p:spPr>
          <a:xfrm>
            <a:off x="652405" y="5208761"/>
            <a:ext cx="10512860" cy="640715"/>
          </a:xfrm>
        </p:spPr>
        <p:txBody>
          <a:bodyPr/>
          <a:lstStyle/>
          <a:p>
            <a:pPr algn="ctr"/>
            <a:r>
              <a:rPr lang="en-US">
                <a:solidFill>
                  <a:schemeClr val="bg1"/>
                </a:solidFill>
              </a:rPr>
              <a:t>At Tier II, begin with the less resource-intensive options!</a:t>
            </a:r>
          </a:p>
        </p:txBody>
      </p:sp>
      <p:sp>
        <p:nvSpPr>
          <p:cNvPr id="10" name="Footer Placeholder 9">
            <a:extLst>
              <a:ext uri="{FF2B5EF4-FFF2-40B4-BE49-F238E27FC236}">
                <a16:creationId xmlns:a16="http://schemas.microsoft.com/office/drawing/2014/main" id="{D293B720-4CAE-F040-C3CE-13153116D9CE}"/>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2513268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A2D4-1E85-2A26-4829-D6DB76FC9D25}"/>
              </a:ext>
            </a:extLst>
          </p:cNvPr>
          <p:cNvSpPr>
            <a:spLocks noGrp="1"/>
          </p:cNvSpPr>
          <p:nvPr>
            <p:ph type="title"/>
          </p:nvPr>
        </p:nvSpPr>
        <p:spPr/>
        <p:txBody>
          <a:bodyPr/>
          <a:lstStyle/>
          <a:p>
            <a:r>
              <a:rPr lang="en-US"/>
              <a:t>Common Areas of Need and Example Challenging Behaviors</a:t>
            </a:r>
          </a:p>
        </p:txBody>
      </p:sp>
      <p:sp>
        <p:nvSpPr>
          <p:cNvPr id="3" name="Text Placeholder 2">
            <a:extLst>
              <a:ext uri="{FF2B5EF4-FFF2-40B4-BE49-F238E27FC236}">
                <a16:creationId xmlns:a16="http://schemas.microsoft.com/office/drawing/2014/main" id="{4E4BA93A-F37F-49B5-1129-A2E971D7B69E}"/>
              </a:ext>
            </a:extLst>
          </p:cNvPr>
          <p:cNvSpPr>
            <a:spLocks noGrp="1"/>
          </p:cNvSpPr>
          <p:nvPr>
            <p:ph type="body" sz="quarter" idx="11"/>
          </p:nvPr>
        </p:nvSpPr>
        <p:spPr/>
        <p:txBody>
          <a:bodyPr/>
          <a:lstStyle/>
          <a:p>
            <a:r>
              <a:rPr lang="en-US"/>
              <a:t>Area of Need</a:t>
            </a:r>
          </a:p>
        </p:txBody>
      </p:sp>
      <p:sp>
        <p:nvSpPr>
          <p:cNvPr id="4" name="Content Placeholder 3">
            <a:extLst>
              <a:ext uri="{FF2B5EF4-FFF2-40B4-BE49-F238E27FC236}">
                <a16:creationId xmlns:a16="http://schemas.microsoft.com/office/drawing/2014/main" id="{2A1BF392-7F09-638B-EF83-F8478D6BEC81}"/>
              </a:ext>
            </a:extLst>
          </p:cNvPr>
          <p:cNvSpPr>
            <a:spLocks noGrp="1"/>
          </p:cNvSpPr>
          <p:nvPr>
            <p:ph sz="quarter" idx="15"/>
          </p:nvPr>
        </p:nvSpPr>
        <p:spPr/>
        <p:txBody>
          <a:bodyPr/>
          <a:lstStyle/>
          <a:p>
            <a:pPr marL="0" indent="0">
              <a:spcBef>
                <a:spcPts val="1200"/>
              </a:spcBef>
              <a:spcAft>
                <a:spcPts val="100"/>
              </a:spcAft>
              <a:buNone/>
            </a:pPr>
            <a:r>
              <a:rPr lang="en-US"/>
              <a:t>Interfering behaviors</a:t>
            </a:r>
          </a:p>
          <a:p>
            <a:pPr marL="0" indent="0">
              <a:spcBef>
                <a:spcPts val="1800"/>
              </a:spcBef>
              <a:buNone/>
            </a:pPr>
            <a:r>
              <a:rPr lang="en-US"/>
              <a:t>Self-regulation</a:t>
            </a:r>
          </a:p>
          <a:p>
            <a:pPr marL="0" indent="0">
              <a:spcBef>
                <a:spcPts val="2400"/>
              </a:spcBef>
              <a:buNone/>
            </a:pPr>
            <a:r>
              <a:rPr lang="en-US"/>
              <a:t>Social interactions and problem-solving</a:t>
            </a:r>
          </a:p>
          <a:p>
            <a:pPr marL="0" indent="0">
              <a:spcBef>
                <a:spcPts val="1200"/>
              </a:spcBef>
              <a:buNone/>
            </a:pPr>
            <a:r>
              <a:rPr lang="en-US"/>
              <a:t>Emotional regulation</a:t>
            </a:r>
          </a:p>
          <a:p>
            <a:pPr marL="0" indent="0">
              <a:spcBef>
                <a:spcPts val="1200"/>
              </a:spcBef>
              <a:buNone/>
            </a:pPr>
            <a:r>
              <a:rPr lang="en-US"/>
              <a:t>Co-occurring academic and behavior skill needs</a:t>
            </a:r>
          </a:p>
        </p:txBody>
      </p:sp>
      <p:sp>
        <p:nvSpPr>
          <p:cNvPr id="5" name="Text Placeholder 4">
            <a:extLst>
              <a:ext uri="{FF2B5EF4-FFF2-40B4-BE49-F238E27FC236}">
                <a16:creationId xmlns:a16="http://schemas.microsoft.com/office/drawing/2014/main" id="{3562C5A3-9608-7E36-D703-01754AB112A2}"/>
              </a:ext>
            </a:extLst>
          </p:cNvPr>
          <p:cNvSpPr>
            <a:spLocks noGrp="1"/>
          </p:cNvSpPr>
          <p:nvPr>
            <p:ph type="body" sz="quarter" idx="16"/>
          </p:nvPr>
        </p:nvSpPr>
        <p:spPr/>
        <p:txBody>
          <a:bodyPr/>
          <a:lstStyle/>
          <a:p>
            <a:r>
              <a:rPr lang="en-US"/>
              <a:t>Example Behavior</a:t>
            </a:r>
          </a:p>
        </p:txBody>
      </p:sp>
      <p:sp>
        <p:nvSpPr>
          <p:cNvPr id="6" name="Content Placeholder 5">
            <a:extLst>
              <a:ext uri="{FF2B5EF4-FFF2-40B4-BE49-F238E27FC236}">
                <a16:creationId xmlns:a16="http://schemas.microsoft.com/office/drawing/2014/main" id="{145FCABB-04EB-ADB4-53AE-A4974953DBDA}"/>
              </a:ext>
            </a:extLst>
          </p:cNvPr>
          <p:cNvSpPr>
            <a:spLocks noGrp="1"/>
          </p:cNvSpPr>
          <p:nvPr>
            <p:ph sz="quarter" idx="17"/>
          </p:nvPr>
        </p:nvSpPr>
        <p:spPr/>
        <p:txBody>
          <a:bodyPr/>
          <a:lstStyle/>
          <a:p>
            <a:pPr marL="0" indent="0">
              <a:spcBef>
                <a:spcPts val="1200"/>
              </a:spcBef>
              <a:buNone/>
            </a:pPr>
            <a:r>
              <a:rPr lang="en-US"/>
              <a:t>Aggression, lying</a:t>
            </a:r>
          </a:p>
          <a:p>
            <a:pPr marL="0" indent="0">
              <a:spcBef>
                <a:spcPts val="1200"/>
              </a:spcBef>
              <a:buNone/>
            </a:pPr>
            <a:r>
              <a:rPr lang="en-US"/>
              <a:t>Distractibility, difficulty concentrating</a:t>
            </a:r>
          </a:p>
          <a:p>
            <a:pPr marL="0" indent="0">
              <a:spcBef>
                <a:spcPts val="1800"/>
              </a:spcBef>
              <a:buNone/>
            </a:pPr>
            <a:r>
              <a:rPr lang="en-US"/>
              <a:t>Arguing, refusing to cooperate</a:t>
            </a:r>
          </a:p>
          <a:p>
            <a:pPr marL="0" indent="0">
              <a:spcBef>
                <a:spcPts val="1800"/>
              </a:spcBef>
              <a:buNone/>
            </a:pPr>
            <a:r>
              <a:rPr lang="en-US"/>
              <a:t>Anxiety, withdrawal</a:t>
            </a:r>
          </a:p>
          <a:p>
            <a:pPr marL="0" indent="0">
              <a:spcBef>
                <a:spcPts val="1800"/>
              </a:spcBef>
              <a:buNone/>
            </a:pPr>
            <a:r>
              <a:rPr lang="en-US"/>
              <a:t>Disruptive behaviors, off-task behavior</a:t>
            </a:r>
          </a:p>
        </p:txBody>
      </p:sp>
      <p:sp>
        <p:nvSpPr>
          <p:cNvPr id="8" name="Footer Placeholder 7">
            <a:extLst>
              <a:ext uri="{FF2B5EF4-FFF2-40B4-BE49-F238E27FC236}">
                <a16:creationId xmlns:a16="http://schemas.microsoft.com/office/drawing/2014/main" id="{7EEF5B85-5297-218F-5B67-C3C8725A14F1}"/>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Tennessee Department of Education </a:t>
            </a:r>
            <a:endParaRPr lang="id-ID"/>
          </a:p>
          <a:p>
            <a:endParaRPr lang="en-US"/>
          </a:p>
        </p:txBody>
      </p:sp>
      <p:cxnSp>
        <p:nvCxnSpPr>
          <p:cNvPr id="10" name="Straight Connector 9">
            <a:extLst>
              <a:ext uri="{FF2B5EF4-FFF2-40B4-BE49-F238E27FC236}">
                <a16:creationId xmlns:a16="http://schemas.microsoft.com/office/drawing/2014/main" id="{FD88E1D2-C0ED-E121-8BFF-70E2DF1F5AFE}"/>
              </a:ext>
              <a:ext uri="{C183D7F6-B498-43B3-948B-1728B52AA6E4}">
                <adec:decorative xmlns:adec="http://schemas.microsoft.com/office/drawing/2017/decorative" val="1"/>
              </a:ext>
            </a:extLst>
          </p:cNvPr>
          <p:cNvCxnSpPr>
            <a:cxnSpLocks/>
          </p:cNvCxnSpPr>
          <p:nvPr/>
        </p:nvCxnSpPr>
        <p:spPr>
          <a:xfrm>
            <a:off x="716692" y="2854411"/>
            <a:ext cx="1058778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348B769-90FC-16ED-61AE-6E8351081BEB}"/>
              </a:ext>
              <a:ext uri="{C183D7F6-B498-43B3-948B-1728B52AA6E4}">
                <adec:decorative xmlns:adec="http://schemas.microsoft.com/office/drawing/2017/decorative" val="1"/>
              </a:ext>
            </a:extLst>
          </p:cNvPr>
          <p:cNvCxnSpPr>
            <a:cxnSpLocks/>
          </p:cNvCxnSpPr>
          <p:nvPr/>
        </p:nvCxnSpPr>
        <p:spPr>
          <a:xfrm>
            <a:off x="716692" y="3700849"/>
            <a:ext cx="1058778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DA3FA9D-7C5C-EC73-E600-B5F248EDECF1}"/>
              </a:ext>
              <a:ext uri="{C183D7F6-B498-43B3-948B-1728B52AA6E4}">
                <adec:decorative xmlns:adec="http://schemas.microsoft.com/office/drawing/2017/decorative" val="1"/>
              </a:ext>
            </a:extLst>
          </p:cNvPr>
          <p:cNvCxnSpPr>
            <a:cxnSpLocks/>
          </p:cNvCxnSpPr>
          <p:nvPr/>
        </p:nvCxnSpPr>
        <p:spPr>
          <a:xfrm>
            <a:off x="716692" y="4382530"/>
            <a:ext cx="1058778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E1F8C8-D43B-6AD4-6847-4BEAB4A5A750}"/>
              </a:ext>
              <a:ext uri="{C183D7F6-B498-43B3-948B-1728B52AA6E4}">
                <adec:decorative xmlns:adec="http://schemas.microsoft.com/office/drawing/2017/decorative" val="1"/>
              </a:ext>
            </a:extLst>
          </p:cNvPr>
          <p:cNvCxnSpPr>
            <a:cxnSpLocks/>
          </p:cNvCxnSpPr>
          <p:nvPr/>
        </p:nvCxnSpPr>
        <p:spPr>
          <a:xfrm>
            <a:off x="716692" y="4992130"/>
            <a:ext cx="1058778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2844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BC04A5-AAC2-6B7E-57B7-CD4C2EA031FF}"/>
              </a:ext>
            </a:extLst>
          </p:cNvPr>
          <p:cNvSpPr>
            <a:spLocks noGrp="1"/>
          </p:cNvSpPr>
          <p:nvPr>
            <p:ph type="title"/>
          </p:nvPr>
        </p:nvSpPr>
        <p:spPr/>
        <p:txBody>
          <a:bodyPr/>
          <a:lstStyle/>
          <a:p>
            <a:r>
              <a:rPr lang="en-US">
                <a:solidFill>
                  <a:schemeClr val="accent2"/>
                </a:solidFill>
              </a:rPr>
              <a:t>Prioritizing an Area of Need</a:t>
            </a:r>
            <a:endParaRPr lang="en-US"/>
          </a:p>
        </p:txBody>
      </p:sp>
      <p:sp>
        <p:nvSpPr>
          <p:cNvPr id="2" name="Text Placeholder 1">
            <a:extLst>
              <a:ext uri="{FF2B5EF4-FFF2-40B4-BE49-F238E27FC236}">
                <a16:creationId xmlns:a16="http://schemas.microsoft.com/office/drawing/2014/main" id="{D7F57F63-739B-705E-2483-E2B97C4E321A}"/>
              </a:ext>
            </a:extLst>
          </p:cNvPr>
          <p:cNvSpPr>
            <a:spLocks noGrp="1"/>
          </p:cNvSpPr>
          <p:nvPr>
            <p:ph type="body" idx="1"/>
          </p:nvPr>
        </p:nvSpPr>
        <p:spPr>
          <a:xfrm>
            <a:off x="691463" y="1231333"/>
            <a:ext cx="4447308" cy="4937811"/>
          </a:xfrm>
          <a:noFill/>
        </p:spPr>
        <p:txBody>
          <a:bodyPr>
            <a:noAutofit/>
          </a:bodyPr>
          <a:lstStyle/>
          <a:p>
            <a:pPr marL="114300" indent="0" algn="ctr">
              <a:spcBef>
                <a:spcPts val="1350"/>
              </a:spcBef>
              <a:buNone/>
            </a:pPr>
            <a:r>
              <a:rPr lang="en-US" b="1"/>
              <a:t>With Universal Behavior Screening Scores</a:t>
            </a:r>
          </a:p>
          <a:p>
            <a:pPr marL="114300" indent="0" algn="ctr">
              <a:spcBef>
                <a:spcPts val="3150"/>
              </a:spcBef>
              <a:buNone/>
            </a:pPr>
            <a:r>
              <a:rPr lang="en-US"/>
              <a:t>Universal Behavior Screener</a:t>
            </a:r>
          </a:p>
          <a:p>
            <a:pPr marL="114300" indent="0" algn="ctr">
              <a:spcBef>
                <a:spcPts val="2550"/>
              </a:spcBef>
              <a:buNone/>
            </a:pPr>
            <a:r>
              <a:rPr lang="en-US"/>
              <a:t>Externalizing Score</a:t>
            </a:r>
          </a:p>
          <a:p>
            <a:pPr marL="114300" indent="0" algn="ctr">
              <a:buNone/>
            </a:pPr>
            <a:r>
              <a:rPr lang="en-US"/>
              <a:t>Internalizing Score</a:t>
            </a:r>
          </a:p>
          <a:p>
            <a:pPr marL="114300" indent="0" algn="ctr">
              <a:spcBef>
                <a:spcPts val="2550"/>
              </a:spcBef>
              <a:buNone/>
            </a:pPr>
            <a:r>
              <a:rPr lang="en-US"/>
              <a:t>Item Analysis</a:t>
            </a:r>
          </a:p>
          <a:p>
            <a:pPr marL="114300" indent="0" algn="ctr">
              <a:buNone/>
            </a:pPr>
            <a:r>
              <a:rPr lang="en-US"/>
              <a:t>Data Sources</a:t>
            </a:r>
          </a:p>
          <a:p>
            <a:pPr marL="114300" indent="0" algn="ctr">
              <a:spcBef>
                <a:spcPts val="2550"/>
              </a:spcBef>
              <a:buNone/>
            </a:pPr>
            <a:r>
              <a:rPr lang="en-US"/>
              <a:t>Area of Need:</a:t>
            </a:r>
          </a:p>
          <a:p>
            <a:pPr marL="114300" indent="0" algn="ctr">
              <a:buNone/>
            </a:pPr>
            <a:r>
              <a:rPr lang="en-US"/>
              <a:t>Internalizing Behaviors</a:t>
            </a:r>
          </a:p>
        </p:txBody>
      </p:sp>
      <p:sp>
        <p:nvSpPr>
          <p:cNvPr id="9" name="Down Arrow 8" descr="Arrow from universal behavior screening socres to a universal behavior screener indicating that the screener is a beneficial tool used to gain scores for all students.">
            <a:extLst>
              <a:ext uri="{FF2B5EF4-FFF2-40B4-BE49-F238E27FC236}">
                <a16:creationId xmlns:a16="http://schemas.microsoft.com/office/drawing/2014/main" id="{4089290A-E377-BCFF-F42E-9BCE83C33C93}"/>
              </a:ext>
              <a:ext uri="{C183D7F6-B498-43B3-948B-1728B52AA6E4}">
                <adec:decorative xmlns:adec="http://schemas.microsoft.com/office/drawing/2017/decorative" val="0"/>
              </a:ext>
            </a:extLst>
          </p:cNvPr>
          <p:cNvSpPr/>
          <p:nvPr/>
        </p:nvSpPr>
        <p:spPr>
          <a:xfrm>
            <a:off x="2915117" y="2317456"/>
            <a:ext cx="274320" cy="2286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Down Arrow 9" descr="Arrow from universal behavior screener to externalizing and internalizing scores, indicating that teams receive these scores from screeners.">
            <a:extLst>
              <a:ext uri="{FF2B5EF4-FFF2-40B4-BE49-F238E27FC236}">
                <a16:creationId xmlns:a16="http://schemas.microsoft.com/office/drawing/2014/main" id="{14549953-0323-C2AA-E2EE-3D3EDDA0B283}"/>
              </a:ext>
              <a:ext uri="{C183D7F6-B498-43B3-948B-1728B52AA6E4}">
                <adec:decorative xmlns:adec="http://schemas.microsoft.com/office/drawing/2017/decorative" val="0"/>
              </a:ext>
            </a:extLst>
          </p:cNvPr>
          <p:cNvSpPr/>
          <p:nvPr/>
        </p:nvSpPr>
        <p:spPr>
          <a:xfrm>
            <a:off x="2891797" y="2927056"/>
            <a:ext cx="274320" cy="2286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Down Arrow 10" descr="Arrow from externalizing and internalizing socres to item analysis and data sources, because teams are able to review specific items in externalizing and internalizing categories to better understand data.">
            <a:extLst>
              <a:ext uri="{FF2B5EF4-FFF2-40B4-BE49-F238E27FC236}">
                <a16:creationId xmlns:a16="http://schemas.microsoft.com/office/drawing/2014/main" id="{1BD2B969-75CF-ADE5-4952-FB06524A6E6B}"/>
              </a:ext>
              <a:ext uri="{C183D7F6-B498-43B3-948B-1728B52AA6E4}">
                <adec:decorative xmlns:adec="http://schemas.microsoft.com/office/drawing/2017/decorative" val="0"/>
              </a:ext>
            </a:extLst>
          </p:cNvPr>
          <p:cNvSpPr/>
          <p:nvPr/>
        </p:nvSpPr>
        <p:spPr>
          <a:xfrm>
            <a:off x="2891797" y="3996801"/>
            <a:ext cx="274320" cy="2286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Down Arrow 11" descr="Arrow from item analysis and data sources, to internalizing behaviors, because teams use information from item analysis and data sources to identify a specific behavior area of need like, internalizing behaviors. ">
            <a:extLst>
              <a:ext uri="{FF2B5EF4-FFF2-40B4-BE49-F238E27FC236}">
                <a16:creationId xmlns:a16="http://schemas.microsoft.com/office/drawing/2014/main" id="{6960B655-0AEE-074F-A812-13B82955A2DA}"/>
              </a:ext>
              <a:ext uri="{C183D7F6-B498-43B3-948B-1728B52AA6E4}">
                <adec:decorative xmlns:adec="http://schemas.microsoft.com/office/drawing/2017/decorative" val="0"/>
              </a:ext>
            </a:extLst>
          </p:cNvPr>
          <p:cNvSpPr/>
          <p:nvPr/>
        </p:nvSpPr>
        <p:spPr>
          <a:xfrm>
            <a:off x="2891797" y="5082972"/>
            <a:ext cx="274320" cy="2286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5509466F-03B8-20E3-AA54-C230E26A4303}"/>
              </a:ext>
            </a:extLst>
          </p:cNvPr>
          <p:cNvSpPr>
            <a:spLocks noGrp="1"/>
          </p:cNvSpPr>
          <p:nvPr>
            <p:ph type="body" idx="2"/>
          </p:nvPr>
        </p:nvSpPr>
        <p:spPr>
          <a:xfrm>
            <a:off x="5605563" y="1346885"/>
            <a:ext cx="4447308" cy="4937811"/>
          </a:xfrm>
        </p:spPr>
        <p:txBody>
          <a:bodyPr/>
          <a:lstStyle/>
          <a:p>
            <a:pPr marL="114300" indent="0" algn="ctr">
              <a:buNone/>
            </a:pPr>
            <a:r>
              <a:rPr lang="en-US" b="1"/>
              <a:t>Without Universal Behavior Screening Scores</a:t>
            </a:r>
          </a:p>
          <a:p>
            <a:pPr marL="114300" indent="0" algn="ctr">
              <a:spcBef>
                <a:spcPts val="3150"/>
              </a:spcBef>
              <a:buClr>
                <a:srgbClr val="0E2B5A"/>
              </a:buClr>
              <a:buSzPts val="2400"/>
              <a:buNone/>
            </a:pPr>
            <a:r>
              <a:rPr lang="en-US"/>
              <a:t>Multiple, Relevant Data Sources (e.g., ODRs, </a:t>
            </a:r>
          </a:p>
          <a:p>
            <a:pPr marL="114300" indent="0" algn="ctr">
              <a:spcBef>
                <a:spcPts val="576"/>
              </a:spcBef>
              <a:buClr>
                <a:srgbClr val="0E2B5A"/>
              </a:buClr>
              <a:buSzPts val="2400"/>
              <a:buNone/>
            </a:pPr>
            <a:r>
              <a:rPr lang="en-US"/>
              <a:t>Suspension Records, </a:t>
            </a:r>
          </a:p>
          <a:p>
            <a:pPr marL="114300" indent="0" algn="ctr">
              <a:spcBef>
                <a:spcPts val="576"/>
              </a:spcBef>
              <a:buClr>
                <a:srgbClr val="0E2B5A"/>
              </a:buClr>
              <a:buSzPts val="2400"/>
              <a:buNone/>
            </a:pPr>
            <a:r>
              <a:rPr lang="en-US"/>
              <a:t>Attendance Records, </a:t>
            </a:r>
          </a:p>
          <a:p>
            <a:pPr marL="114300" indent="0" algn="ctr">
              <a:spcBef>
                <a:spcPts val="576"/>
              </a:spcBef>
              <a:buClr>
                <a:srgbClr val="0E2B5A"/>
              </a:buClr>
              <a:buSzPts val="2400"/>
              <a:buNone/>
            </a:pPr>
            <a:r>
              <a:rPr lang="en-US"/>
              <a:t>Teacher Report)</a:t>
            </a:r>
          </a:p>
          <a:p>
            <a:pPr marL="114300" indent="0" algn="ctr">
              <a:spcBef>
                <a:spcPts val="2550"/>
              </a:spcBef>
              <a:buClr>
                <a:srgbClr val="0E2B5A"/>
              </a:buClr>
              <a:buSzPts val="2400"/>
              <a:buNone/>
            </a:pPr>
            <a:r>
              <a:rPr lang="en-US"/>
              <a:t>Aggression</a:t>
            </a:r>
          </a:p>
          <a:p>
            <a:pPr marL="114300" indent="0" algn="ctr">
              <a:spcBef>
                <a:spcPts val="2550"/>
              </a:spcBef>
              <a:buClr>
                <a:srgbClr val="0E2B5A"/>
              </a:buClr>
              <a:buSzPts val="2400"/>
              <a:buNone/>
            </a:pPr>
            <a:r>
              <a:rPr lang="en-US">
                <a:latin typeface="Arial"/>
                <a:ea typeface="Arial"/>
                <a:cs typeface="Arial"/>
                <a:sym typeface="Arial"/>
              </a:rPr>
              <a:t>Area of Need: </a:t>
            </a:r>
            <a:r>
              <a:rPr lang="en-US"/>
              <a:t>Interfering Behaviors</a:t>
            </a:r>
            <a:endParaRPr lang="en-US">
              <a:latin typeface="Arial"/>
              <a:ea typeface="Arial"/>
              <a:cs typeface="Arial"/>
              <a:sym typeface="Arial"/>
            </a:endParaRPr>
          </a:p>
        </p:txBody>
      </p:sp>
      <p:sp>
        <p:nvSpPr>
          <p:cNvPr id="13" name="Down Arrow 12" descr="Arrow from without universal behavior screening scores to Multiple, Relevant Data Sources (e.g., ODRs, Suspension Records, &#10;Attendance Records, Teacher Report), meant to help participants understand that if teams do not use a screener, multiple sources of data are still collected to determine behavior needs.&#10;.">
            <a:extLst>
              <a:ext uri="{FF2B5EF4-FFF2-40B4-BE49-F238E27FC236}">
                <a16:creationId xmlns:a16="http://schemas.microsoft.com/office/drawing/2014/main" id="{62F0A88D-C9A8-D64D-B064-B6770093A4D0}"/>
              </a:ext>
              <a:ext uri="{C183D7F6-B498-43B3-948B-1728B52AA6E4}">
                <adec:decorative xmlns:adec="http://schemas.microsoft.com/office/drawing/2017/decorative" val="0"/>
              </a:ext>
            </a:extLst>
          </p:cNvPr>
          <p:cNvSpPr/>
          <p:nvPr/>
        </p:nvSpPr>
        <p:spPr>
          <a:xfrm>
            <a:off x="7721737" y="2345238"/>
            <a:ext cx="274320" cy="2286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Down Arrow 13" descr="Arrow from Multiple, Relevant Data Sources (e.g., ODRs, Suspension Records, &#10;Attendance Records, Teacher Report) to aggression meant to help participants understand that teams can identify a behavior after collecting multiple sources of data.">
            <a:extLst>
              <a:ext uri="{FF2B5EF4-FFF2-40B4-BE49-F238E27FC236}">
                <a16:creationId xmlns:a16="http://schemas.microsoft.com/office/drawing/2014/main" id="{D0E57046-1CDF-47FF-4AE1-148001408880}"/>
              </a:ext>
              <a:ext uri="{C183D7F6-B498-43B3-948B-1728B52AA6E4}">
                <adec:decorative xmlns:adec="http://schemas.microsoft.com/office/drawing/2017/decorative" val="0"/>
              </a:ext>
            </a:extLst>
          </p:cNvPr>
          <p:cNvSpPr/>
          <p:nvPr/>
        </p:nvSpPr>
        <p:spPr>
          <a:xfrm>
            <a:off x="7686060" y="4552173"/>
            <a:ext cx="274320" cy="2286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Down Arrow 14" descr="Arrow from aggression to area of need: interfering behaviors, meant to help participants understand that once a behavior is indentified teams can also indenfiy an area of need.">
            <a:extLst>
              <a:ext uri="{FF2B5EF4-FFF2-40B4-BE49-F238E27FC236}">
                <a16:creationId xmlns:a16="http://schemas.microsoft.com/office/drawing/2014/main" id="{67123F15-2131-7F7E-857F-306247EDE1D5}"/>
              </a:ext>
              <a:ext uri="{C183D7F6-B498-43B3-948B-1728B52AA6E4}">
                <adec:decorative xmlns:adec="http://schemas.microsoft.com/office/drawing/2017/decorative" val="0"/>
              </a:ext>
            </a:extLst>
          </p:cNvPr>
          <p:cNvSpPr/>
          <p:nvPr/>
        </p:nvSpPr>
        <p:spPr>
          <a:xfrm>
            <a:off x="7687454" y="5215112"/>
            <a:ext cx="274320" cy="2286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ooter Placeholder 4">
            <a:extLst>
              <a:ext uri="{FF2B5EF4-FFF2-40B4-BE49-F238E27FC236}">
                <a16:creationId xmlns:a16="http://schemas.microsoft.com/office/drawing/2014/main" id="{5F86157D-4429-439E-EFF6-8A4BA18AE3C5}"/>
              </a:ext>
              <a:ext uri="{C183D7F6-B498-43B3-948B-1728B52AA6E4}">
                <adec:decorative xmlns:adec="http://schemas.microsoft.com/office/drawing/2017/decorative" val="1"/>
              </a:ext>
            </a:extLst>
          </p:cNvPr>
          <p:cNvSpPr>
            <a:spLocks noGrp="1"/>
          </p:cNvSpPr>
          <p:nvPr>
            <p:ph type="ftr" sz="quarter" idx="12"/>
          </p:nvPr>
        </p:nvSpPr>
        <p:spPr/>
        <p:txBody>
          <a:bodyPr/>
          <a:lstStyle/>
          <a:p>
            <a:r>
              <a:rPr lang="en-US"/>
              <a:t>© Tennessee Department of Education </a:t>
            </a:r>
            <a:endParaRPr lang="id-ID"/>
          </a:p>
          <a:p>
            <a:endParaRPr lang="en-US"/>
          </a:p>
        </p:txBody>
      </p:sp>
      <p:sp>
        <p:nvSpPr>
          <p:cNvPr id="7" name="Rounded Rectangle 6">
            <a:extLst>
              <a:ext uri="{FF2B5EF4-FFF2-40B4-BE49-F238E27FC236}">
                <a16:creationId xmlns:a16="http://schemas.microsoft.com/office/drawing/2014/main" id="{6E909034-040A-E20A-54C3-CB5E941FEA2D}"/>
              </a:ext>
              <a:ext uri="{C183D7F6-B498-43B3-948B-1728B52AA6E4}">
                <adec:decorative xmlns:adec="http://schemas.microsoft.com/office/drawing/2017/decorative" val="1"/>
              </a:ext>
            </a:extLst>
          </p:cNvPr>
          <p:cNvSpPr/>
          <p:nvPr/>
        </p:nvSpPr>
        <p:spPr>
          <a:xfrm>
            <a:off x="5795319" y="1231333"/>
            <a:ext cx="4127156" cy="1050325"/>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ounded Rectangle 7">
            <a:extLst>
              <a:ext uri="{FF2B5EF4-FFF2-40B4-BE49-F238E27FC236}">
                <a16:creationId xmlns:a16="http://schemas.microsoft.com/office/drawing/2014/main" id="{3CAC5B0E-946A-C4AF-A782-CF27586C65EF}"/>
              </a:ext>
              <a:ext uri="{C183D7F6-B498-43B3-948B-1728B52AA6E4}">
                <adec:decorative xmlns:adec="http://schemas.microsoft.com/office/drawing/2017/decorative" val="1"/>
              </a:ext>
            </a:extLst>
          </p:cNvPr>
          <p:cNvSpPr/>
          <p:nvPr/>
        </p:nvSpPr>
        <p:spPr>
          <a:xfrm>
            <a:off x="851539" y="1231333"/>
            <a:ext cx="4127156" cy="1050325"/>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425746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C5A56-E4FB-F546-3FFA-9E8FBB83DEC9}"/>
              </a:ext>
            </a:extLst>
          </p:cNvPr>
          <p:cNvSpPr>
            <a:spLocks noGrp="1"/>
          </p:cNvSpPr>
          <p:nvPr>
            <p:ph type="title"/>
          </p:nvPr>
        </p:nvSpPr>
        <p:spPr/>
        <p:txBody>
          <a:bodyPr/>
          <a:lstStyle/>
          <a:p>
            <a:r>
              <a:rPr lang="en-US" sz="3600">
                <a:solidFill>
                  <a:srgbClr val="0E2B5A"/>
                </a:solidFill>
                <a:latin typeface="Georgia"/>
                <a:sym typeface="Georgia"/>
              </a:rPr>
              <a:t>What Are Your Needs?</a:t>
            </a:r>
            <a:endParaRPr lang="en-US"/>
          </a:p>
        </p:txBody>
      </p:sp>
      <p:sp>
        <p:nvSpPr>
          <p:cNvPr id="3" name="Text Placeholder 2">
            <a:extLst>
              <a:ext uri="{FF2B5EF4-FFF2-40B4-BE49-F238E27FC236}">
                <a16:creationId xmlns:a16="http://schemas.microsoft.com/office/drawing/2014/main" id="{C7E72AA5-CFE2-C83F-B8B1-D5ABB1CD0669}"/>
              </a:ext>
            </a:extLst>
          </p:cNvPr>
          <p:cNvSpPr>
            <a:spLocks noGrp="1"/>
          </p:cNvSpPr>
          <p:nvPr>
            <p:ph type="body" sz="quarter" idx="11"/>
          </p:nvPr>
        </p:nvSpPr>
        <p:spPr/>
        <p:txBody>
          <a:bodyPr/>
          <a:lstStyle/>
          <a:p>
            <a:r>
              <a:rPr lang="en-US"/>
              <a:t>Behavior Needs</a:t>
            </a:r>
          </a:p>
        </p:txBody>
      </p:sp>
      <p:sp>
        <p:nvSpPr>
          <p:cNvPr id="4" name="Content Placeholder 3">
            <a:extLst>
              <a:ext uri="{FF2B5EF4-FFF2-40B4-BE49-F238E27FC236}">
                <a16:creationId xmlns:a16="http://schemas.microsoft.com/office/drawing/2014/main" id="{BAB9D046-760B-93AE-BACB-A98F20194AB1}"/>
              </a:ext>
            </a:extLst>
          </p:cNvPr>
          <p:cNvSpPr>
            <a:spLocks noGrp="1"/>
          </p:cNvSpPr>
          <p:nvPr>
            <p:ph sz="quarter" idx="15"/>
          </p:nvPr>
        </p:nvSpPr>
        <p:spPr/>
        <p:txBody>
          <a:bodyPr/>
          <a:lstStyle/>
          <a:p>
            <a:pPr marL="0" indent="0">
              <a:lnSpc>
                <a:spcPct val="100000"/>
              </a:lnSpc>
              <a:spcBef>
                <a:spcPts val="480"/>
              </a:spcBef>
              <a:buSzPts val="2400"/>
              <a:buNone/>
            </a:pPr>
            <a:r>
              <a:rPr lang="en-US" b="1">
                <a:latin typeface="Arial"/>
                <a:ea typeface="Arial"/>
                <a:cs typeface="Arial"/>
                <a:sym typeface="Arial"/>
              </a:rPr>
              <a:t>Can’t Do</a:t>
            </a:r>
            <a:endParaRPr lang="en-US">
              <a:latin typeface="Arial"/>
              <a:ea typeface="Arial"/>
              <a:cs typeface="Arial"/>
              <a:sym typeface="Arial"/>
            </a:endParaRPr>
          </a:p>
          <a:p>
            <a:pPr marL="0" indent="0">
              <a:lnSpc>
                <a:spcPct val="100000"/>
              </a:lnSpc>
              <a:spcBef>
                <a:spcPts val="480"/>
              </a:spcBef>
              <a:buSzPts val="2400"/>
              <a:buNone/>
            </a:pPr>
            <a:r>
              <a:rPr lang="en-US">
                <a:latin typeface="Arial"/>
                <a:ea typeface="Arial"/>
                <a:cs typeface="Arial"/>
                <a:sym typeface="Arial"/>
              </a:rPr>
              <a:t>Acquisition Skills Deficit</a:t>
            </a:r>
          </a:p>
          <a:p>
            <a:pPr marL="0" indent="0">
              <a:lnSpc>
                <a:spcPct val="100000"/>
              </a:lnSpc>
              <a:spcBef>
                <a:spcPts val="4080"/>
              </a:spcBef>
              <a:buSzPts val="2400"/>
              <a:buNone/>
            </a:pPr>
            <a:r>
              <a:rPr lang="en-US" b="1">
                <a:latin typeface="Arial"/>
                <a:ea typeface="Arial"/>
                <a:cs typeface="Arial"/>
                <a:sym typeface="Arial"/>
              </a:rPr>
              <a:t>Won’t do</a:t>
            </a:r>
            <a:endParaRPr lang="en-US">
              <a:latin typeface="Arial"/>
              <a:ea typeface="Arial"/>
              <a:cs typeface="Arial"/>
              <a:sym typeface="Arial"/>
            </a:endParaRPr>
          </a:p>
          <a:p>
            <a:pPr marL="0" indent="0">
              <a:lnSpc>
                <a:spcPct val="100000"/>
              </a:lnSpc>
              <a:spcBef>
                <a:spcPts val="480"/>
              </a:spcBef>
              <a:buSzPts val="2400"/>
              <a:buNone/>
            </a:pPr>
            <a:r>
              <a:rPr lang="en-US">
                <a:latin typeface="Arial"/>
                <a:ea typeface="Arial"/>
                <a:cs typeface="Arial"/>
                <a:sym typeface="Arial"/>
              </a:rPr>
              <a:t>Performance Deficit</a:t>
            </a:r>
            <a:endParaRPr lang="en-US" sz="1400">
              <a:latin typeface="Arial"/>
              <a:ea typeface="Arial"/>
              <a:cs typeface="Arial"/>
              <a:sym typeface="Arial"/>
            </a:endParaRPr>
          </a:p>
        </p:txBody>
      </p:sp>
      <p:sp>
        <p:nvSpPr>
          <p:cNvPr id="5" name="Text Placeholder 4">
            <a:extLst>
              <a:ext uri="{FF2B5EF4-FFF2-40B4-BE49-F238E27FC236}">
                <a16:creationId xmlns:a16="http://schemas.microsoft.com/office/drawing/2014/main" id="{0884DEA3-420D-77A3-CAD7-9BFB1E44114E}"/>
              </a:ext>
            </a:extLst>
          </p:cNvPr>
          <p:cNvSpPr>
            <a:spLocks noGrp="1"/>
          </p:cNvSpPr>
          <p:nvPr>
            <p:ph type="body" sz="quarter" idx="16"/>
          </p:nvPr>
        </p:nvSpPr>
        <p:spPr/>
        <p:txBody>
          <a:bodyPr/>
          <a:lstStyle/>
          <a:p>
            <a:r>
              <a:rPr lang="en-US"/>
              <a:t>Academic Needs</a:t>
            </a:r>
          </a:p>
        </p:txBody>
      </p:sp>
      <p:sp>
        <p:nvSpPr>
          <p:cNvPr id="6" name="Content Placeholder 5">
            <a:extLst>
              <a:ext uri="{FF2B5EF4-FFF2-40B4-BE49-F238E27FC236}">
                <a16:creationId xmlns:a16="http://schemas.microsoft.com/office/drawing/2014/main" id="{F3916292-BEF4-FEC9-5C88-D4B7A7AC14DF}"/>
              </a:ext>
            </a:extLst>
          </p:cNvPr>
          <p:cNvSpPr>
            <a:spLocks noGrp="1"/>
          </p:cNvSpPr>
          <p:nvPr>
            <p:ph sz="quarter" idx="17"/>
          </p:nvPr>
        </p:nvSpPr>
        <p:spPr/>
        <p:txBody>
          <a:bodyPr/>
          <a:lstStyle/>
          <a:p>
            <a:pPr marL="342900">
              <a:spcBef>
                <a:spcPts val="600"/>
              </a:spcBef>
              <a:buSzPts val="2400"/>
              <a:buFont typeface="Arial"/>
              <a:buChar char="•"/>
            </a:pPr>
            <a:r>
              <a:rPr lang="en-US">
                <a:latin typeface="Arial"/>
                <a:ea typeface="Arial"/>
                <a:cs typeface="Arial"/>
                <a:sym typeface="Arial"/>
              </a:rPr>
              <a:t>Basic reading skills</a:t>
            </a:r>
            <a:endParaRPr lang="en-US" sz="1400">
              <a:latin typeface="Arial"/>
              <a:ea typeface="Arial"/>
              <a:cs typeface="Arial"/>
              <a:sym typeface="Arial"/>
            </a:endParaRPr>
          </a:p>
          <a:p>
            <a:pPr marL="342900">
              <a:spcBef>
                <a:spcPts val="600"/>
              </a:spcBef>
              <a:buSzPts val="2400"/>
              <a:buFont typeface="Arial"/>
              <a:buChar char="•"/>
            </a:pPr>
            <a:r>
              <a:rPr lang="en-US">
                <a:latin typeface="Arial"/>
                <a:ea typeface="Arial"/>
                <a:cs typeface="Arial"/>
                <a:sym typeface="Arial"/>
              </a:rPr>
              <a:t>Reading fluency</a:t>
            </a:r>
            <a:endParaRPr lang="en-US" sz="1400">
              <a:latin typeface="Arial"/>
              <a:ea typeface="Arial"/>
              <a:cs typeface="Arial"/>
              <a:sym typeface="Arial"/>
            </a:endParaRPr>
          </a:p>
          <a:p>
            <a:pPr marL="342900">
              <a:spcBef>
                <a:spcPts val="600"/>
              </a:spcBef>
              <a:buSzPts val="2400"/>
              <a:buFont typeface="Arial"/>
              <a:buChar char="•"/>
            </a:pPr>
            <a:r>
              <a:rPr lang="en-US">
                <a:latin typeface="Arial"/>
                <a:ea typeface="Arial"/>
                <a:cs typeface="Arial"/>
                <a:sym typeface="Arial"/>
              </a:rPr>
              <a:t>Reading comprehension</a:t>
            </a:r>
            <a:endParaRPr lang="en-US" sz="1400">
              <a:latin typeface="Arial"/>
              <a:ea typeface="Arial"/>
              <a:cs typeface="Arial"/>
              <a:sym typeface="Arial"/>
            </a:endParaRPr>
          </a:p>
          <a:p>
            <a:pPr marL="342900">
              <a:spcBef>
                <a:spcPts val="600"/>
              </a:spcBef>
              <a:buSzPts val="2400"/>
              <a:buFont typeface="Arial"/>
              <a:buChar char="•"/>
            </a:pPr>
            <a:r>
              <a:rPr lang="en-US">
                <a:latin typeface="Arial"/>
                <a:ea typeface="Arial"/>
                <a:cs typeface="Arial"/>
                <a:sym typeface="Arial"/>
              </a:rPr>
              <a:t>Mathematics calculation</a:t>
            </a:r>
            <a:endParaRPr lang="en-US" sz="1400">
              <a:latin typeface="Arial"/>
              <a:ea typeface="Arial"/>
              <a:cs typeface="Arial"/>
              <a:sym typeface="Arial"/>
            </a:endParaRPr>
          </a:p>
          <a:p>
            <a:pPr marL="342900">
              <a:spcBef>
                <a:spcPts val="600"/>
              </a:spcBef>
              <a:buSzPts val="2400"/>
              <a:buFont typeface="Arial"/>
              <a:buChar char="•"/>
            </a:pPr>
            <a:r>
              <a:rPr lang="en-US">
                <a:latin typeface="Arial"/>
                <a:ea typeface="Arial"/>
                <a:cs typeface="Arial"/>
                <a:sym typeface="Arial"/>
              </a:rPr>
              <a:t>Mathematics problem solving</a:t>
            </a:r>
            <a:endParaRPr lang="en-US" sz="1400">
              <a:latin typeface="Arial"/>
              <a:ea typeface="Arial"/>
              <a:cs typeface="Arial"/>
              <a:sym typeface="Arial"/>
            </a:endParaRPr>
          </a:p>
          <a:p>
            <a:pPr marL="342900">
              <a:spcBef>
                <a:spcPts val="600"/>
              </a:spcBef>
              <a:buSzPts val="2400"/>
              <a:buFont typeface="Arial"/>
              <a:buChar char="•"/>
            </a:pPr>
            <a:r>
              <a:rPr lang="en-US">
                <a:latin typeface="Arial"/>
                <a:ea typeface="Arial"/>
                <a:cs typeface="Arial"/>
                <a:sym typeface="Arial"/>
              </a:rPr>
              <a:t>Written expression</a:t>
            </a:r>
          </a:p>
        </p:txBody>
      </p:sp>
      <p:sp>
        <p:nvSpPr>
          <p:cNvPr id="8" name="Footer Placeholder 7">
            <a:extLst>
              <a:ext uri="{FF2B5EF4-FFF2-40B4-BE49-F238E27FC236}">
                <a16:creationId xmlns:a16="http://schemas.microsoft.com/office/drawing/2014/main" id="{2F70226E-02DD-023C-F3E8-0D1119727394}"/>
              </a:ext>
            </a:extLst>
          </p:cNvPr>
          <p:cNvSpPr>
            <a:spLocks noGrp="1"/>
          </p:cNvSpPr>
          <p:nvPr>
            <p:ph type="ftr" sz="quarter" idx="10"/>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2270203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47A66-CEBE-53C7-FF8D-37729B0EA3AB}"/>
              </a:ext>
            </a:extLst>
          </p:cNvPr>
          <p:cNvSpPr>
            <a:spLocks noGrp="1"/>
          </p:cNvSpPr>
          <p:nvPr>
            <p:ph type="title"/>
          </p:nvPr>
        </p:nvSpPr>
        <p:spPr>
          <a:xfrm>
            <a:off x="507867" y="228600"/>
            <a:ext cx="10969943" cy="806648"/>
          </a:xfrm>
        </p:spPr>
        <p:txBody>
          <a:bodyPr>
            <a:noAutofit/>
          </a:bodyPr>
          <a:lstStyle/>
          <a:p>
            <a:r>
              <a:rPr lang="en-US"/>
              <a:t>Elementary Example – 5</a:t>
            </a:r>
            <a:r>
              <a:rPr lang="en-US" baseline="30000"/>
              <a:t>th</a:t>
            </a:r>
            <a:r>
              <a:rPr lang="en-US"/>
              <a:t> grader</a:t>
            </a:r>
            <a:br>
              <a:rPr lang="en-US"/>
            </a:br>
            <a:r>
              <a:rPr lang="en-US" sz="2400" i="1">
                <a:latin typeface="Arial" panose="020B0604020202020204" pitchFamily="34" charset="0"/>
                <a:cs typeface="Arial" panose="020B0604020202020204" pitchFamily="34" charset="0"/>
              </a:rPr>
              <a:t>Define</a:t>
            </a:r>
            <a:endParaRPr lang="en-US"/>
          </a:p>
        </p:txBody>
      </p:sp>
      <p:pic>
        <p:nvPicPr>
          <p:cNvPr id="7" name="Content Placeholder 5" descr="5th grade risk continuum showing the student scores in the mid risk range on a unit reading assessment, 4th grade ELA TCAP and writing sample. The student’s scores for office discipline referrals and nurse referrals fall within the low to mid risk range.">
            <a:extLst>
              <a:ext uri="{FF2B5EF4-FFF2-40B4-BE49-F238E27FC236}">
                <a16:creationId xmlns:a16="http://schemas.microsoft.com/office/drawing/2014/main" id="{C37D163E-65CC-00E9-C437-AC573CD63DE6}"/>
              </a:ext>
            </a:extLst>
          </p:cNvPr>
          <p:cNvPicPr>
            <a:picLocks noGrp="1" noChangeAspect="1"/>
          </p:cNvPicPr>
          <p:nvPr>
            <p:ph sz="quarter" idx="11"/>
          </p:nvPr>
        </p:nvPicPr>
        <p:blipFill>
          <a:blip r:embed="rId3" cstate="screen">
            <a:extLst>
              <a:ext uri="{28A0092B-C50C-407E-A947-70E740481C1C}">
                <a14:useLocalDpi xmlns:a14="http://schemas.microsoft.com/office/drawing/2010/main"/>
              </a:ext>
            </a:extLst>
          </a:blip>
          <a:stretch>
            <a:fillRect/>
          </a:stretch>
        </p:blipFill>
        <p:spPr>
          <a:xfrm>
            <a:off x="3739197" y="788866"/>
            <a:ext cx="6445423" cy="1801130"/>
          </a:xfrm>
          <a:prstGeom prst="rect">
            <a:avLst/>
          </a:prstGeom>
          <a:ln>
            <a:solidFill>
              <a:schemeClr val="tx1"/>
            </a:solidFill>
          </a:ln>
        </p:spPr>
      </p:pic>
      <p:sp>
        <p:nvSpPr>
          <p:cNvPr id="4" name="Content Placeholder 3">
            <a:extLst>
              <a:ext uri="{FF2B5EF4-FFF2-40B4-BE49-F238E27FC236}">
                <a16:creationId xmlns:a16="http://schemas.microsoft.com/office/drawing/2014/main" id="{B608149C-8CE9-1879-E84F-112137218AFC}"/>
              </a:ext>
            </a:extLst>
          </p:cNvPr>
          <p:cNvSpPr>
            <a:spLocks noGrp="1"/>
          </p:cNvSpPr>
          <p:nvPr>
            <p:ph sz="quarter" idx="16"/>
          </p:nvPr>
        </p:nvSpPr>
        <p:spPr>
          <a:xfrm>
            <a:off x="133714" y="2575591"/>
            <a:ext cx="11921396" cy="3285980"/>
          </a:xfrm>
        </p:spPr>
        <p:txBody>
          <a:bodyPr vert="horz" lIns="91440" tIns="45720" rIns="91440" bIns="45720" rtlCol="0" anchor="t">
            <a:noAutofit/>
          </a:bodyPr>
          <a:lstStyle/>
          <a:p>
            <a:pPr marL="0" indent="0">
              <a:spcBef>
                <a:spcPts val="0"/>
              </a:spcBef>
            </a:pPr>
            <a:r>
              <a:rPr lang="en-US" b="1">
                <a:latin typeface="Arial"/>
                <a:ea typeface="Open Sans"/>
                <a:cs typeface="Arial"/>
              </a:rPr>
              <a:t>Description of Results</a:t>
            </a:r>
          </a:p>
          <a:p>
            <a:pPr marL="0" indent="0">
              <a:spcBef>
                <a:spcPts val="0"/>
              </a:spcBef>
            </a:pPr>
            <a:r>
              <a:rPr lang="en-US"/>
              <a:t>The student received ”C’s” on the last two reading unit assessments and scored “basic” on the ELA subtest of last year’s state assessment. A writing sample scored using a holistic rubric showed performance was below expectations. The student has several nurse referrals for headaches and received 2 office discipline referrals this year for work refusal. Student reported work refusal was due to not being able to see the board.</a:t>
            </a:r>
          </a:p>
          <a:p>
            <a:pPr marL="0" indent="0">
              <a:spcBef>
                <a:spcPts val="0"/>
              </a:spcBef>
            </a:pPr>
            <a:r>
              <a:rPr lang="en-US"/>
              <a:t>The team identified deficits in the areas of </a:t>
            </a:r>
            <a:r>
              <a:rPr lang="en-US" i="1"/>
              <a:t>reading comprehension</a:t>
            </a:r>
            <a:r>
              <a:rPr lang="en-US"/>
              <a:t>, </a:t>
            </a:r>
            <a:r>
              <a:rPr lang="en-US" i="1"/>
              <a:t>writing</a:t>
            </a:r>
            <a:r>
              <a:rPr lang="en-US"/>
              <a:t>, and the student was referred for a </a:t>
            </a:r>
            <a:r>
              <a:rPr lang="en-US" i="1"/>
              <a:t>vision exam</a:t>
            </a:r>
            <a:r>
              <a:rPr lang="en-US"/>
              <a:t>.</a:t>
            </a:r>
          </a:p>
        </p:txBody>
      </p:sp>
      <p:sp>
        <p:nvSpPr>
          <p:cNvPr id="5" name="Content Placeholder 4">
            <a:extLst>
              <a:ext uri="{FF2B5EF4-FFF2-40B4-BE49-F238E27FC236}">
                <a16:creationId xmlns:a16="http://schemas.microsoft.com/office/drawing/2014/main" id="{5D0A6327-AC4B-885D-CA63-45BC739E2B45}"/>
              </a:ext>
            </a:extLst>
          </p:cNvPr>
          <p:cNvSpPr>
            <a:spLocks noGrp="1"/>
          </p:cNvSpPr>
          <p:nvPr>
            <p:ph sz="quarter" idx="17"/>
          </p:nvPr>
        </p:nvSpPr>
        <p:spPr>
          <a:xfrm>
            <a:off x="133714" y="5989467"/>
            <a:ext cx="7816486" cy="868533"/>
          </a:xfrm>
        </p:spPr>
        <p:txBody>
          <a:bodyPr vert="horz" lIns="91440" tIns="45720" rIns="91440" bIns="45720" rtlCol="0" anchor="t">
            <a:noAutofit/>
          </a:bodyPr>
          <a:lstStyle/>
          <a:p>
            <a:pPr marL="0" indent="0"/>
            <a:r>
              <a:rPr lang="en-US" b="1" i="1">
                <a:latin typeface="Arial"/>
                <a:ea typeface="Open Sans"/>
                <a:cs typeface="Arial"/>
              </a:rPr>
              <a:t>Where is additional drill down necessary to plan intervention?</a:t>
            </a:r>
          </a:p>
        </p:txBody>
      </p:sp>
      <p:sp>
        <p:nvSpPr>
          <p:cNvPr id="6" name="Footer Placeholder 5">
            <a:extLst>
              <a:ext uri="{FF2B5EF4-FFF2-40B4-BE49-F238E27FC236}">
                <a16:creationId xmlns:a16="http://schemas.microsoft.com/office/drawing/2014/main" id="{4B40DBD1-F7E4-A208-E17C-496B86EF9D24}"/>
              </a:ext>
              <a:ext uri="{C183D7F6-B498-43B3-948B-1728B52AA6E4}">
                <adec:decorative xmlns:adec="http://schemas.microsoft.com/office/drawing/2017/decorative" val="1"/>
              </a:ext>
            </a:extLst>
          </p:cNvPr>
          <p:cNvSpPr>
            <a:spLocks noGrp="1"/>
          </p:cNvSpPr>
          <p:nvPr>
            <p:ph type="ftr" sz="quarter" idx="18"/>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3884478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B02DB-BEEA-027E-98DC-39C0350DE817}"/>
              </a:ext>
            </a:extLst>
          </p:cNvPr>
          <p:cNvSpPr>
            <a:spLocks noGrp="1"/>
          </p:cNvSpPr>
          <p:nvPr>
            <p:ph type="title"/>
          </p:nvPr>
        </p:nvSpPr>
        <p:spPr>
          <a:xfrm>
            <a:off x="314683" y="170047"/>
            <a:ext cx="10969943" cy="840346"/>
          </a:xfrm>
        </p:spPr>
        <p:txBody>
          <a:bodyPr>
            <a:noAutofit/>
          </a:bodyPr>
          <a:lstStyle/>
          <a:p>
            <a:r>
              <a:rPr lang="en-US" sz="3600">
                <a:solidFill>
                  <a:srgbClr val="0E2B5A"/>
                </a:solidFill>
                <a:latin typeface="Georgia"/>
                <a:sym typeface="Georgia"/>
              </a:rPr>
              <a:t>Elementary Example – 5</a:t>
            </a:r>
            <a:r>
              <a:rPr lang="en-US" sz="3600" baseline="30000">
                <a:solidFill>
                  <a:srgbClr val="0E2B5A"/>
                </a:solidFill>
                <a:latin typeface="Georgia"/>
                <a:sym typeface="Georgia"/>
              </a:rPr>
              <a:t>th</a:t>
            </a:r>
            <a:r>
              <a:rPr lang="en-US" sz="3600">
                <a:solidFill>
                  <a:srgbClr val="0E2B5A"/>
                </a:solidFill>
                <a:latin typeface="Georgia"/>
                <a:sym typeface="Georgia"/>
              </a:rPr>
              <a:t> grader</a:t>
            </a:r>
            <a:br>
              <a:rPr lang="en-US" sz="3200">
                <a:solidFill>
                  <a:srgbClr val="0E2B5A"/>
                </a:solidFill>
                <a:latin typeface="Georgia"/>
                <a:sym typeface="Georgia"/>
              </a:rPr>
            </a:br>
            <a:r>
              <a:rPr lang="en-US" sz="2400" i="1">
                <a:solidFill>
                  <a:srgbClr val="0E2B5A"/>
                </a:solidFill>
                <a:latin typeface="Arial" panose="020B0604020202020204" pitchFamily="34" charset="0"/>
                <a:cs typeface="Arial" panose="020B0604020202020204" pitchFamily="34" charset="0"/>
                <a:sym typeface="Georgia"/>
              </a:rPr>
              <a:t>Analyze</a:t>
            </a:r>
            <a:endParaRPr lang="en-US"/>
          </a:p>
        </p:txBody>
      </p:sp>
      <p:pic>
        <p:nvPicPr>
          <p:cNvPr id="7" name="Content Placeholder 5" descr="5th grade risk continuum with the student’s unit reading score falling within the mid-risk range, writing sample falling within the high-risk range, and vocabulary assessment falling in the mid-risk range.">
            <a:extLst>
              <a:ext uri="{FF2B5EF4-FFF2-40B4-BE49-F238E27FC236}">
                <a16:creationId xmlns:a16="http://schemas.microsoft.com/office/drawing/2014/main" id="{9BF049DC-B1F9-1562-7397-B9F83154E436}"/>
              </a:ext>
            </a:extLst>
          </p:cNvPr>
          <p:cNvPicPr>
            <a:picLocks noGrp="1" noChangeAspect="1"/>
          </p:cNvPicPr>
          <p:nvPr>
            <p:ph sz="quarter" idx="11"/>
          </p:nvPr>
        </p:nvPicPr>
        <p:blipFill>
          <a:blip r:embed="rId3" cstate="screen">
            <a:extLst>
              <a:ext uri="{28A0092B-C50C-407E-A947-70E740481C1C}">
                <a14:useLocalDpi xmlns:a14="http://schemas.microsoft.com/office/drawing/2010/main"/>
              </a:ext>
            </a:extLst>
          </a:blip>
          <a:stretch>
            <a:fillRect/>
          </a:stretch>
        </p:blipFill>
        <p:spPr>
          <a:xfrm>
            <a:off x="3604387" y="853822"/>
            <a:ext cx="7996151" cy="1519484"/>
          </a:xfrm>
          <a:prstGeom prst="rect">
            <a:avLst/>
          </a:prstGeom>
        </p:spPr>
      </p:pic>
      <p:sp>
        <p:nvSpPr>
          <p:cNvPr id="4" name="Content Placeholder 3">
            <a:extLst>
              <a:ext uri="{FF2B5EF4-FFF2-40B4-BE49-F238E27FC236}">
                <a16:creationId xmlns:a16="http://schemas.microsoft.com/office/drawing/2014/main" id="{AEF1E88F-4420-B902-CE07-BAED71A6F004}"/>
              </a:ext>
            </a:extLst>
          </p:cNvPr>
          <p:cNvSpPr>
            <a:spLocks noGrp="1"/>
          </p:cNvSpPr>
          <p:nvPr>
            <p:ph sz="quarter" idx="16"/>
          </p:nvPr>
        </p:nvSpPr>
        <p:spPr>
          <a:xfrm>
            <a:off x="110479" y="2043309"/>
            <a:ext cx="11967866" cy="4097561"/>
          </a:xfrm>
        </p:spPr>
        <p:txBody>
          <a:bodyPr vert="horz" lIns="91440" tIns="45720" rIns="91440" bIns="45720" rtlCol="0" anchor="t">
            <a:noAutofit/>
          </a:bodyPr>
          <a:lstStyle/>
          <a:p>
            <a:pPr marL="0" indent="0" defTabSz="914400">
              <a:spcBef>
                <a:spcPts val="0"/>
              </a:spcBef>
              <a:defRPr/>
            </a:pPr>
            <a:r>
              <a:rPr lang="en-US" b="1" kern="0">
                <a:latin typeface="Arial"/>
                <a:ea typeface="Open Sans"/>
                <a:cs typeface="Arial"/>
                <a:sym typeface="Arial"/>
              </a:rPr>
              <a:t>Additional Drill Down</a:t>
            </a:r>
          </a:p>
          <a:p>
            <a:pPr marL="0" indent="0" defTabSz="914400">
              <a:spcBef>
                <a:spcPts val="0"/>
              </a:spcBef>
              <a:defRPr/>
            </a:pPr>
            <a:r>
              <a:rPr lang="en-US" kern="0">
                <a:latin typeface="Arial"/>
                <a:cs typeface="Arial"/>
                <a:sym typeface="Arial"/>
              </a:rPr>
              <a:t>To gather more information on reading comprehension and writing performance, the data-based decision-making team decided to re-examine the unit reading assessments and writing sample and rubric. The team also decided to administer a vocabulary assessment to consider this related skill and how it impacts both areas. </a:t>
            </a:r>
          </a:p>
          <a:p>
            <a:pPr marL="0" indent="0" defTabSz="914400">
              <a:spcBef>
                <a:spcPts val="0"/>
              </a:spcBef>
              <a:defRPr/>
            </a:pPr>
            <a:r>
              <a:rPr lang="en-US" kern="0">
                <a:latin typeface="Arial"/>
                <a:cs typeface="Arial"/>
                <a:sym typeface="Arial"/>
              </a:rPr>
              <a:t>On the writing sample, the student demonstrated adequate mastery of the conventions of writing but struggled with organization, providing sufficient detail, and using precise language. On the reading assessments, the student showed the most difficulties with comprehension of informational texts. The vocabulary assessment showed the student performance was below grade level in this area.</a:t>
            </a:r>
          </a:p>
          <a:p>
            <a:pPr marL="0" indent="0" defTabSz="914400">
              <a:spcBef>
                <a:spcPts val="0"/>
              </a:spcBef>
              <a:defRPr/>
            </a:pPr>
            <a:r>
              <a:rPr lang="en-US" kern="0">
                <a:latin typeface="Arial"/>
                <a:cs typeface="Arial"/>
                <a:sym typeface="Arial"/>
              </a:rPr>
              <a:t>The parent reported that the student was prescribed glasses after the vision exam.</a:t>
            </a:r>
          </a:p>
        </p:txBody>
      </p:sp>
      <p:sp>
        <p:nvSpPr>
          <p:cNvPr id="5" name="Content Placeholder 4">
            <a:extLst>
              <a:ext uri="{FF2B5EF4-FFF2-40B4-BE49-F238E27FC236}">
                <a16:creationId xmlns:a16="http://schemas.microsoft.com/office/drawing/2014/main" id="{DEE39C65-2773-78A0-B122-930AC9FFFC3F}"/>
              </a:ext>
            </a:extLst>
          </p:cNvPr>
          <p:cNvSpPr>
            <a:spLocks noGrp="1"/>
          </p:cNvSpPr>
          <p:nvPr>
            <p:ph sz="quarter" idx="17"/>
          </p:nvPr>
        </p:nvSpPr>
        <p:spPr>
          <a:xfrm>
            <a:off x="86985" y="6115845"/>
            <a:ext cx="7318593" cy="585989"/>
          </a:xfrm>
        </p:spPr>
        <p:txBody>
          <a:bodyPr vert="horz" lIns="91440" tIns="45720" rIns="91440" bIns="45720" rtlCol="0" anchor="t">
            <a:noAutofit/>
          </a:bodyPr>
          <a:lstStyle/>
          <a:p>
            <a:pPr marL="0" indent="0">
              <a:spcBef>
                <a:spcPts val="1400"/>
              </a:spcBef>
            </a:pPr>
            <a:r>
              <a:rPr lang="en-US" b="1" i="1">
                <a:latin typeface="Arial"/>
                <a:ea typeface="Open Sans"/>
                <a:cs typeface="Arial"/>
              </a:rPr>
              <a:t>What skill(s) should be targeted for intervention?</a:t>
            </a:r>
            <a:endParaRPr lang="en-US">
              <a:latin typeface="Arial"/>
              <a:ea typeface="Open Sans"/>
              <a:cs typeface="Arial"/>
            </a:endParaRPr>
          </a:p>
        </p:txBody>
      </p:sp>
      <p:sp>
        <p:nvSpPr>
          <p:cNvPr id="6" name="Footer Placeholder 5">
            <a:extLst>
              <a:ext uri="{FF2B5EF4-FFF2-40B4-BE49-F238E27FC236}">
                <a16:creationId xmlns:a16="http://schemas.microsoft.com/office/drawing/2014/main" id="{F23A1CC0-7363-D870-728C-FFE0942D5A18}"/>
              </a:ext>
              <a:ext uri="{C183D7F6-B498-43B3-948B-1728B52AA6E4}">
                <adec:decorative xmlns:adec="http://schemas.microsoft.com/office/drawing/2017/decorative" val="1"/>
              </a:ext>
            </a:extLst>
          </p:cNvPr>
          <p:cNvSpPr>
            <a:spLocks noGrp="1"/>
          </p:cNvSpPr>
          <p:nvPr>
            <p:ph type="ftr" sz="quarter" idx="18"/>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2884491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DBB55-6B46-76BC-73B4-DA1BF214DD37}"/>
              </a:ext>
            </a:extLst>
          </p:cNvPr>
          <p:cNvSpPr>
            <a:spLocks noGrp="1"/>
          </p:cNvSpPr>
          <p:nvPr>
            <p:ph type="title"/>
          </p:nvPr>
        </p:nvSpPr>
        <p:spPr/>
        <p:txBody>
          <a:bodyPr>
            <a:noAutofit/>
          </a:bodyPr>
          <a:lstStyle/>
          <a:p>
            <a:r>
              <a:rPr lang="en-US" sz="3600"/>
              <a:t>Secondary Example – 9</a:t>
            </a:r>
            <a:r>
              <a:rPr lang="en-US" sz="3600" baseline="30000"/>
              <a:t>th</a:t>
            </a:r>
            <a:r>
              <a:rPr lang="en-US" sz="3600"/>
              <a:t> grader</a:t>
            </a:r>
            <a:br>
              <a:rPr lang="en-US"/>
            </a:br>
            <a:r>
              <a:rPr lang="en-US" sz="2400" i="1">
                <a:latin typeface="Arial" panose="020B0604020202020204" pitchFamily="34" charset="0"/>
                <a:cs typeface="Arial" panose="020B0604020202020204" pitchFamily="34" charset="0"/>
              </a:rPr>
              <a:t>Define</a:t>
            </a:r>
            <a:endParaRPr lang="en-US"/>
          </a:p>
        </p:txBody>
      </p:sp>
      <p:pic>
        <p:nvPicPr>
          <p:cNvPr id="7" name="Content Placeholder 5" descr="9th grade risk continuum scores with ELA in the high to mid risk range, math in the high risk range, and office discipline referrals and in-school suspension in the midrisk to low-risk range.">
            <a:extLst>
              <a:ext uri="{FF2B5EF4-FFF2-40B4-BE49-F238E27FC236}">
                <a16:creationId xmlns:a16="http://schemas.microsoft.com/office/drawing/2014/main" id="{B7E70ABB-E6D3-8355-6E89-42A99C9A23AD}"/>
              </a:ext>
            </a:extLst>
          </p:cNvPr>
          <p:cNvPicPr>
            <a:picLocks noGrp="1" noChangeAspect="1"/>
          </p:cNvPicPr>
          <p:nvPr>
            <p:ph sz="quarter" idx="11"/>
          </p:nvPr>
        </p:nvPicPr>
        <p:blipFill>
          <a:blip r:embed="rId3" cstate="screen">
            <a:extLst>
              <a:ext uri="{28A0092B-C50C-407E-A947-70E740481C1C}">
                <a14:useLocalDpi xmlns:a14="http://schemas.microsoft.com/office/drawing/2010/main"/>
              </a:ext>
            </a:extLst>
          </a:blip>
          <a:stretch>
            <a:fillRect/>
          </a:stretch>
        </p:blipFill>
        <p:spPr>
          <a:xfrm>
            <a:off x="3817743" y="1047152"/>
            <a:ext cx="6873417" cy="1945307"/>
          </a:xfrm>
          <a:prstGeom prst="rect">
            <a:avLst/>
          </a:prstGeom>
        </p:spPr>
      </p:pic>
      <p:sp>
        <p:nvSpPr>
          <p:cNvPr id="4" name="Content Placeholder 3">
            <a:extLst>
              <a:ext uri="{FF2B5EF4-FFF2-40B4-BE49-F238E27FC236}">
                <a16:creationId xmlns:a16="http://schemas.microsoft.com/office/drawing/2014/main" id="{81C25E87-1815-DC5B-F569-EA9459B68621}"/>
              </a:ext>
            </a:extLst>
          </p:cNvPr>
          <p:cNvSpPr>
            <a:spLocks noGrp="1"/>
          </p:cNvSpPr>
          <p:nvPr>
            <p:ph sz="quarter" idx="16"/>
          </p:nvPr>
        </p:nvSpPr>
        <p:spPr>
          <a:xfrm>
            <a:off x="181704" y="2827672"/>
            <a:ext cx="11825415" cy="3057919"/>
          </a:xfrm>
        </p:spPr>
        <p:txBody>
          <a:bodyPr vert="horz" lIns="91440" tIns="45720" rIns="91440" bIns="45720" rtlCol="0" anchor="t">
            <a:noAutofit/>
          </a:bodyPr>
          <a:lstStyle/>
          <a:p>
            <a:pPr marL="0" indent="0" defTabSz="914400">
              <a:spcBef>
                <a:spcPts val="0"/>
              </a:spcBef>
              <a:defRPr/>
            </a:pPr>
            <a:r>
              <a:rPr lang="en-US" b="1" kern="0">
                <a:latin typeface="Arial"/>
                <a:ea typeface="Open Sans"/>
                <a:cs typeface="Arial"/>
                <a:sym typeface="Arial"/>
              </a:rPr>
              <a:t>Description of Results</a:t>
            </a:r>
          </a:p>
          <a:p>
            <a:pPr marL="0" indent="0" defTabSz="914400">
              <a:spcBef>
                <a:spcPts val="0"/>
              </a:spcBef>
              <a:defRPr/>
            </a:pPr>
            <a:r>
              <a:rPr lang="en-US" kern="0">
                <a:latin typeface="Arial"/>
                <a:cs typeface="Arial"/>
                <a:sym typeface="Arial"/>
              </a:rPr>
              <a:t>ELA and Math teachers state student has missed and failed to make up several exams. Review of office discipline referral and in school suspension data reveals the most common offenses include work refusal and leaving class to go to the bathroom and not returning. ELA and Math teachers report this behavior is confined to exams and the student participates actively in classes on non-exam days and does well on daily assignments. They also mentioned the student seems worried on test days. </a:t>
            </a:r>
          </a:p>
          <a:p>
            <a:pPr marL="0" indent="0" defTabSz="914400">
              <a:spcBef>
                <a:spcPts val="600"/>
              </a:spcBef>
              <a:defRPr/>
            </a:pPr>
            <a:r>
              <a:rPr lang="en-US" kern="0">
                <a:latin typeface="Arial"/>
                <a:cs typeface="Arial"/>
                <a:sym typeface="Arial"/>
              </a:rPr>
              <a:t>The team identified </a:t>
            </a:r>
            <a:r>
              <a:rPr lang="en-US" i="1" kern="0">
                <a:latin typeface="Arial"/>
                <a:cs typeface="Arial"/>
                <a:sym typeface="Arial"/>
              </a:rPr>
              <a:t>emotional regulation </a:t>
            </a:r>
            <a:r>
              <a:rPr lang="en-US" kern="0">
                <a:latin typeface="Arial"/>
                <a:cs typeface="Arial"/>
                <a:sym typeface="Arial"/>
              </a:rPr>
              <a:t>as the area of need.</a:t>
            </a:r>
          </a:p>
        </p:txBody>
      </p:sp>
      <p:sp>
        <p:nvSpPr>
          <p:cNvPr id="5" name="Content Placeholder 4">
            <a:extLst>
              <a:ext uri="{FF2B5EF4-FFF2-40B4-BE49-F238E27FC236}">
                <a16:creationId xmlns:a16="http://schemas.microsoft.com/office/drawing/2014/main" id="{605874DB-5725-8CD5-F278-2B12D5170362}"/>
              </a:ext>
            </a:extLst>
          </p:cNvPr>
          <p:cNvSpPr>
            <a:spLocks noGrp="1"/>
          </p:cNvSpPr>
          <p:nvPr>
            <p:ph sz="quarter" idx="17"/>
          </p:nvPr>
        </p:nvSpPr>
        <p:spPr>
          <a:xfrm>
            <a:off x="181704" y="5885591"/>
            <a:ext cx="8022496" cy="743809"/>
          </a:xfrm>
        </p:spPr>
        <p:txBody>
          <a:bodyPr vert="horz" lIns="91440" tIns="45720" rIns="91440" bIns="45720" rtlCol="0" anchor="t">
            <a:noAutofit/>
          </a:bodyPr>
          <a:lstStyle/>
          <a:p>
            <a:pPr marL="0" indent="0"/>
            <a:r>
              <a:rPr lang="en-US" b="1" i="1" kern="0">
                <a:latin typeface="Arial"/>
                <a:ea typeface="Open Sans"/>
                <a:cs typeface="Arial"/>
                <a:sym typeface="Arial"/>
              </a:rPr>
              <a:t>Where is additional drill down necessary to plan intervention?</a:t>
            </a:r>
            <a:endParaRPr lang="en-US">
              <a:ea typeface="Open Sans"/>
            </a:endParaRPr>
          </a:p>
        </p:txBody>
      </p:sp>
      <p:sp>
        <p:nvSpPr>
          <p:cNvPr id="6" name="Footer Placeholder 5">
            <a:extLst>
              <a:ext uri="{FF2B5EF4-FFF2-40B4-BE49-F238E27FC236}">
                <a16:creationId xmlns:a16="http://schemas.microsoft.com/office/drawing/2014/main" id="{CC91E8DF-7446-C175-DE7B-ADF853017EC1}"/>
              </a:ext>
              <a:ext uri="{C183D7F6-B498-43B3-948B-1728B52AA6E4}">
                <adec:decorative xmlns:adec="http://schemas.microsoft.com/office/drawing/2017/decorative" val="1"/>
              </a:ext>
            </a:extLst>
          </p:cNvPr>
          <p:cNvSpPr>
            <a:spLocks noGrp="1"/>
          </p:cNvSpPr>
          <p:nvPr>
            <p:ph type="ftr" sz="quarter" idx="18"/>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376642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113E5-DFB7-20B9-3237-BF570CE26590}"/>
              </a:ext>
            </a:extLst>
          </p:cNvPr>
          <p:cNvSpPr>
            <a:spLocks noGrp="1"/>
          </p:cNvSpPr>
          <p:nvPr>
            <p:ph type="title"/>
          </p:nvPr>
        </p:nvSpPr>
        <p:spPr>
          <a:xfrm>
            <a:off x="507867" y="136272"/>
            <a:ext cx="10969943" cy="868280"/>
          </a:xfrm>
        </p:spPr>
        <p:txBody>
          <a:bodyPr>
            <a:noAutofit/>
          </a:bodyPr>
          <a:lstStyle/>
          <a:p>
            <a:r>
              <a:rPr lang="en-US"/>
              <a:t>Secondary Example – 9</a:t>
            </a:r>
            <a:r>
              <a:rPr lang="en-US" baseline="30000"/>
              <a:t>th</a:t>
            </a:r>
            <a:r>
              <a:rPr lang="en-US"/>
              <a:t> grader</a:t>
            </a:r>
            <a:br>
              <a:rPr lang="en-US"/>
            </a:br>
            <a:r>
              <a:rPr lang="en-US" sz="2400" i="1">
                <a:latin typeface="Arial" panose="020B0604020202020204" pitchFamily="34" charset="0"/>
                <a:cs typeface="Arial" panose="020B0604020202020204" pitchFamily="34" charset="0"/>
              </a:rPr>
              <a:t>Analyze</a:t>
            </a:r>
            <a:endParaRPr lang="en-US"/>
          </a:p>
        </p:txBody>
      </p:sp>
      <p:pic>
        <p:nvPicPr>
          <p:cNvPr id="7" name="Content Placeholder 8" descr="In this 9th grade continuum ELA falls in the mid- to high-risk range, math falls in the high-risk range, and office discipline referrals and in-school suspension fall within the mid-risk range.">
            <a:extLst>
              <a:ext uri="{FF2B5EF4-FFF2-40B4-BE49-F238E27FC236}">
                <a16:creationId xmlns:a16="http://schemas.microsoft.com/office/drawing/2014/main" id="{02C97FF2-B7C9-B4D7-792C-6F81FBB2914E}"/>
              </a:ext>
            </a:extLst>
          </p:cNvPr>
          <p:cNvPicPr>
            <a:picLocks noGrp="1" noChangeAspect="1"/>
          </p:cNvPicPr>
          <p:nvPr>
            <p:ph sz="quarter" idx="11"/>
          </p:nvPr>
        </p:nvPicPr>
        <p:blipFill>
          <a:blip r:embed="rId3" cstate="screen">
            <a:extLst>
              <a:ext uri="{28A0092B-C50C-407E-A947-70E740481C1C}">
                <a14:useLocalDpi xmlns:a14="http://schemas.microsoft.com/office/drawing/2010/main"/>
              </a:ext>
            </a:extLst>
          </a:blip>
          <a:stretch>
            <a:fillRect/>
          </a:stretch>
        </p:blipFill>
        <p:spPr>
          <a:xfrm>
            <a:off x="4017498" y="651394"/>
            <a:ext cx="6131762" cy="1724816"/>
          </a:xfrm>
          <a:prstGeom prst="rect">
            <a:avLst/>
          </a:prstGeom>
        </p:spPr>
      </p:pic>
      <p:sp>
        <p:nvSpPr>
          <p:cNvPr id="4" name="Content Placeholder 3">
            <a:extLst>
              <a:ext uri="{FF2B5EF4-FFF2-40B4-BE49-F238E27FC236}">
                <a16:creationId xmlns:a16="http://schemas.microsoft.com/office/drawing/2014/main" id="{33BABBF8-469B-8E7B-7A67-61FD3C065E84}"/>
              </a:ext>
            </a:extLst>
          </p:cNvPr>
          <p:cNvSpPr>
            <a:spLocks noGrp="1"/>
          </p:cNvSpPr>
          <p:nvPr>
            <p:ph sz="quarter" idx="16"/>
          </p:nvPr>
        </p:nvSpPr>
        <p:spPr>
          <a:xfrm>
            <a:off x="80130" y="2366942"/>
            <a:ext cx="11825416" cy="3705278"/>
          </a:xfrm>
        </p:spPr>
        <p:txBody>
          <a:bodyPr vert="horz" lIns="91440" tIns="45720" rIns="91440" bIns="45720" rtlCol="0" anchor="t">
            <a:noAutofit/>
          </a:bodyPr>
          <a:lstStyle/>
          <a:p>
            <a:pPr marL="0" indent="0" defTabSz="914400">
              <a:spcBef>
                <a:spcPts val="0"/>
              </a:spcBef>
              <a:defRPr/>
            </a:pPr>
            <a:r>
              <a:rPr lang="en-US" b="1" kern="0">
                <a:solidFill>
                  <a:schemeClr val="tx1">
                    <a:lumMod val="50000"/>
                  </a:schemeClr>
                </a:solidFill>
                <a:latin typeface="Arial"/>
                <a:ea typeface="Open Sans"/>
                <a:cs typeface="Arial"/>
                <a:sym typeface="Arial"/>
              </a:rPr>
              <a:t>Additional Drill Down</a:t>
            </a:r>
          </a:p>
          <a:p>
            <a:pPr marL="0" indent="0" defTabSz="914400">
              <a:spcBef>
                <a:spcPts val="0"/>
              </a:spcBef>
              <a:defRPr/>
            </a:pPr>
            <a:r>
              <a:rPr lang="en-US" kern="0">
                <a:latin typeface="Arial"/>
                <a:cs typeface="Arial"/>
                <a:sym typeface="Arial"/>
              </a:rPr>
              <a:t>A review of the Early Warning System verified that the student has attended 80% of school days this year and has missed every math exam and several ELA exams. The student averages "B's" on daily assignments in math and ELA and scored proficient on last year's state assessment in both areas. The student transferred from another state, so team members reviewed his past records thoroughly. Although there is no record of an IEP, the mother shared that the student was provided with the accommodation of extended time and usually took exams in the school counselor's office due to test anxiety. The student also reported feeling anxious during exams. The team is considering if a special education or 504 evaluation is warranted.</a:t>
            </a:r>
          </a:p>
        </p:txBody>
      </p:sp>
      <p:sp>
        <p:nvSpPr>
          <p:cNvPr id="5" name="Content Placeholder 4">
            <a:extLst>
              <a:ext uri="{FF2B5EF4-FFF2-40B4-BE49-F238E27FC236}">
                <a16:creationId xmlns:a16="http://schemas.microsoft.com/office/drawing/2014/main" id="{6F7C2C49-C53F-354A-5B54-361F058E92CB}"/>
              </a:ext>
            </a:extLst>
          </p:cNvPr>
          <p:cNvSpPr>
            <a:spLocks noGrp="1"/>
          </p:cNvSpPr>
          <p:nvPr>
            <p:ph sz="quarter" idx="17"/>
          </p:nvPr>
        </p:nvSpPr>
        <p:spPr>
          <a:xfrm>
            <a:off x="73138" y="6191392"/>
            <a:ext cx="7328079" cy="495485"/>
          </a:xfrm>
        </p:spPr>
        <p:txBody>
          <a:bodyPr vert="horz" lIns="91440" tIns="45720" rIns="91440" bIns="45720" rtlCol="0" anchor="t">
            <a:noAutofit/>
          </a:bodyPr>
          <a:lstStyle/>
          <a:p>
            <a:pPr marL="0" indent="0"/>
            <a:r>
              <a:rPr lang="en-US" b="1" i="1">
                <a:latin typeface="Arial"/>
                <a:ea typeface="Open Sans"/>
                <a:cs typeface="Arial"/>
              </a:rPr>
              <a:t>What skill(s) should be targeted for intervention?</a:t>
            </a:r>
            <a:endParaRPr lang="en-US">
              <a:latin typeface="Arial"/>
              <a:ea typeface="Open Sans"/>
              <a:cs typeface="Arial"/>
            </a:endParaRPr>
          </a:p>
        </p:txBody>
      </p:sp>
      <p:sp>
        <p:nvSpPr>
          <p:cNvPr id="6" name="Footer Placeholder 5">
            <a:extLst>
              <a:ext uri="{FF2B5EF4-FFF2-40B4-BE49-F238E27FC236}">
                <a16:creationId xmlns:a16="http://schemas.microsoft.com/office/drawing/2014/main" id="{28DD93DD-3574-BF88-E5DE-60793B5D79FD}"/>
              </a:ext>
              <a:ext uri="{C183D7F6-B498-43B3-948B-1728B52AA6E4}">
                <adec:decorative xmlns:adec="http://schemas.microsoft.com/office/drawing/2017/decorative" val="1"/>
              </a:ext>
            </a:extLst>
          </p:cNvPr>
          <p:cNvSpPr>
            <a:spLocks noGrp="1"/>
          </p:cNvSpPr>
          <p:nvPr>
            <p:ph type="ftr" sz="quarter" idx="18"/>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1921651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08DEC-17E1-16E2-D9AB-ECD233EB4C07}"/>
              </a:ext>
            </a:extLst>
          </p:cNvPr>
          <p:cNvSpPr>
            <a:spLocks noGrp="1"/>
          </p:cNvSpPr>
          <p:nvPr>
            <p:ph type="title"/>
          </p:nvPr>
        </p:nvSpPr>
        <p:spPr/>
        <p:txBody>
          <a:bodyPr>
            <a:normAutofit/>
          </a:bodyPr>
          <a:lstStyle/>
          <a:p>
            <a:r>
              <a:rPr lang="en-US"/>
              <a:t>Selecting and Managing Interventions to Address Student Need</a:t>
            </a:r>
          </a:p>
        </p:txBody>
      </p:sp>
      <p:sp>
        <p:nvSpPr>
          <p:cNvPr id="3" name="Text Placeholder 2">
            <a:extLst>
              <a:ext uri="{FF2B5EF4-FFF2-40B4-BE49-F238E27FC236}">
                <a16:creationId xmlns:a16="http://schemas.microsoft.com/office/drawing/2014/main" id="{F4F5AD94-1F68-3C83-FC27-C90FF26A3BBC}"/>
              </a:ext>
            </a:extLst>
          </p:cNvPr>
          <p:cNvSpPr>
            <a:spLocks noGrp="1"/>
          </p:cNvSpPr>
          <p:nvPr>
            <p:ph type="body" sz="quarter" idx="10"/>
          </p:nvPr>
        </p:nvSpPr>
        <p:spPr>
          <a:xfrm>
            <a:off x="507869" y="3808754"/>
            <a:ext cx="8061700" cy="2019300"/>
          </a:xfrm>
        </p:spPr>
        <p:txBody>
          <a:bodyPr/>
          <a:lstStyle/>
          <a:p>
            <a:pPr>
              <a:spcBef>
                <a:spcPts val="0"/>
              </a:spcBef>
              <a:buClr>
                <a:srgbClr val="000000"/>
              </a:buClr>
              <a:buSzPts val="1800"/>
            </a:pPr>
            <a:r>
              <a:rPr lang="en-US" b="1">
                <a:solidFill>
                  <a:schemeClr val="lt1"/>
                </a:solidFill>
                <a:latin typeface="Arial"/>
                <a:ea typeface="Arial"/>
                <a:cs typeface="Arial"/>
                <a:sym typeface="Arial"/>
              </a:rPr>
              <a:t>RTI</a:t>
            </a:r>
            <a:r>
              <a:rPr lang="en-US" b="1" baseline="30000">
                <a:solidFill>
                  <a:schemeClr val="lt1"/>
                </a:solidFill>
                <a:latin typeface="Arial"/>
                <a:ea typeface="Arial"/>
                <a:cs typeface="Arial"/>
                <a:sym typeface="Arial"/>
              </a:rPr>
              <a:t>2</a:t>
            </a:r>
            <a:r>
              <a:rPr lang="en-US" b="1">
                <a:solidFill>
                  <a:schemeClr val="lt1"/>
                </a:solidFill>
                <a:latin typeface="Arial"/>
                <a:ea typeface="Arial"/>
                <a:cs typeface="Arial"/>
                <a:sym typeface="Arial"/>
              </a:rPr>
              <a:t>-A + RTI</a:t>
            </a:r>
            <a:r>
              <a:rPr lang="en-US" b="1" baseline="30000">
                <a:solidFill>
                  <a:schemeClr val="lt1"/>
                </a:solidFill>
                <a:latin typeface="Arial"/>
                <a:ea typeface="Arial"/>
                <a:cs typeface="Arial"/>
                <a:sym typeface="Arial"/>
              </a:rPr>
              <a:t>2</a:t>
            </a:r>
            <a:r>
              <a:rPr lang="en-US" b="1">
                <a:solidFill>
                  <a:schemeClr val="lt1"/>
                </a:solidFill>
                <a:latin typeface="Arial"/>
                <a:ea typeface="Arial"/>
                <a:cs typeface="Arial"/>
                <a:sym typeface="Arial"/>
              </a:rPr>
              <a:t>-B School Fidelity Assessment: </a:t>
            </a:r>
            <a:r>
              <a:rPr lang="en-US">
                <a:solidFill>
                  <a:schemeClr val="lt1"/>
                </a:solidFill>
                <a:latin typeface="Arial"/>
                <a:ea typeface="Arial"/>
                <a:cs typeface="Arial"/>
                <a:sym typeface="Arial"/>
              </a:rPr>
              <a:t>Selection of Instructional Practices and Interventions (19)</a:t>
            </a:r>
          </a:p>
          <a:p>
            <a:pPr>
              <a:spcBef>
                <a:spcPts val="0"/>
              </a:spcBef>
              <a:buClr>
                <a:srgbClr val="000000"/>
              </a:buClr>
              <a:buSzPts val="1800"/>
            </a:pPr>
            <a:r>
              <a:rPr lang="en-US">
                <a:solidFill>
                  <a:schemeClr val="lt1"/>
                </a:solidFill>
                <a:latin typeface="Arial"/>
                <a:ea typeface="Arial"/>
                <a:cs typeface="Arial"/>
                <a:sym typeface="Arial"/>
              </a:rPr>
              <a:t>Tier II Instruction and Intervention (36-37)</a:t>
            </a:r>
            <a:endParaRPr lang="en-US" sz="1800">
              <a:solidFill>
                <a:srgbClr val="000000"/>
              </a:solidFill>
              <a:latin typeface="Arial"/>
              <a:ea typeface="Arial"/>
              <a:cs typeface="Arial"/>
              <a:sym typeface="Arial"/>
            </a:endParaRPr>
          </a:p>
        </p:txBody>
      </p:sp>
      <p:sp>
        <p:nvSpPr>
          <p:cNvPr id="4" name="Footer Placeholder 3">
            <a:extLst>
              <a:ext uri="{FF2B5EF4-FFF2-40B4-BE49-F238E27FC236}">
                <a16:creationId xmlns:a16="http://schemas.microsoft.com/office/drawing/2014/main" id="{7C65AD09-D196-4C9B-95E2-4AFE3F461DCA}"/>
              </a:ext>
            </a:extLst>
          </p:cNvPr>
          <p:cNvSpPr>
            <a:spLocks noGrp="1"/>
          </p:cNvSpPr>
          <p:nvPr>
            <p:ph type="ftr" sz="quarter" idx="11"/>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1303365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54922-40E5-1EAC-5BAD-FDA8441124DE}"/>
              </a:ext>
            </a:extLst>
          </p:cNvPr>
          <p:cNvSpPr>
            <a:spLocks noGrp="1"/>
          </p:cNvSpPr>
          <p:nvPr>
            <p:ph type="title"/>
          </p:nvPr>
        </p:nvSpPr>
        <p:spPr/>
        <p:txBody>
          <a:bodyPr/>
          <a:lstStyle/>
          <a:p>
            <a:r>
              <a:rPr lang="en-US"/>
              <a:t>Rolling Hills Scene 4</a:t>
            </a:r>
            <a:br>
              <a:rPr lang="en-US"/>
            </a:br>
            <a:r>
              <a:rPr lang="en-US" sz="2400" i="1">
                <a:latin typeface="Arial" panose="020B0604020202020204" pitchFamily="34" charset="0"/>
                <a:cs typeface="Arial" panose="020B0604020202020204" pitchFamily="34" charset="0"/>
              </a:rPr>
              <a:t>Discussion Questions</a:t>
            </a:r>
            <a:endParaRPr lang="en-US"/>
          </a:p>
        </p:txBody>
      </p:sp>
      <p:sp>
        <p:nvSpPr>
          <p:cNvPr id="3" name="Text Placeholder 2">
            <a:extLst>
              <a:ext uri="{FF2B5EF4-FFF2-40B4-BE49-F238E27FC236}">
                <a16:creationId xmlns:a16="http://schemas.microsoft.com/office/drawing/2014/main" id="{B09F266D-B39F-D022-D2FA-1A0A5C52D3DD}"/>
              </a:ext>
            </a:extLst>
          </p:cNvPr>
          <p:cNvSpPr>
            <a:spLocks noGrp="1"/>
          </p:cNvSpPr>
          <p:nvPr>
            <p:ph type="body" sz="quarter" idx="10"/>
          </p:nvPr>
        </p:nvSpPr>
        <p:spPr/>
        <p:txBody>
          <a:bodyPr/>
          <a:lstStyle/>
          <a:p>
            <a:pPr marL="571500" indent="-457200">
              <a:spcBef>
                <a:spcPts val="600"/>
              </a:spcBef>
              <a:buFont typeface="Arial"/>
              <a:buAutoNum type="arabicPeriod"/>
            </a:pPr>
            <a:r>
              <a:rPr lang="en-US">
                <a:latin typeface="Arial"/>
                <a:ea typeface="Arial"/>
                <a:cs typeface="Arial"/>
                <a:sym typeface="Arial"/>
              </a:rPr>
              <a:t>Listen to the audio recording of a discussion at Rolling Hills School.</a:t>
            </a:r>
            <a:endParaRPr lang="en-US"/>
          </a:p>
          <a:p>
            <a:pPr marL="571500" indent="-457200">
              <a:spcBef>
                <a:spcPts val="600"/>
              </a:spcBef>
              <a:buClr>
                <a:srgbClr val="3C3E40"/>
              </a:buClr>
              <a:buFont typeface="Arial"/>
              <a:buAutoNum type="arabicPeriod"/>
            </a:pPr>
            <a:r>
              <a:rPr lang="en-US">
                <a:latin typeface="Arial"/>
                <a:ea typeface="Arial"/>
                <a:cs typeface="Arial"/>
                <a:sym typeface="Arial"/>
              </a:rPr>
              <a:t>Consider these questions and prepare to discuss them during the next activity:</a:t>
            </a:r>
          </a:p>
          <a:p>
            <a:pPr marL="1028700" lvl="1" indent="-457200">
              <a:spcBef>
                <a:spcPts val="600"/>
              </a:spcBef>
              <a:buFont typeface="Arial" panose="020B0604020202020204" pitchFamily="34" charset="0"/>
              <a:buChar char="•"/>
            </a:pPr>
            <a:r>
              <a:rPr lang="en-US">
                <a:latin typeface="Arial"/>
                <a:ea typeface="Arial"/>
                <a:cs typeface="Arial"/>
                <a:sym typeface="Arial"/>
              </a:rPr>
              <a:t>Does this sound like a conversation that teams in your building have had when discussing Tier II? </a:t>
            </a:r>
            <a:endParaRPr lang="en-US"/>
          </a:p>
          <a:p>
            <a:pPr marL="1028700" lvl="1" indent="-457200">
              <a:spcBef>
                <a:spcPts val="600"/>
              </a:spcBef>
              <a:buFont typeface="Arial" panose="020B0604020202020204" pitchFamily="34" charset="0"/>
              <a:buChar char="•"/>
            </a:pPr>
            <a:r>
              <a:rPr lang="en-US">
                <a:latin typeface="Arial"/>
                <a:ea typeface="Arial"/>
                <a:cs typeface="Arial"/>
                <a:sym typeface="Arial"/>
              </a:rPr>
              <a:t>How is it different from conversations you have heard? </a:t>
            </a:r>
          </a:p>
        </p:txBody>
      </p:sp>
      <p:sp>
        <p:nvSpPr>
          <p:cNvPr id="4" name="Footer Placeholder 3">
            <a:extLst>
              <a:ext uri="{FF2B5EF4-FFF2-40B4-BE49-F238E27FC236}">
                <a16:creationId xmlns:a16="http://schemas.microsoft.com/office/drawing/2014/main" id="{FD9C9A32-FCFF-F9F2-4D2C-7ED4B87B094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Tennessee Department of Education </a:t>
            </a:r>
            <a:endParaRPr lang="id-ID"/>
          </a:p>
          <a:p>
            <a:endParaRPr lang="en-US"/>
          </a:p>
        </p:txBody>
      </p:sp>
      <p:pic>
        <p:nvPicPr>
          <p:cNvPr id="7" name="Picture 6">
            <a:extLst>
              <a:ext uri="{FF2B5EF4-FFF2-40B4-BE49-F238E27FC236}">
                <a16:creationId xmlns:a16="http://schemas.microsoft.com/office/drawing/2014/main" id="{8B82CA72-2E21-B8E5-18D4-86B35A5D72F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761785" y="128120"/>
            <a:ext cx="1306023" cy="1079358"/>
          </a:xfrm>
          <a:prstGeom prst="rect">
            <a:avLst/>
          </a:prstGeom>
        </p:spPr>
      </p:pic>
    </p:spTree>
    <p:extLst>
      <p:ext uri="{BB962C8B-B14F-4D97-AF65-F5344CB8AC3E}">
        <p14:creationId xmlns:p14="http://schemas.microsoft.com/office/powerpoint/2010/main" val="3017742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B839E-0262-ABB5-8F98-E920C3D9EFAF}"/>
              </a:ext>
            </a:extLst>
          </p:cNvPr>
          <p:cNvSpPr>
            <a:spLocks noGrp="1"/>
          </p:cNvSpPr>
          <p:nvPr>
            <p:ph type="title"/>
          </p:nvPr>
        </p:nvSpPr>
        <p:spPr/>
        <p:txBody>
          <a:bodyPr/>
          <a:lstStyle/>
          <a:p>
            <a:r>
              <a:rPr kumimoji="0" lang="en-US" sz="3599" b="1" i="0" u="none" strike="noStrike" kern="1200" cap="none" spc="0" normalizeH="0" baseline="0" noProof="0" dirty="0">
                <a:ln>
                  <a:noFill/>
                </a:ln>
                <a:solidFill>
                  <a:srgbClr val="0E2B5A"/>
                </a:solidFill>
                <a:effectLst/>
                <a:uLnTx/>
                <a:uFillTx/>
                <a:latin typeface="Georgia" panose="02040502050405020303" pitchFamily="18" charset="0"/>
                <a:ea typeface="Open Sans ExtraBold" panose="020B0606030504020204" pitchFamily="34" charset="0"/>
                <a:cs typeface="Open Sans ExtraBold" panose="020B0606030504020204" pitchFamily="34" charset="0"/>
              </a:rPr>
              <a:t>Disclaimer: Generative AI Tools</a:t>
            </a:r>
            <a:endParaRPr lang="en-US" dirty="0"/>
          </a:p>
        </p:txBody>
      </p:sp>
      <p:sp>
        <p:nvSpPr>
          <p:cNvPr id="2" name="Content Placeholder 1">
            <a:extLst>
              <a:ext uri="{FF2B5EF4-FFF2-40B4-BE49-F238E27FC236}">
                <a16:creationId xmlns:a16="http://schemas.microsoft.com/office/drawing/2014/main" id="{C701A828-827B-E1CE-A04B-80B81FDF73D5}"/>
              </a:ext>
            </a:extLst>
          </p:cNvPr>
          <p:cNvSpPr>
            <a:spLocks noGrp="1"/>
          </p:cNvSpPr>
          <p:nvPr>
            <p:ph sz="quarter" idx="12"/>
          </p:nvPr>
        </p:nvSpPr>
        <p:spPr>
          <a:xfrm>
            <a:off x="2102330" y="1468417"/>
            <a:ext cx="9610246" cy="4525983"/>
          </a:xfrm>
        </p:spPr>
        <p:txBody>
          <a:bodyPr>
            <a:noAutofit/>
          </a:bodyPr>
          <a:lstStyle/>
          <a:p>
            <a:pPr marL="0" marR="0" lvl="0" indent="0" algn="l" defTabSz="685629" rtl="0" eaLnBrk="1" fontAlgn="auto" latinLnBrk="0" hangingPunct="1">
              <a:lnSpc>
                <a:spcPct val="100000"/>
              </a:lnSpc>
              <a:spcBef>
                <a:spcPts val="50"/>
              </a:spcBef>
              <a:spcAft>
                <a:spcPts val="0"/>
              </a:spcAft>
              <a:buClr>
                <a:srgbClr val="3C3E40"/>
              </a:buClr>
              <a:buSzTx/>
              <a:buFont typeface="Wingdings" panose="05000000000000000000" pitchFamily="2" charset="2"/>
              <a:buNone/>
              <a:tabLst/>
              <a:defRPr/>
            </a:pPr>
            <a:r>
              <a:rPr kumimoji="0" lang="en-US" b="0" i="0" u="none" strike="noStrike" kern="1200" cap="none" spc="0" normalizeH="0" baseline="0" noProof="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The State of Tennessee does not currently permit the use of generative AI tools (e.g., Otter, Fireflies) in meetings hosted on state resources. Meetings with contractors, vendors, and subrecipients are not public meetings and may involve discussion of protected state data. Generative AI tools are not adequately regulated and are designed to train on data that is collected and may misrepresent data or release protected data to the general public. </a:t>
            </a:r>
          </a:p>
          <a:p>
            <a:pPr marL="0" marR="0" lvl="0" indent="0" algn="l" defTabSz="685629" rtl="0" eaLnBrk="1" fontAlgn="auto" latinLnBrk="0" hangingPunct="1">
              <a:lnSpc>
                <a:spcPct val="100000"/>
              </a:lnSpc>
              <a:spcBef>
                <a:spcPts val="1200"/>
              </a:spcBef>
              <a:spcAft>
                <a:spcPts val="0"/>
              </a:spcAft>
              <a:buClr>
                <a:srgbClr val="3C3E40"/>
              </a:buClr>
              <a:buSzTx/>
              <a:buFont typeface="Wingdings" panose="05000000000000000000" pitchFamily="2" charset="2"/>
              <a:buNone/>
              <a:tabLst/>
              <a:defRPr/>
            </a:pPr>
            <a:r>
              <a:rPr kumimoji="0" lang="en-US" b="0" i="0" u="none" strike="noStrike" kern="1200" cap="none" spc="0" normalizeH="0" baseline="0" noProof="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While the state supports your desire to maintain documentation of the meeting and what you learn, please respect our decision to safeguard information and do not attempt to use tools such as these. If you choose to use a tool such as these, the state will block such tools from the meeting.</a:t>
            </a:r>
          </a:p>
        </p:txBody>
      </p:sp>
      <p:sp>
        <p:nvSpPr>
          <p:cNvPr id="3" name="Footer Placeholder 2">
            <a:extLst>
              <a:ext uri="{FF2B5EF4-FFF2-40B4-BE49-F238E27FC236}">
                <a16:creationId xmlns:a16="http://schemas.microsoft.com/office/drawing/2014/main" id="{F95D33AD-749E-7FB9-83E9-77820667BC64}"/>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144537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F96E4-373A-71B3-EC71-342C41BE0D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AE94B0-2FB3-57A6-8D00-A20F1B0D031A}"/>
              </a:ext>
            </a:extLst>
          </p:cNvPr>
          <p:cNvSpPr>
            <a:spLocks noGrp="1"/>
          </p:cNvSpPr>
          <p:nvPr>
            <p:ph type="title"/>
          </p:nvPr>
        </p:nvSpPr>
        <p:spPr/>
        <p:txBody>
          <a:bodyPr/>
          <a:lstStyle/>
          <a:p>
            <a:r>
              <a:rPr lang="en-US">
                <a:latin typeface="Georgia"/>
              </a:rPr>
              <a:t>Problem-Solving Process</a:t>
            </a:r>
            <a:endParaRPr lang="en-US"/>
          </a:p>
        </p:txBody>
      </p:sp>
      <p:sp>
        <p:nvSpPr>
          <p:cNvPr id="4" name="Footer Placeholder 3">
            <a:extLst>
              <a:ext uri="{FF2B5EF4-FFF2-40B4-BE49-F238E27FC236}">
                <a16:creationId xmlns:a16="http://schemas.microsoft.com/office/drawing/2014/main" id="{AFC2953B-D756-CC23-BD42-DACC86131BCD}"/>
              </a:ext>
              <a:ext uri="{C183D7F6-B498-43B3-948B-1728B52AA6E4}">
                <adec:decorative xmlns:adec="http://schemas.microsoft.com/office/drawing/2017/decorative" val="1"/>
              </a:ext>
            </a:extLst>
          </p:cNvPr>
          <p:cNvSpPr>
            <a:spLocks noGrp="1"/>
          </p:cNvSpPr>
          <p:nvPr>
            <p:ph type="ftr" sz="quarter" idx="11"/>
          </p:nvPr>
        </p:nvSpPr>
        <p:spPr>
          <a:xfrm>
            <a:off x="9193495" y="6579306"/>
            <a:ext cx="2995330" cy="342246"/>
          </a:xfrm>
        </p:spPr>
        <p:txBody>
          <a:bodyPr/>
          <a:lstStyle/>
          <a:p>
            <a:r>
              <a:rPr lang="en-US"/>
              <a:t>© Tennessee Department of Education </a:t>
            </a:r>
            <a:endParaRPr lang="id-ID"/>
          </a:p>
          <a:p>
            <a:endParaRPr lang="en-US"/>
          </a:p>
        </p:txBody>
      </p:sp>
      <p:pic>
        <p:nvPicPr>
          <p:cNvPr id="6" name="Picture 2" descr="Four step problem solving process: Define, Analyze, Implement, and Evaluate. Define and Analyze are emphasized to show that we already completed these steps and Implement is emphasized with the question What are we going to do?.">
            <a:extLst>
              <a:ext uri="{FF2B5EF4-FFF2-40B4-BE49-F238E27FC236}">
                <a16:creationId xmlns:a16="http://schemas.microsoft.com/office/drawing/2014/main" id="{10EE4905-B1A0-977F-08C7-F462A44AD8F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92428" y="1603723"/>
            <a:ext cx="8317779" cy="41805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descr="Four step problem solving process: Define, Analyze, Implement, and Evaluate along with prompting questions for each step. In this image Define, Analyze, and Implement are emphasized.">
            <a:extLst>
              <a:ext uri="{FF2B5EF4-FFF2-40B4-BE49-F238E27FC236}">
                <a16:creationId xmlns:a16="http://schemas.microsoft.com/office/drawing/2014/main" id="{4F5DCF59-1474-2506-C778-75CA98D8FA42}"/>
              </a:ext>
            </a:extLst>
          </p:cNvPr>
          <p:cNvSpPr/>
          <p:nvPr/>
        </p:nvSpPr>
        <p:spPr>
          <a:xfrm>
            <a:off x="4021282" y="1436914"/>
            <a:ext cx="2389909" cy="1794659"/>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ectangle 7">
            <a:extLst>
              <a:ext uri="{FF2B5EF4-FFF2-40B4-BE49-F238E27FC236}">
                <a16:creationId xmlns:a16="http://schemas.microsoft.com/office/drawing/2014/main" id="{73C48353-BC82-5B8C-B38F-2EB2FA41E539}"/>
              </a:ext>
              <a:ext uri="{C183D7F6-B498-43B3-948B-1728B52AA6E4}">
                <adec:decorative xmlns:adec="http://schemas.microsoft.com/office/drawing/2017/decorative" val="1"/>
              </a:ext>
            </a:extLst>
          </p:cNvPr>
          <p:cNvSpPr/>
          <p:nvPr/>
        </p:nvSpPr>
        <p:spPr>
          <a:xfrm>
            <a:off x="6295292" y="3460667"/>
            <a:ext cx="3214915" cy="1111333"/>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Google Shape;2043;p175">
            <a:extLst>
              <a:ext uri="{FF2B5EF4-FFF2-40B4-BE49-F238E27FC236}">
                <a16:creationId xmlns:a16="http://schemas.microsoft.com/office/drawing/2014/main" id="{A387E9E4-DB0D-18B9-10D2-C1D82DD4F1CC}"/>
              </a:ext>
              <a:ext uri="{C183D7F6-B498-43B3-948B-1728B52AA6E4}">
                <adec:decorative xmlns:adec="http://schemas.microsoft.com/office/drawing/2017/decorative" val="1"/>
              </a:ext>
            </a:extLst>
          </p:cNvPr>
          <p:cNvSpPr/>
          <p:nvPr/>
        </p:nvSpPr>
        <p:spPr>
          <a:xfrm>
            <a:off x="4126522" y="4156424"/>
            <a:ext cx="2081833" cy="1627850"/>
          </a:xfrm>
          <a:prstGeom prst="rect">
            <a:avLst/>
          </a:prstGeom>
          <a:noFill/>
          <a:ln w="190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a:solidFill>
                <a:schemeClr val="lt1"/>
              </a:solidFill>
              <a:latin typeface="Open Sans"/>
              <a:ea typeface="Open Sans"/>
              <a:cs typeface="Open Sans"/>
              <a:sym typeface="Open Sans"/>
            </a:endParaRPr>
          </a:p>
        </p:txBody>
      </p:sp>
    </p:spTree>
    <p:extLst>
      <p:ext uri="{BB962C8B-B14F-4D97-AF65-F5344CB8AC3E}">
        <p14:creationId xmlns:p14="http://schemas.microsoft.com/office/powerpoint/2010/main" val="203622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17B52-76A0-C837-4237-74549C73F6D8}"/>
              </a:ext>
            </a:extLst>
          </p:cNvPr>
          <p:cNvSpPr>
            <a:spLocks noGrp="1"/>
          </p:cNvSpPr>
          <p:nvPr>
            <p:ph type="title"/>
          </p:nvPr>
        </p:nvSpPr>
        <p:spPr/>
        <p:txBody>
          <a:bodyPr/>
          <a:lstStyle/>
          <a:p>
            <a:r>
              <a:rPr lang="en-US"/>
              <a:t>Intervention Selection</a:t>
            </a:r>
          </a:p>
        </p:txBody>
      </p:sp>
      <p:sp>
        <p:nvSpPr>
          <p:cNvPr id="3" name="Text Placeholder 2">
            <a:extLst>
              <a:ext uri="{FF2B5EF4-FFF2-40B4-BE49-F238E27FC236}">
                <a16:creationId xmlns:a16="http://schemas.microsoft.com/office/drawing/2014/main" id="{48CA071B-CDE5-7127-A2B3-0AECD4765319}"/>
              </a:ext>
            </a:extLst>
          </p:cNvPr>
          <p:cNvSpPr>
            <a:spLocks noGrp="1"/>
          </p:cNvSpPr>
          <p:nvPr>
            <p:ph type="body" sz="quarter" idx="10"/>
          </p:nvPr>
        </p:nvSpPr>
        <p:spPr/>
        <p:txBody>
          <a:bodyPr/>
          <a:lstStyle/>
          <a:p>
            <a:pPr marL="114300" indent="0">
              <a:spcBef>
                <a:spcPts val="0"/>
              </a:spcBef>
              <a:buSzPts val="2200"/>
              <a:buNone/>
            </a:pPr>
            <a:r>
              <a:rPr lang="en-US">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3"/>
                  </a:ext>
                </a:extLst>
              </a:rPr>
              <a:t>After determining which students need interventions, the team </a:t>
            </a:r>
            <a:r>
              <a:rPr lang="en-US">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3"/>
                  </a:ext>
                </a:extLst>
              </a:rPr>
              <a:t>should consider how to best serve those students including:</a:t>
            </a:r>
            <a:endParaRPr lang="en-US">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4"/>
                </a:ext>
              </a:extLst>
            </a:endParaRPr>
          </a:p>
          <a:p>
            <a:pPr lvl="1" indent="-355600">
              <a:spcBef>
                <a:spcPts val="440"/>
              </a:spcBef>
              <a:buFont typeface="Arial" panose="020B0604020202020204" pitchFamily="34" charset="0"/>
              <a:buChar char="•"/>
            </a:pPr>
            <a:r>
              <a:rPr lang="en-US">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1"/>
                  </a:ext>
                </a:extLst>
              </a:rPr>
              <a:t>how to select and adapt interventions to meet student need,</a:t>
            </a:r>
          </a:p>
          <a:p>
            <a:pPr lvl="1" indent="-355600">
              <a:spcBef>
                <a:spcPts val="440"/>
              </a:spcBef>
              <a:buFont typeface="Arial" panose="020B0604020202020204" pitchFamily="34" charset="0"/>
              <a:buChar char="•"/>
            </a:pPr>
            <a:r>
              <a:rPr lang="en-US">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1"/>
                  </a:ext>
                </a:extLst>
              </a:rPr>
              <a:t>h</a:t>
            </a:r>
            <a:r>
              <a:rPr lang="en-US">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1"/>
                  </a:ext>
                </a:extLst>
              </a:rPr>
              <a:t>ow to support students who exceed grade-level expectations</a:t>
            </a:r>
            <a:r>
              <a:rPr lang="en-US">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2"/>
                  </a:ext>
                </a:extLst>
              </a:rPr>
              <a:t>,</a:t>
            </a:r>
            <a:endParaRPr lang="en-US">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3"/>
                </a:ext>
              </a:extLst>
            </a:endParaRPr>
          </a:p>
          <a:p>
            <a:pPr lvl="1" indent="-355600">
              <a:spcBef>
                <a:spcPts val="440"/>
              </a:spcBef>
              <a:buFont typeface="Arial" panose="020B0604020202020204" pitchFamily="34" charset="0"/>
              <a:buChar char="•"/>
            </a:pPr>
            <a:r>
              <a:rPr lang="en-US">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5"/>
                  </a:ext>
                </a:extLst>
              </a:rPr>
              <a:t>how to support students with multiple academic needs,</a:t>
            </a:r>
          </a:p>
          <a:p>
            <a:pPr lvl="1" indent="-355600">
              <a:spcBef>
                <a:spcPts val="440"/>
              </a:spcBef>
              <a:buFont typeface="Arial" panose="020B0604020202020204" pitchFamily="34" charset="0"/>
              <a:buChar char="•"/>
            </a:pPr>
            <a:r>
              <a:rPr lang="en-US">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5"/>
                  </a:ext>
                </a:extLst>
              </a:rPr>
              <a:t>h</a:t>
            </a:r>
            <a:r>
              <a:rPr lang="en-US">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5"/>
                  </a:ext>
                </a:extLst>
              </a:rPr>
              <a:t>ow to support overlapping areas of academic and nonacademic need</a:t>
            </a:r>
            <a:r>
              <a:rPr lang="en-US">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6"/>
                  </a:ext>
                </a:extLst>
              </a:rPr>
              <a:t>,</a:t>
            </a:r>
            <a:r>
              <a:rPr lang="en-US">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7"/>
                  </a:ext>
                </a:extLst>
              </a:rPr>
              <a:t> and</a:t>
            </a:r>
            <a:endParaRPr lang="en-US">
              <a:latin typeface="Arial"/>
              <a:ea typeface="Arial"/>
              <a:cs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7"/>
                </a:ext>
              </a:extLst>
            </a:endParaRPr>
          </a:p>
          <a:p>
            <a:pPr lvl="1" indent="-355600">
              <a:spcBef>
                <a:spcPts val="440"/>
              </a:spcBef>
              <a:buFont typeface="Arial" panose="020B0604020202020204" pitchFamily="34" charset="0"/>
              <a:buChar char="•"/>
            </a:pPr>
            <a:r>
              <a:rPr lang="en-US">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6"/>
                  </a:ext>
                </a:extLst>
              </a:rPr>
              <a:t>which need(s) to target first.</a:t>
            </a:r>
          </a:p>
          <a:p>
            <a:pPr marL="101600" indent="0">
              <a:spcBef>
                <a:spcPts val="2240"/>
              </a:spcBef>
              <a:buNone/>
            </a:pPr>
            <a:r>
              <a:rPr lang="en-US">
                <a:latin typeface="Arial"/>
                <a:ea typeface="Arial"/>
                <a:cs typeface="Arial"/>
                <a:sym typeface="Arial"/>
                <a:extLst>
                  <a:ext uri="http://customooxmlschemas.google.com/">
                    <go:slidesCustomData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387"/>
                  </a:ext>
                </a:extLst>
              </a:rPr>
              <a:t>Remember: Academic and behavior needs are often related!</a:t>
            </a:r>
            <a:endParaRPr lang="en-US">
              <a:latin typeface="Arial"/>
              <a:ea typeface="Arial"/>
              <a:cs typeface="Arial"/>
              <a:sym typeface="Arial"/>
              <a:extLst>
                <a:ext uri="http://customooxmlschemas.google.com/">
                  <go:slidesCustomData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388"/>
                </a:ext>
              </a:extLst>
            </a:endParaRPr>
          </a:p>
        </p:txBody>
      </p:sp>
      <p:sp>
        <p:nvSpPr>
          <p:cNvPr id="4" name="Footer Placeholder 3">
            <a:extLst>
              <a:ext uri="{FF2B5EF4-FFF2-40B4-BE49-F238E27FC236}">
                <a16:creationId xmlns:a16="http://schemas.microsoft.com/office/drawing/2014/main" id="{7CF8F9FA-347D-6166-A615-199A6882242C}"/>
              </a:ext>
            </a:extLst>
          </p:cNvPr>
          <p:cNvSpPr>
            <a:spLocks noGrp="1"/>
          </p:cNvSpPr>
          <p:nvPr>
            <p:ph type="ftr" sz="quarter" idx="11"/>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1480920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C37E9-AE41-2225-85DB-39E6E1DBAE6C}"/>
              </a:ext>
            </a:extLst>
          </p:cNvPr>
          <p:cNvSpPr>
            <a:spLocks noGrp="1"/>
          </p:cNvSpPr>
          <p:nvPr>
            <p:ph type="title"/>
          </p:nvPr>
        </p:nvSpPr>
        <p:spPr/>
        <p:txBody>
          <a:bodyPr/>
          <a:lstStyle/>
          <a:p>
            <a:r>
              <a:rPr lang="en-US"/>
              <a:t>Steps to Select and Manage Interventions</a:t>
            </a:r>
          </a:p>
        </p:txBody>
      </p:sp>
      <p:sp>
        <p:nvSpPr>
          <p:cNvPr id="3" name="Text Placeholder 2">
            <a:extLst>
              <a:ext uri="{FF2B5EF4-FFF2-40B4-BE49-F238E27FC236}">
                <a16:creationId xmlns:a16="http://schemas.microsoft.com/office/drawing/2014/main" id="{6D8F4369-7F23-10F4-EFB4-A76748D29179}"/>
              </a:ext>
            </a:extLst>
          </p:cNvPr>
          <p:cNvSpPr>
            <a:spLocks noGrp="1"/>
          </p:cNvSpPr>
          <p:nvPr>
            <p:ph type="body" sz="quarter" idx="10"/>
          </p:nvPr>
        </p:nvSpPr>
        <p:spPr/>
        <p:txBody>
          <a:bodyPr/>
          <a:lstStyle/>
          <a:p>
            <a:pPr marL="571500" indent="-457200">
              <a:buFont typeface="Arial"/>
              <a:buAutoNum type="arabicPeriod"/>
            </a:pPr>
            <a:r>
              <a:rPr lang="en-US"/>
              <a:t>Consider how validated interventions meet student need.</a:t>
            </a:r>
          </a:p>
          <a:p>
            <a:pPr lvl="2" indent="-342900">
              <a:buFont typeface="Arial" panose="020B0604020202020204" pitchFamily="34" charset="0"/>
              <a:buChar char="•"/>
            </a:pPr>
            <a:r>
              <a:rPr lang="en-US"/>
              <a:t>Academic interventions: match skill-specific needs to intervention and consider instructional coherence</a:t>
            </a:r>
          </a:p>
          <a:p>
            <a:pPr lvl="2" indent="-342900">
              <a:buFont typeface="Arial" panose="020B0604020202020204" pitchFamily="34" charset="0"/>
              <a:buChar char="•"/>
            </a:pPr>
            <a:r>
              <a:rPr lang="en-US"/>
              <a:t>Behavior interventions: match area of need to intervention and adjust environment to support desired behavior</a:t>
            </a:r>
          </a:p>
          <a:p>
            <a:pPr marL="571500" indent="-457200">
              <a:spcBef>
                <a:spcPts val="600"/>
              </a:spcBef>
              <a:buFont typeface="Arial"/>
              <a:buAutoNum type="arabicPeriod"/>
            </a:pPr>
            <a:r>
              <a:rPr lang="en-US"/>
              <a:t>Adapt intervention to meet student need.</a:t>
            </a:r>
          </a:p>
          <a:p>
            <a:pPr marL="571500" indent="-457200">
              <a:spcBef>
                <a:spcPts val="600"/>
              </a:spcBef>
              <a:buAutoNum type="arabicPeriod"/>
            </a:pPr>
            <a:r>
              <a:rPr lang="en-US"/>
              <a:t>Group students for intervention delivery.</a:t>
            </a:r>
          </a:p>
          <a:p>
            <a:pPr marL="571500" indent="-457200">
              <a:spcBef>
                <a:spcPts val="600"/>
              </a:spcBef>
              <a:buFont typeface="Arial"/>
              <a:buAutoNum type="arabicPeriod"/>
            </a:pPr>
            <a:r>
              <a:rPr lang="en-US"/>
              <a:t>Plan for intervention management.</a:t>
            </a:r>
          </a:p>
        </p:txBody>
      </p:sp>
      <p:sp>
        <p:nvSpPr>
          <p:cNvPr id="4" name="Footer Placeholder 3">
            <a:extLst>
              <a:ext uri="{FF2B5EF4-FFF2-40B4-BE49-F238E27FC236}">
                <a16:creationId xmlns:a16="http://schemas.microsoft.com/office/drawing/2014/main" id="{7FDD5C4C-CD72-0D76-8073-3E223324482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Tennessee Department of Education </a:t>
            </a:r>
            <a:endParaRPr lang="id-ID"/>
          </a:p>
          <a:p>
            <a:endParaRPr lang="en-US"/>
          </a:p>
        </p:txBody>
      </p:sp>
      <p:sp>
        <p:nvSpPr>
          <p:cNvPr id="5" name="Text Placeholder 4">
            <a:extLst>
              <a:ext uri="{FF2B5EF4-FFF2-40B4-BE49-F238E27FC236}">
                <a16:creationId xmlns:a16="http://schemas.microsoft.com/office/drawing/2014/main" id="{9357229B-652D-6572-18EA-D24A64A2FC02}"/>
              </a:ext>
            </a:extLst>
          </p:cNvPr>
          <p:cNvSpPr>
            <a:spLocks noGrp="1"/>
          </p:cNvSpPr>
          <p:nvPr>
            <p:ph type="body" sz="quarter" idx="12"/>
          </p:nvPr>
        </p:nvSpPr>
        <p:spPr/>
        <p:txBody>
          <a:bodyPr>
            <a:noAutofit/>
          </a:bodyPr>
          <a:lstStyle/>
          <a:p>
            <a:r>
              <a:rPr lang="en-US">
                <a:latin typeface="Arial"/>
                <a:ea typeface="Arial"/>
                <a:cs typeface="Arial"/>
                <a:sym typeface="Arial"/>
              </a:rPr>
              <a:t>(</a:t>
            </a:r>
            <a:r>
              <a:rPr lang="en-US"/>
              <a:t>McDaniel et al., </a:t>
            </a:r>
            <a:r>
              <a:rPr lang="en-US">
                <a:latin typeface="Arial"/>
                <a:ea typeface="Arial"/>
                <a:cs typeface="Arial"/>
                <a:sym typeface="Arial"/>
              </a:rPr>
              <a:t> 2024)</a:t>
            </a:r>
            <a:endParaRPr lang="en-US"/>
          </a:p>
        </p:txBody>
      </p:sp>
      <p:pic>
        <p:nvPicPr>
          <p:cNvPr id="6" name="Picture 5">
            <a:extLst>
              <a:ext uri="{FF2B5EF4-FFF2-40B4-BE49-F238E27FC236}">
                <a16:creationId xmlns:a16="http://schemas.microsoft.com/office/drawing/2014/main" id="{D7704919-BFE3-B2D9-13A5-21D3D1AD832C}"/>
              </a:ext>
              <a:ext uri="{C183D7F6-B498-43B3-948B-1728B52AA6E4}">
                <adec:decorative xmlns:adec="http://schemas.microsoft.com/office/drawing/2017/decorative" val="1"/>
              </a:ext>
            </a:extLst>
          </p:cNvPr>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1299444" y="228600"/>
            <a:ext cx="559879" cy="699849"/>
          </a:xfrm>
          <a:prstGeom prst="rect">
            <a:avLst/>
          </a:prstGeom>
        </p:spPr>
      </p:pic>
    </p:spTree>
    <p:extLst>
      <p:ext uri="{BB962C8B-B14F-4D97-AF65-F5344CB8AC3E}">
        <p14:creationId xmlns:p14="http://schemas.microsoft.com/office/powerpoint/2010/main" val="1248413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24CDC-E749-CE0E-DB93-7CC531E82CF8}"/>
              </a:ext>
            </a:extLst>
          </p:cNvPr>
          <p:cNvSpPr>
            <a:spLocks noGrp="1"/>
          </p:cNvSpPr>
          <p:nvPr>
            <p:ph type="title"/>
          </p:nvPr>
        </p:nvSpPr>
        <p:spPr/>
        <p:txBody>
          <a:bodyPr>
            <a:noAutofit/>
          </a:bodyPr>
          <a:lstStyle/>
          <a:p>
            <a:r>
              <a:rPr lang="en-US" sz="3600">
                <a:solidFill>
                  <a:srgbClr val="0E2B5A"/>
                </a:solidFill>
                <a:latin typeface="Georgia"/>
                <a:sym typeface="Georgia"/>
              </a:rPr>
              <a:t>Integrated Academic and Behavior Resource Map</a:t>
            </a:r>
            <a:endParaRPr lang="en-US"/>
          </a:p>
        </p:txBody>
      </p:sp>
      <p:sp>
        <p:nvSpPr>
          <p:cNvPr id="3" name="Content Placeholder 2">
            <a:extLst>
              <a:ext uri="{FF2B5EF4-FFF2-40B4-BE49-F238E27FC236}">
                <a16:creationId xmlns:a16="http://schemas.microsoft.com/office/drawing/2014/main" id="{1741AC4C-6241-CF8B-A150-930BADD90820}"/>
              </a:ext>
            </a:extLst>
          </p:cNvPr>
          <p:cNvSpPr>
            <a:spLocks noGrp="1"/>
          </p:cNvSpPr>
          <p:nvPr>
            <p:ph sz="quarter" idx="11"/>
          </p:nvPr>
        </p:nvSpPr>
        <p:spPr>
          <a:xfrm>
            <a:off x="478165" y="1302356"/>
            <a:ext cx="10940240" cy="1269596"/>
          </a:xfrm>
        </p:spPr>
        <p:txBody>
          <a:bodyPr/>
          <a:lstStyle/>
          <a:p>
            <a:pPr marL="0" indent="0"/>
            <a:r>
              <a:rPr lang="en-US" kern="0">
                <a:latin typeface="Arial"/>
                <a:ea typeface="Arial"/>
                <a:cs typeface="Arial"/>
                <a:sym typeface="Arial"/>
              </a:rPr>
              <a:t>A tool created to help staff identify all available academic interventions and which behavior intervention features can be covered while students receive that intervention.</a:t>
            </a:r>
            <a:endParaRPr lang="en-US" sz="1400" kern="0">
              <a:latin typeface="Arial"/>
              <a:cs typeface="Arial"/>
              <a:sym typeface="Arial"/>
            </a:endParaRPr>
          </a:p>
        </p:txBody>
      </p:sp>
      <p:sp>
        <p:nvSpPr>
          <p:cNvPr id="6" name="Footer Placeholder 5">
            <a:extLst>
              <a:ext uri="{FF2B5EF4-FFF2-40B4-BE49-F238E27FC236}">
                <a16:creationId xmlns:a16="http://schemas.microsoft.com/office/drawing/2014/main" id="{DEDDCC78-97E9-CBB9-CDFC-5BA63E7F6344}"/>
              </a:ext>
              <a:ext uri="{C183D7F6-B498-43B3-948B-1728B52AA6E4}">
                <adec:decorative xmlns:adec="http://schemas.microsoft.com/office/drawing/2017/decorative" val="1"/>
              </a:ext>
            </a:extLst>
          </p:cNvPr>
          <p:cNvSpPr>
            <a:spLocks noGrp="1"/>
          </p:cNvSpPr>
          <p:nvPr>
            <p:ph type="ftr" sz="quarter" idx="18"/>
          </p:nvPr>
        </p:nvSpPr>
        <p:spPr/>
        <p:txBody>
          <a:bodyPr/>
          <a:lstStyle/>
          <a:p>
            <a:r>
              <a:rPr lang="en-US"/>
              <a:t>© Tennessee Department of Education </a:t>
            </a:r>
            <a:endParaRPr lang="id-ID"/>
          </a:p>
          <a:p>
            <a:endParaRPr lang="en-US"/>
          </a:p>
        </p:txBody>
      </p:sp>
      <p:pic>
        <p:nvPicPr>
          <p:cNvPr id="8" name="Content Placeholder 5" descr="Academic interventions are listed across the top and behavior needs down the left-hand side with an X marking where an academic intervention may also meet the behavioral needs for students when they are receiving support.">
            <a:extLst>
              <a:ext uri="{FF2B5EF4-FFF2-40B4-BE49-F238E27FC236}">
                <a16:creationId xmlns:a16="http://schemas.microsoft.com/office/drawing/2014/main" id="{F0E038BE-114C-3A57-B904-49AAAC1769B6}"/>
              </a:ext>
            </a:extLst>
          </p:cNvPr>
          <p:cNvPicPr>
            <a:picLocks noGrp="1" noChangeAspect="1"/>
          </p:cNvPicPr>
          <p:nvPr>
            <p:ph sz="quarter" idx="16"/>
          </p:nvPr>
        </p:nvPicPr>
        <p:blipFill>
          <a:blip r:embed="rId3"/>
          <a:stretch>
            <a:fillRect/>
          </a:stretch>
        </p:blipFill>
        <p:spPr>
          <a:xfrm>
            <a:off x="1751630" y="2559012"/>
            <a:ext cx="8998432" cy="3454073"/>
          </a:xfrm>
          <a:prstGeom prst="rect">
            <a:avLst/>
          </a:prstGeom>
          <a:ln>
            <a:solidFill>
              <a:schemeClr val="tx1"/>
            </a:solidFill>
          </a:ln>
        </p:spPr>
      </p:pic>
      <p:sp>
        <p:nvSpPr>
          <p:cNvPr id="7" name="Text Placeholder 6">
            <a:extLst>
              <a:ext uri="{FF2B5EF4-FFF2-40B4-BE49-F238E27FC236}">
                <a16:creationId xmlns:a16="http://schemas.microsoft.com/office/drawing/2014/main" id="{C24F534C-CF65-3827-0BAD-7A6496A20DE1}"/>
              </a:ext>
            </a:extLst>
          </p:cNvPr>
          <p:cNvSpPr>
            <a:spLocks noGrp="1"/>
          </p:cNvSpPr>
          <p:nvPr>
            <p:ph type="body" sz="quarter" idx="19"/>
          </p:nvPr>
        </p:nvSpPr>
        <p:spPr/>
        <p:txBody>
          <a:bodyPr>
            <a:noAutofit/>
          </a:bodyPr>
          <a:lstStyle/>
          <a:p>
            <a:r>
              <a:rPr lang="en-US"/>
              <a:t>(McIntosh &amp; Goodman, 2016)</a:t>
            </a:r>
          </a:p>
        </p:txBody>
      </p:sp>
    </p:spTree>
    <p:extLst>
      <p:ext uri="{BB962C8B-B14F-4D97-AF65-F5344CB8AC3E}">
        <p14:creationId xmlns:p14="http://schemas.microsoft.com/office/powerpoint/2010/main" val="3796329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F224-47B8-9045-AAB2-116056FB5C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74DA8E-1B9E-B51D-06DD-1E408A347B2D}"/>
              </a:ext>
            </a:extLst>
          </p:cNvPr>
          <p:cNvSpPr>
            <a:spLocks noGrp="1"/>
          </p:cNvSpPr>
          <p:nvPr>
            <p:ph type="title"/>
          </p:nvPr>
        </p:nvSpPr>
        <p:spPr/>
        <p:txBody>
          <a:bodyPr/>
          <a:lstStyle/>
          <a:p>
            <a:r>
              <a:rPr lang="en-US"/>
              <a:t>Designing Interventions</a:t>
            </a:r>
            <a:br>
              <a:rPr lang="en-US"/>
            </a:br>
            <a:r>
              <a:rPr lang="en-US" sz="2400" i="1">
                <a:latin typeface="Arial" panose="020B0604020202020204" pitchFamily="34" charset="0"/>
                <a:cs typeface="Arial" panose="020B0604020202020204" pitchFamily="34" charset="0"/>
              </a:rPr>
              <a:t>Alignment Guide Application Activity: Part 1</a:t>
            </a:r>
            <a:endParaRPr lang="en-US" sz="2400"/>
          </a:p>
        </p:txBody>
      </p:sp>
      <p:sp>
        <p:nvSpPr>
          <p:cNvPr id="3" name="Text Placeholder 2">
            <a:extLst>
              <a:ext uri="{FF2B5EF4-FFF2-40B4-BE49-F238E27FC236}">
                <a16:creationId xmlns:a16="http://schemas.microsoft.com/office/drawing/2014/main" id="{72C27726-76DE-915C-C654-BAA2968E0C0B}"/>
              </a:ext>
            </a:extLst>
          </p:cNvPr>
          <p:cNvSpPr>
            <a:spLocks noGrp="1"/>
          </p:cNvSpPr>
          <p:nvPr>
            <p:ph type="body" sz="quarter" idx="10"/>
          </p:nvPr>
        </p:nvSpPr>
        <p:spPr>
          <a:xfrm>
            <a:off x="507867" y="1576221"/>
            <a:ext cx="11204831" cy="4378036"/>
          </a:xfrm>
        </p:spPr>
        <p:txBody>
          <a:bodyPr/>
          <a:lstStyle/>
          <a:p>
            <a:pPr indent="-342900">
              <a:spcBef>
                <a:spcPts val="0"/>
              </a:spcBef>
              <a:buFont typeface="Arial"/>
              <a:buAutoNum type="arabicPeriod"/>
            </a:pPr>
            <a:r>
              <a:rPr lang="en-US">
                <a:latin typeface="Arial"/>
                <a:ea typeface="Arial"/>
                <a:cs typeface="Arial"/>
                <a:sym typeface="Arial"/>
              </a:rPr>
              <a:t>Turn to </a:t>
            </a:r>
            <a:r>
              <a:rPr lang="en-US" i="1"/>
              <a:t>Designing Interventions to Address Student Need </a:t>
            </a:r>
            <a:r>
              <a:rPr lang="en-US">
                <a:latin typeface="Arial"/>
                <a:ea typeface="Arial"/>
                <a:cs typeface="Arial"/>
                <a:sym typeface="Arial"/>
              </a:rPr>
              <a:t>in the Alignment Guide.</a:t>
            </a:r>
            <a:endParaRPr lang="en-US"/>
          </a:p>
          <a:p>
            <a:pPr indent="-342900">
              <a:spcBef>
                <a:spcPts val="600"/>
              </a:spcBef>
              <a:buFont typeface="Arial"/>
              <a:buAutoNum type="arabicPeriod"/>
            </a:pPr>
            <a:r>
              <a:rPr lang="en-US">
                <a:latin typeface="Arial"/>
                <a:ea typeface="Arial"/>
                <a:cs typeface="Arial"/>
                <a:sym typeface="Arial"/>
              </a:rPr>
              <a:t>Review the </a:t>
            </a:r>
            <a:r>
              <a:rPr lang="en-US" i="1">
                <a:latin typeface="Arial"/>
                <a:ea typeface="Arial"/>
                <a:cs typeface="Arial"/>
                <a:sym typeface="Arial"/>
              </a:rPr>
              <a:t>List of Students At Risk </a:t>
            </a:r>
            <a:r>
              <a:rPr lang="en-US">
                <a:latin typeface="Arial"/>
                <a:ea typeface="Arial"/>
                <a:cs typeface="Arial"/>
                <a:sym typeface="Arial"/>
              </a:rPr>
              <a:t>in the Tier II Binder</a:t>
            </a:r>
            <a:r>
              <a:rPr lang="en-US" i="1">
                <a:latin typeface="Arial"/>
                <a:ea typeface="Arial"/>
                <a:cs typeface="Arial"/>
                <a:sym typeface="Arial"/>
              </a:rPr>
              <a:t>.</a:t>
            </a:r>
            <a:endParaRPr lang="en-US" i="1"/>
          </a:p>
          <a:p>
            <a:pPr indent="-342900">
              <a:spcBef>
                <a:spcPts val="600"/>
              </a:spcBef>
              <a:buFont typeface="Arial"/>
              <a:buAutoNum type="arabicPeriod"/>
            </a:pPr>
            <a:r>
              <a:rPr lang="en-US">
                <a:latin typeface="Arial"/>
                <a:ea typeface="Arial"/>
                <a:cs typeface="Arial"/>
                <a:sym typeface="Arial"/>
              </a:rPr>
              <a:t>Keep this data available while we continue through the next section and think about the students in the data set. </a:t>
            </a:r>
            <a:endParaRPr lang="en-US"/>
          </a:p>
        </p:txBody>
      </p:sp>
      <p:sp>
        <p:nvSpPr>
          <p:cNvPr id="4" name="Footer Placeholder 3">
            <a:extLst>
              <a:ext uri="{FF2B5EF4-FFF2-40B4-BE49-F238E27FC236}">
                <a16:creationId xmlns:a16="http://schemas.microsoft.com/office/drawing/2014/main" id="{36494B79-70C2-8841-E01A-6BC629E658C5}"/>
              </a:ext>
            </a:extLst>
          </p:cNvPr>
          <p:cNvSpPr>
            <a:spLocks noGrp="1"/>
          </p:cNvSpPr>
          <p:nvPr>
            <p:ph type="ftr" sz="quarter" idx="11"/>
          </p:nvPr>
        </p:nvSpPr>
        <p:spPr/>
        <p:txBody>
          <a:bodyPr/>
          <a:lstStyle/>
          <a:p>
            <a:r>
              <a:rPr lang="en-US"/>
              <a:t>© Tennessee Department of Education </a:t>
            </a:r>
            <a:endParaRPr lang="id-ID"/>
          </a:p>
          <a:p>
            <a:endParaRPr lang="en-US"/>
          </a:p>
        </p:txBody>
      </p:sp>
      <p:pic>
        <p:nvPicPr>
          <p:cNvPr id="7" name="Picture 6">
            <a:extLst>
              <a:ext uri="{FF2B5EF4-FFF2-40B4-BE49-F238E27FC236}">
                <a16:creationId xmlns:a16="http://schemas.microsoft.com/office/drawing/2014/main" id="{3099A4B5-AF57-93CA-EF70-CDA17932D96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54643" y="160122"/>
            <a:ext cx="1306023" cy="1079358"/>
          </a:xfrm>
          <a:prstGeom prst="rect">
            <a:avLst/>
          </a:prstGeom>
        </p:spPr>
      </p:pic>
      <p:pic>
        <p:nvPicPr>
          <p:cNvPr id="8" name="Picture 7">
            <a:extLst>
              <a:ext uri="{FF2B5EF4-FFF2-40B4-BE49-F238E27FC236}">
                <a16:creationId xmlns:a16="http://schemas.microsoft.com/office/drawing/2014/main" id="{EA95167F-7D6D-99C0-7ED0-BE17CC564B8D}"/>
              </a:ext>
              <a:ext uri="{C183D7F6-B498-43B3-948B-1728B52AA6E4}">
                <adec:decorative xmlns:adec="http://schemas.microsoft.com/office/drawing/2017/decorative" val="1"/>
              </a:ext>
            </a:extLst>
          </p:cNvPr>
          <p:cNvPicPr>
            <a:picLocks noChangeAspect="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07867" y="5213833"/>
            <a:ext cx="559879" cy="699849"/>
          </a:xfrm>
          <a:prstGeom prst="rect">
            <a:avLst/>
          </a:prstGeom>
        </p:spPr>
      </p:pic>
    </p:spTree>
    <p:extLst>
      <p:ext uri="{BB962C8B-B14F-4D97-AF65-F5344CB8AC3E}">
        <p14:creationId xmlns:p14="http://schemas.microsoft.com/office/powerpoint/2010/main" val="40700470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0238-2CEA-B3B5-E8BB-651576A6B2B3}"/>
              </a:ext>
            </a:extLst>
          </p:cNvPr>
          <p:cNvSpPr>
            <a:spLocks noGrp="1"/>
          </p:cNvSpPr>
          <p:nvPr>
            <p:ph type="title"/>
          </p:nvPr>
        </p:nvSpPr>
        <p:spPr/>
        <p:txBody>
          <a:bodyPr/>
          <a:lstStyle/>
          <a:p>
            <a:r>
              <a:rPr lang="en-US"/>
              <a:t>Analyze Data to Identify Appropriate Interventions  </a:t>
            </a:r>
          </a:p>
        </p:txBody>
      </p:sp>
      <p:sp>
        <p:nvSpPr>
          <p:cNvPr id="3" name="Text Placeholder 2">
            <a:extLst>
              <a:ext uri="{FF2B5EF4-FFF2-40B4-BE49-F238E27FC236}">
                <a16:creationId xmlns:a16="http://schemas.microsoft.com/office/drawing/2014/main" id="{2043A234-B27A-17DB-464E-9B8F12094338}"/>
              </a:ext>
            </a:extLst>
          </p:cNvPr>
          <p:cNvSpPr>
            <a:spLocks noGrp="1"/>
          </p:cNvSpPr>
          <p:nvPr>
            <p:ph type="body" sz="quarter" idx="10"/>
          </p:nvPr>
        </p:nvSpPr>
        <p:spPr/>
        <p:txBody>
          <a:bodyPr/>
          <a:lstStyle/>
          <a:p>
            <a:pPr marL="0" indent="0">
              <a:spcBef>
                <a:spcPts val="567"/>
              </a:spcBef>
              <a:buNone/>
            </a:pPr>
            <a:r>
              <a:rPr lang="en-US"/>
              <a:t>To match interventions to a student’s needs:</a:t>
            </a:r>
          </a:p>
          <a:p>
            <a:pPr marL="698500" indent="-349250">
              <a:spcBef>
                <a:spcPts val="567"/>
              </a:spcBef>
              <a:buFont typeface="+mj-lt"/>
              <a:buAutoNum type="arabicPeriod"/>
            </a:pPr>
            <a:r>
              <a:rPr lang="en-US"/>
              <a:t>Use screening data to identify critical areas of need.</a:t>
            </a:r>
          </a:p>
          <a:p>
            <a:pPr marL="698500" indent="-349250">
              <a:spcBef>
                <a:spcPts val="567"/>
              </a:spcBef>
              <a:buFont typeface="+mj-lt"/>
              <a:buAutoNum type="arabicPeriod"/>
            </a:pPr>
            <a:r>
              <a:rPr lang="en-US"/>
              <a:t>Match the least intensive interventions to the critical areas of need.</a:t>
            </a:r>
          </a:p>
          <a:p>
            <a:pPr marL="698500" indent="-349250">
              <a:spcBef>
                <a:spcPts val="567"/>
              </a:spcBef>
              <a:buFont typeface="+mj-lt"/>
              <a:buAutoNum type="arabicPeriod"/>
            </a:pPr>
            <a:r>
              <a:rPr lang="en-US"/>
              <a:t>Analyze other data sources to make initial adaptations to the interventions to ensure it meets student needs.</a:t>
            </a:r>
          </a:p>
        </p:txBody>
      </p:sp>
      <p:sp>
        <p:nvSpPr>
          <p:cNvPr id="4" name="Footer Placeholder 3">
            <a:extLst>
              <a:ext uri="{FF2B5EF4-FFF2-40B4-BE49-F238E27FC236}">
                <a16:creationId xmlns:a16="http://schemas.microsoft.com/office/drawing/2014/main" id="{FF4A5FA7-804C-92DB-35E8-ED136F28A60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Tennessee Department of Education </a:t>
            </a:r>
            <a:endParaRPr lang="id-ID"/>
          </a:p>
          <a:p>
            <a:endParaRPr lang="en-US"/>
          </a:p>
        </p:txBody>
      </p:sp>
      <p:pic>
        <p:nvPicPr>
          <p:cNvPr id="6" name="Picture 2" descr="Four step problem solving process: Define, Analyze, Implement, and Evaluate along with prompting questions for each step. In this image Analyze is emphasized along with the prompting question as a reminder that we are in this step.">
            <a:extLst>
              <a:ext uri="{FF2B5EF4-FFF2-40B4-BE49-F238E27FC236}">
                <a16:creationId xmlns:a16="http://schemas.microsoft.com/office/drawing/2014/main" id="{280591D4-816A-2684-AAA0-237E44CEC6B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43626" y="3890052"/>
            <a:ext cx="3676375" cy="184776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0047744-5ECD-AC45-3A51-2C0305BF05A9}"/>
              </a:ext>
              <a:ext uri="{C183D7F6-B498-43B3-948B-1728B52AA6E4}">
                <adec:decorative xmlns:adec="http://schemas.microsoft.com/office/drawing/2017/decorative" val="1"/>
              </a:ext>
            </a:extLst>
          </p:cNvPr>
          <p:cNvSpPr/>
          <p:nvPr/>
        </p:nvSpPr>
        <p:spPr>
          <a:xfrm>
            <a:off x="8248262" y="4719589"/>
            <a:ext cx="1427583" cy="39188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 Placeholder 4">
            <a:extLst>
              <a:ext uri="{FF2B5EF4-FFF2-40B4-BE49-F238E27FC236}">
                <a16:creationId xmlns:a16="http://schemas.microsoft.com/office/drawing/2014/main" id="{4CE6788E-778C-015D-F084-E15FFA26847A}"/>
              </a:ext>
            </a:extLst>
          </p:cNvPr>
          <p:cNvSpPr>
            <a:spLocks noGrp="1"/>
          </p:cNvSpPr>
          <p:nvPr>
            <p:ph type="body" sz="quarter" idx="12"/>
          </p:nvPr>
        </p:nvSpPr>
        <p:spPr/>
        <p:txBody>
          <a:bodyPr/>
          <a:lstStyle/>
          <a:p>
            <a:r>
              <a:rPr lang="en-US"/>
              <a:t>(McDaniel et al., 2024)</a:t>
            </a:r>
          </a:p>
        </p:txBody>
      </p:sp>
    </p:spTree>
    <p:extLst>
      <p:ext uri="{BB962C8B-B14F-4D97-AF65-F5344CB8AC3E}">
        <p14:creationId xmlns:p14="http://schemas.microsoft.com/office/powerpoint/2010/main" val="34087613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7E5B4C-1D14-F6F3-AE3C-43DFA454BC48}"/>
              </a:ext>
            </a:extLst>
          </p:cNvPr>
          <p:cNvSpPr>
            <a:spLocks noGrp="1"/>
          </p:cNvSpPr>
          <p:nvPr>
            <p:ph type="title"/>
          </p:nvPr>
        </p:nvSpPr>
        <p:spPr>
          <a:xfrm>
            <a:off x="429208" y="244021"/>
            <a:ext cx="11252719" cy="874027"/>
          </a:xfrm>
        </p:spPr>
        <p:txBody>
          <a:bodyPr>
            <a:noAutofit/>
          </a:bodyPr>
          <a:lstStyle/>
          <a:p>
            <a:r>
              <a:rPr lang="en-US">
                <a:solidFill>
                  <a:srgbClr val="0E2B5A"/>
                </a:solidFill>
                <a:latin typeface="Georgia"/>
                <a:sym typeface="Georgia"/>
              </a:rPr>
              <a:t>Designing Interventions to Meet Need</a:t>
            </a:r>
            <a:br>
              <a:rPr lang="en-US" sz="4800">
                <a:solidFill>
                  <a:srgbClr val="0E2B5A"/>
                </a:solidFill>
                <a:latin typeface="Georgia"/>
                <a:sym typeface="Georgia"/>
              </a:rPr>
            </a:br>
            <a:r>
              <a:rPr lang="en-US" sz="2700" i="1">
                <a:solidFill>
                  <a:srgbClr val="0E2B5A"/>
                </a:solidFill>
                <a:latin typeface="Arial" panose="020B0604020202020204" pitchFamily="34" charset="0"/>
                <a:cs typeface="Arial" panose="020B0604020202020204" pitchFamily="34" charset="0"/>
                <a:sym typeface="Georgia"/>
              </a:rPr>
              <a:t>Academic Drill-Down Assessment Results</a:t>
            </a:r>
            <a:endParaRPr lang="en-US" sz="2700"/>
          </a:p>
        </p:txBody>
      </p:sp>
      <p:sp>
        <p:nvSpPr>
          <p:cNvPr id="2" name="Text Placeholder 1">
            <a:extLst>
              <a:ext uri="{FF2B5EF4-FFF2-40B4-BE49-F238E27FC236}">
                <a16:creationId xmlns:a16="http://schemas.microsoft.com/office/drawing/2014/main" id="{E3476985-5DFD-A796-4C51-D6F834D0C0C7}"/>
              </a:ext>
            </a:extLst>
          </p:cNvPr>
          <p:cNvSpPr>
            <a:spLocks noGrp="1"/>
          </p:cNvSpPr>
          <p:nvPr>
            <p:ph type="body" idx="1"/>
          </p:nvPr>
        </p:nvSpPr>
        <p:spPr>
          <a:xfrm>
            <a:off x="837982" y="2114526"/>
            <a:ext cx="3790002" cy="2074919"/>
          </a:xfrm>
        </p:spPr>
        <p:txBody>
          <a:bodyPr/>
          <a:lstStyle/>
          <a:p>
            <a:pPr marL="114300" marR="0" lvl="0" indent="0" algn="ctr" defTabSz="685629" rtl="0" eaLnBrk="1" fontAlgn="auto" latinLnBrk="0" hangingPunct="1">
              <a:lnSpc>
                <a:spcPct val="90000"/>
              </a:lnSpc>
              <a:spcBef>
                <a:spcPts val="750"/>
              </a:spcBef>
              <a:spcAft>
                <a:spcPts val="0"/>
              </a:spcAft>
              <a:buClr>
                <a:srgbClr val="3C3E40"/>
              </a:buClr>
              <a:buSzPts val="1800"/>
              <a:buFont typeface="Arial" panose="020B0604020202020204" pitchFamily="34" charset="0"/>
              <a:buNone/>
              <a:tabLst/>
              <a:defRPr/>
            </a:pPr>
            <a:r>
              <a:rPr kumimoji="0" lang="en-US" sz="2400" b="0" i="0" u="none" strike="noStrike" kern="1200" cap="none" spc="0" normalizeH="0" baseline="0" noProof="0">
                <a:ln>
                  <a:noFill/>
                </a:ln>
                <a:effectLst/>
                <a:uLnTx/>
                <a:uFillTx/>
                <a:latin typeface="Arial"/>
                <a:ea typeface="Arial"/>
                <a:cs typeface="Arial"/>
                <a:sym typeface="Arial"/>
              </a:rPr>
              <a:t>The drill-down assessment reveals an academic skill that needs to be taught. </a:t>
            </a:r>
            <a:endParaRPr kumimoji="0" lang="en-US" sz="1200" b="0" i="0" u="none" strike="noStrike" kern="1200" cap="none" spc="0" normalizeH="0" baseline="0" noProof="0">
              <a:ln>
                <a:noFill/>
              </a:ln>
              <a:effectLst/>
              <a:uLnTx/>
              <a:uFillTx/>
              <a:latin typeface="Arial"/>
              <a:ea typeface="Arial"/>
              <a:cs typeface="Arial"/>
              <a:sym typeface="Arial"/>
            </a:endParaRPr>
          </a:p>
        </p:txBody>
      </p:sp>
      <p:sp>
        <p:nvSpPr>
          <p:cNvPr id="6" name="Right Arrow 5" descr="Arrow indicating that a drill-down assement reveals a needed academic skill, leading to the team selecting an intervention to teach that skill.">
            <a:extLst>
              <a:ext uri="{FF2B5EF4-FFF2-40B4-BE49-F238E27FC236}">
                <a16:creationId xmlns:a16="http://schemas.microsoft.com/office/drawing/2014/main" id="{C938A1B0-5C75-6FCB-02A6-C56EC33B9A52}"/>
              </a:ext>
              <a:ext uri="{C183D7F6-B498-43B3-948B-1728B52AA6E4}">
                <adec:decorative xmlns:adec="http://schemas.microsoft.com/office/drawing/2017/decorative" val="0"/>
              </a:ext>
            </a:extLst>
          </p:cNvPr>
          <p:cNvSpPr/>
          <p:nvPr/>
        </p:nvSpPr>
        <p:spPr>
          <a:xfrm>
            <a:off x="5299788" y="2789853"/>
            <a:ext cx="978408" cy="48463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0D1FEF68-948F-C968-F029-CF2FF7E51F5E}"/>
              </a:ext>
            </a:extLst>
          </p:cNvPr>
          <p:cNvSpPr>
            <a:spLocks noGrp="1"/>
          </p:cNvSpPr>
          <p:nvPr>
            <p:ph type="body" idx="2"/>
          </p:nvPr>
        </p:nvSpPr>
        <p:spPr>
          <a:xfrm>
            <a:off x="6755363" y="1934340"/>
            <a:ext cx="3297508" cy="2413725"/>
          </a:xfrm>
        </p:spPr>
        <p:txBody>
          <a:bodyPr>
            <a:normAutofit lnSpcReduction="10000"/>
          </a:bodyPr>
          <a:lstStyle/>
          <a:p>
            <a:pPr marL="114300" marR="0" lvl="0" indent="0" algn="ctr" defTabSz="685629" rtl="0" eaLnBrk="1" fontAlgn="auto" latinLnBrk="0" hangingPunct="1">
              <a:lnSpc>
                <a:spcPct val="90000"/>
              </a:lnSpc>
              <a:spcBef>
                <a:spcPts val="750"/>
              </a:spcBef>
              <a:spcAft>
                <a:spcPts val="0"/>
              </a:spcAft>
              <a:buClr>
                <a:srgbClr val="3C3E40"/>
              </a:buClr>
              <a:buSzPts val="1800"/>
              <a:buFont typeface="Arial" panose="020B0604020202020204" pitchFamily="34" charset="0"/>
              <a:buNone/>
              <a:tabLst/>
              <a:defRPr/>
            </a:pPr>
            <a:r>
              <a:rPr kumimoji="0" lang="en-US" sz="2400" b="0" i="0" u="none" strike="noStrike" kern="1200" cap="none" spc="0" normalizeH="0" baseline="0" noProof="0">
                <a:ln>
                  <a:noFill/>
                </a:ln>
                <a:effectLst/>
                <a:uLnTx/>
                <a:uFillTx/>
                <a:latin typeface="Arial"/>
                <a:ea typeface="Arial"/>
                <a:cs typeface="Arial"/>
                <a:sym typeface="Arial"/>
              </a:rPr>
              <a:t>The team selects an intervention that teaches the unmastered skill and plans initial adaptations to meet student need. </a:t>
            </a:r>
            <a:endParaRPr kumimoji="0" lang="en-US" sz="1200" b="0" i="0" u="none" strike="noStrike" kern="1200" cap="none" spc="0" normalizeH="0" baseline="0" noProof="0">
              <a:ln>
                <a:noFill/>
              </a:ln>
              <a:effectLst/>
              <a:uLnTx/>
              <a:uFillTx/>
              <a:latin typeface="Arial"/>
              <a:ea typeface="Arial"/>
              <a:cs typeface="Arial"/>
              <a:sym typeface="Arial"/>
            </a:endParaRPr>
          </a:p>
        </p:txBody>
      </p:sp>
      <p:sp>
        <p:nvSpPr>
          <p:cNvPr id="5" name="Footer Placeholder 4">
            <a:extLst>
              <a:ext uri="{FF2B5EF4-FFF2-40B4-BE49-F238E27FC236}">
                <a16:creationId xmlns:a16="http://schemas.microsoft.com/office/drawing/2014/main" id="{253483C2-6D6F-92BD-FA2A-6294A9112385}"/>
              </a:ext>
              <a:ext uri="{C183D7F6-B498-43B3-948B-1728B52AA6E4}">
                <adec:decorative xmlns:adec="http://schemas.microsoft.com/office/drawing/2017/decorative" val="1"/>
              </a:ext>
            </a:extLst>
          </p:cNvPr>
          <p:cNvSpPr>
            <a:spLocks noGrp="1"/>
          </p:cNvSpPr>
          <p:nvPr>
            <p:ph type="ftr" sz="quarter" idx="12"/>
          </p:nvPr>
        </p:nvSpPr>
        <p:spPr/>
        <p:txBody>
          <a:bodyPr/>
          <a:lstStyle/>
          <a:p>
            <a:r>
              <a:rPr lang="en-US"/>
              <a:t>© Tennessee Department of Education </a:t>
            </a:r>
            <a:endParaRPr lang="id-ID"/>
          </a:p>
          <a:p>
            <a:endParaRPr lang="en-US"/>
          </a:p>
        </p:txBody>
      </p:sp>
      <p:sp>
        <p:nvSpPr>
          <p:cNvPr id="7" name="Rounded Rectangle 6">
            <a:extLst>
              <a:ext uri="{FF2B5EF4-FFF2-40B4-BE49-F238E27FC236}">
                <a16:creationId xmlns:a16="http://schemas.microsoft.com/office/drawing/2014/main" id="{6BAE4D56-E702-69B5-4C79-CBC15A7727C5}"/>
              </a:ext>
              <a:ext uri="{C183D7F6-B498-43B3-948B-1728B52AA6E4}">
                <adec:decorative xmlns:adec="http://schemas.microsoft.com/office/drawing/2017/decorative" val="1"/>
              </a:ext>
            </a:extLst>
          </p:cNvPr>
          <p:cNvSpPr/>
          <p:nvPr/>
        </p:nvSpPr>
        <p:spPr>
          <a:xfrm>
            <a:off x="949948" y="1943670"/>
            <a:ext cx="3790001" cy="1931437"/>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ounded Rectangle 7">
            <a:extLst>
              <a:ext uri="{FF2B5EF4-FFF2-40B4-BE49-F238E27FC236}">
                <a16:creationId xmlns:a16="http://schemas.microsoft.com/office/drawing/2014/main" id="{C5C8C0BC-7EAE-130D-0D22-9FB4B391EAF1}"/>
              </a:ext>
              <a:ext uri="{C183D7F6-B498-43B3-948B-1728B52AA6E4}">
                <adec:decorative xmlns:adec="http://schemas.microsoft.com/office/drawing/2017/decorative" val="1"/>
              </a:ext>
            </a:extLst>
          </p:cNvPr>
          <p:cNvSpPr/>
          <p:nvPr/>
        </p:nvSpPr>
        <p:spPr>
          <a:xfrm>
            <a:off x="6941976" y="1620295"/>
            <a:ext cx="3110895" cy="3060441"/>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597092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45F73-908D-1827-E743-791D4DCDBC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377F05-9CA9-FDB0-00CD-B9E485CB094C}"/>
              </a:ext>
            </a:extLst>
          </p:cNvPr>
          <p:cNvSpPr>
            <a:spLocks noGrp="1"/>
          </p:cNvSpPr>
          <p:nvPr>
            <p:ph type="title"/>
          </p:nvPr>
        </p:nvSpPr>
        <p:spPr>
          <a:xfrm>
            <a:off x="279918" y="233265"/>
            <a:ext cx="10944809" cy="772577"/>
          </a:xfrm>
        </p:spPr>
        <p:txBody>
          <a:bodyPr>
            <a:noAutofit/>
          </a:bodyPr>
          <a:lstStyle/>
          <a:p>
            <a:r>
              <a:rPr lang="en-US">
                <a:solidFill>
                  <a:srgbClr val="0E2B5A"/>
                </a:solidFill>
                <a:latin typeface="Georgia"/>
                <a:sym typeface="Georgia"/>
              </a:rPr>
              <a:t>Designing Interventions to Meet Need</a:t>
            </a:r>
            <a:br>
              <a:rPr lang="en-US" sz="4800">
                <a:solidFill>
                  <a:srgbClr val="0E2B5A"/>
                </a:solidFill>
                <a:latin typeface="Georgia"/>
                <a:sym typeface="Georgia"/>
              </a:rPr>
            </a:br>
            <a:r>
              <a:rPr lang="en-US" sz="2400" i="1">
                <a:solidFill>
                  <a:srgbClr val="0E2B5A"/>
                </a:solidFill>
                <a:latin typeface="Arial" panose="020B0604020202020204" pitchFamily="34" charset="0"/>
                <a:cs typeface="Arial" panose="020B0604020202020204" pitchFamily="34" charset="0"/>
                <a:sym typeface="Georgia"/>
              </a:rPr>
              <a:t>Behavior Drill-Down Assessment Results</a:t>
            </a:r>
            <a:endParaRPr lang="en-US" sz="2400"/>
          </a:p>
        </p:txBody>
      </p:sp>
      <p:sp>
        <p:nvSpPr>
          <p:cNvPr id="2" name="Text Placeholder 1">
            <a:extLst>
              <a:ext uri="{FF2B5EF4-FFF2-40B4-BE49-F238E27FC236}">
                <a16:creationId xmlns:a16="http://schemas.microsoft.com/office/drawing/2014/main" id="{8BEEA0A7-6324-4689-85C9-C17170D0D36C}"/>
              </a:ext>
            </a:extLst>
          </p:cNvPr>
          <p:cNvSpPr>
            <a:spLocks noGrp="1"/>
          </p:cNvSpPr>
          <p:nvPr>
            <p:ph type="body" idx="1"/>
          </p:nvPr>
        </p:nvSpPr>
        <p:spPr>
          <a:xfrm>
            <a:off x="763337" y="2270459"/>
            <a:ext cx="3929961" cy="1831642"/>
          </a:xfrm>
        </p:spPr>
        <p:txBody>
          <a:bodyPr/>
          <a:lstStyle/>
          <a:p>
            <a:pPr marL="114300" marR="0" lvl="0" indent="0" algn="ctr" defTabSz="685629" rtl="0" eaLnBrk="1" fontAlgn="auto" latinLnBrk="0" hangingPunct="1">
              <a:lnSpc>
                <a:spcPct val="90000"/>
              </a:lnSpc>
              <a:spcBef>
                <a:spcPts val="750"/>
              </a:spcBef>
              <a:spcAft>
                <a:spcPts val="0"/>
              </a:spcAft>
              <a:buClr>
                <a:srgbClr val="3C3E40"/>
              </a:buClr>
              <a:buSzPts val="2800"/>
              <a:buFont typeface="Arial" panose="020B0604020202020204" pitchFamily="34" charset="0"/>
              <a:buNone/>
              <a:tabLst/>
              <a:defRPr/>
            </a:pPr>
            <a:r>
              <a:rPr kumimoji="0" lang="en-US" sz="2400" b="0" i="0" u="none" strike="noStrike" kern="1200" cap="none" spc="0" normalizeH="0" baseline="0" noProof="0">
                <a:ln>
                  <a:noFill/>
                </a:ln>
                <a:effectLst/>
                <a:uLnTx/>
                <a:uFillTx/>
                <a:latin typeface="Arial"/>
                <a:ea typeface="Arial"/>
                <a:cs typeface="Arial"/>
                <a:sym typeface="Arial"/>
              </a:rPr>
              <a:t>The drill-down assessment reveals </a:t>
            </a:r>
            <a:r>
              <a:rPr kumimoji="0" lang="en-US" sz="2400" b="0" i="0" u="none" strike="noStrike" kern="1200" cap="none" spc="0" normalizeH="0" baseline="0" noProof="0">
                <a:ln>
                  <a:noFill/>
                </a:ln>
                <a:effectLst/>
                <a:uLnTx/>
                <a:uFillTx/>
                <a:latin typeface="Arial" panose="020B0604020202020204" pitchFamily="34" charset="0"/>
                <a:ea typeface="Open Sans" panose="020B0606030504020204" pitchFamily="34" charset="0"/>
                <a:cs typeface="Arial" panose="020B0604020202020204" pitchFamily="34" charset="0"/>
              </a:rPr>
              <a:t>a </a:t>
            </a:r>
            <a:r>
              <a:rPr kumimoji="0" lang="en-US" sz="2400" b="0" i="0" u="none" strike="noStrike" kern="1200" cap="none" spc="0" normalizeH="0" baseline="0" noProof="0">
                <a:ln>
                  <a:noFill/>
                </a:ln>
                <a:effectLst/>
                <a:uLnTx/>
                <a:uFillTx/>
                <a:latin typeface="Arial"/>
                <a:ea typeface="Arial"/>
                <a:cs typeface="Arial"/>
                <a:sym typeface="Arial"/>
              </a:rPr>
              <a:t>behavioral </a:t>
            </a:r>
            <a:r>
              <a:rPr kumimoji="0" lang="en-US" sz="2400" b="0" i="0" u="none" strike="noStrike" kern="1200" cap="none" spc="0" normalizeH="0" baseline="0" noProof="0">
                <a:ln>
                  <a:noFill/>
                </a:ln>
                <a:effectLst/>
                <a:uLnTx/>
                <a:uFillTx/>
                <a:latin typeface="Arial" panose="020B0604020202020204" pitchFamily="34" charset="0"/>
                <a:ea typeface="Open Sans" panose="020B0606030504020204" pitchFamily="34" charset="0"/>
                <a:cs typeface="Arial" panose="020B0604020202020204" pitchFamily="34" charset="0"/>
              </a:rPr>
              <a:t>skill deficit but </a:t>
            </a:r>
            <a:r>
              <a:rPr kumimoji="0" lang="en-US" sz="2400" b="0" i="0" u="none" strike="noStrike" kern="1200" cap="none" spc="0" normalizeH="0" baseline="0" noProof="0">
                <a:ln>
                  <a:noFill/>
                </a:ln>
                <a:effectLst/>
                <a:uLnTx/>
                <a:uFillTx/>
                <a:latin typeface="Arial"/>
                <a:ea typeface="Arial"/>
                <a:cs typeface="Arial"/>
                <a:sym typeface="Arial"/>
              </a:rPr>
              <a:t>no underlying </a:t>
            </a:r>
            <a:r>
              <a:rPr kumimoji="0" lang="en-US" sz="2400" b="0" i="0" u="none" strike="noStrike" kern="1200" cap="none" spc="0" normalizeH="0" baseline="0" noProof="0">
                <a:ln>
                  <a:noFill/>
                </a:ln>
                <a:effectLst/>
                <a:uLnTx/>
                <a:uFillTx/>
                <a:latin typeface="Arial" panose="020B0604020202020204" pitchFamily="34" charset="0"/>
                <a:ea typeface="Open Sans" panose="020B0606030504020204" pitchFamily="34" charset="0"/>
                <a:cs typeface="Arial" panose="020B0604020202020204" pitchFamily="34" charset="0"/>
              </a:rPr>
              <a:t>academic</a:t>
            </a:r>
            <a:r>
              <a:rPr kumimoji="0" lang="en-US" sz="2400" b="0" i="0" u="none" strike="noStrike" kern="1200" cap="none" spc="0" normalizeH="0" baseline="0" noProof="0">
                <a:ln>
                  <a:noFill/>
                </a:ln>
                <a:effectLst/>
                <a:uLnTx/>
                <a:uFillTx/>
                <a:latin typeface="Arial"/>
                <a:ea typeface="Arial"/>
                <a:cs typeface="Arial"/>
                <a:sym typeface="Arial"/>
              </a:rPr>
              <a:t> concerns.</a:t>
            </a:r>
          </a:p>
        </p:txBody>
      </p:sp>
      <p:sp>
        <p:nvSpPr>
          <p:cNvPr id="8" name="Right Arrow 7" descr="Arrow indicating that a drill-down assement reveals a needed behavioral skill, leading to the team selecting an intervention to address that skill and adjust the environment to support desired behaviors.">
            <a:extLst>
              <a:ext uri="{FF2B5EF4-FFF2-40B4-BE49-F238E27FC236}">
                <a16:creationId xmlns:a16="http://schemas.microsoft.com/office/drawing/2014/main" id="{3EC479AD-076D-B68B-8C44-22B9F15EDBD3}"/>
              </a:ext>
              <a:ext uri="{C183D7F6-B498-43B3-948B-1728B52AA6E4}">
                <adec:decorative xmlns:adec="http://schemas.microsoft.com/office/drawing/2017/decorative" val="0"/>
              </a:ext>
            </a:extLst>
          </p:cNvPr>
          <p:cNvSpPr/>
          <p:nvPr/>
        </p:nvSpPr>
        <p:spPr>
          <a:xfrm>
            <a:off x="5514014" y="2820519"/>
            <a:ext cx="978408" cy="48463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descr="Arrow indicating that a drill-down assement revelas a needed behavior skill, leading to the team selecting an intervention to address the area of need and adjust the environment to support desired behaviors. ">
            <a:extLst>
              <a:ext uri="{FF2B5EF4-FFF2-40B4-BE49-F238E27FC236}">
                <a16:creationId xmlns:a16="http://schemas.microsoft.com/office/drawing/2014/main" id="{F97FF1ED-4427-391F-F415-004E3C0D0CF4}"/>
              </a:ext>
            </a:extLst>
          </p:cNvPr>
          <p:cNvSpPr>
            <a:spLocks noGrp="1"/>
          </p:cNvSpPr>
          <p:nvPr>
            <p:ph type="body" idx="2"/>
          </p:nvPr>
        </p:nvSpPr>
        <p:spPr>
          <a:xfrm>
            <a:off x="6972403" y="2168080"/>
            <a:ext cx="3727939" cy="2392886"/>
          </a:xfrm>
        </p:spPr>
        <p:txBody>
          <a:bodyPr/>
          <a:lstStyle/>
          <a:p>
            <a:pPr marL="114300" marR="0" lvl="0" indent="0" algn="ctr" defTabSz="685629" rtl="0" eaLnBrk="1" fontAlgn="auto" latinLnBrk="0" hangingPunct="1">
              <a:lnSpc>
                <a:spcPct val="90000"/>
              </a:lnSpc>
              <a:spcBef>
                <a:spcPts val="750"/>
              </a:spcBef>
              <a:spcAft>
                <a:spcPts val="0"/>
              </a:spcAft>
              <a:buClr>
                <a:srgbClr val="3C3E40"/>
              </a:buClr>
              <a:buSzPts val="2800"/>
              <a:buFont typeface="Arial" panose="020B0604020202020204" pitchFamily="34" charset="0"/>
              <a:buNone/>
              <a:tabLst/>
              <a:defRPr/>
            </a:pPr>
            <a:r>
              <a:rPr kumimoji="0" lang="en-US" sz="2400" b="0" i="0" u="none" strike="noStrike" kern="1200" cap="none" spc="0" normalizeH="0" baseline="0" noProof="0">
                <a:ln>
                  <a:noFill/>
                </a:ln>
                <a:effectLst/>
                <a:uLnTx/>
                <a:uFillTx/>
                <a:latin typeface="Arial"/>
                <a:ea typeface="Arial"/>
                <a:cs typeface="Arial"/>
                <a:sym typeface="Arial"/>
              </a:rPr>
              <a:t>The team selects an intervention</a:t>
            </a:r>
            <a:r>
              <a:rPr lang="en-US">
                <a:sym typeface="Arial"/>
              </a:rPr>
              <a:t> </a:t>
            </a:r>
            <a:r>
              <a:rPr kumimoji="0" lang="en-US" sz="2400" b="0" i="0" u="none" strike="noStrike" kern="1200" cap="none" spc="0" normalizeH="0" baseline="0" noProof="0">
                <a:ln>
                  <a:noFill/>
                </a:ln>
                <a:effectLst/>
                <a:uLnTx/>
                <a:uFillTx/>
                <a:latin typeface="Arial"/>
                <a:ea typeface="Arial"/>
                <a:cs typeface="Arial"/>
                <a:sym typeface="Arial"/>
              </a:rPr>
              <a:t>that addresses </a:t>
            </a:r>
            <a:r>
              <a:rPr kumimoji="0" lang="en-US" sz="2400" b="0" i="0" u="none" strike="noStrike" kern="1200" cap="none" spc="0" normalizeH="0" baseline="0" noProof="0">
                <a:ln>
                  <a:noFill/>
                </a:ln>
                <a:effectLst/>
                <a:uLnTx/>
                <a:uFillTx/>
                <a:latin typeface="Arial" panose="020B0604020202020204" pitchFamily="34" charset="0"/>
                <a:ea typeface="Open Sans" panose="020B0606030504020204" pitchFamily="34" charset="0"/>
                <a:cs typeface="Arial" panose="020B0604020202020204" pitchFamily="34" charset="0"/>
              </a:rPr>
              <a:t>the area</a:t>
            </a:r>
            <a:r>
              <a:rPr kumimoji="0" lang="en-US" sz="2400" b="0" i="0" u="none" strike="noStrike" kern="1200" cap="none" spc="0" normalizeH="0" baseline="0" noProof="0">
                <a:ln>
                  <a:noFill/>
                </a:ln>
                <a:effectLst/>
                <a:uLnTx/>
                <a:uFillTx/>
                <a:latin typeface="Arial"/>
                <a:ea typeface="Arial"/>
                <a:cs typeface="Arial"/>
                <a:sym typeface="Arial"/>
              </a:rPr>
              <a:t> of need and adjusts the environment to support desired behaviors.</a:t>
            </a:r>
          </a:p>
        </p:txBody>
      </p:sp>
      <p:sp>
        <p:nvSpPr>
          <p:cNvPr id="5" name="Footer Placeholder 4">
            <a:extLst>
              <a:ext uri="{FF2B5EF4-FFF2-40B4-BE49-F238E27FC236}">
                <a16:creationId xmlns:a16="http://schemas.microsoft.com/office/drawing/2014/main" id="{395DE55B-4CB2-3BA1-7FBF-1E12EB1BB9DA}"/>
              </a:ext>
              <a:ext uri="{C183D7F6-B498-43B3-948B-1728B52AA6E4}">
                <adec:decorative xmlns:adec="http://schemas.microsoft.com/office/drawing/2017/decorative" val="1"/>
              </a:ext>
            </a:extLst>
          </p:cNvPr>
          <p:cNvSpPr>
            <a:spLocks noGrp="1"/>
          </p:cNvSpPr>
          <p:nvPr>
            <p:ph type="ftr" sz="quarter" idx="12"/>
          </p:nvPr>
        </p:nvSpPr>
        <p:spPr/>
        <p:txBody>
          <a:bodyPr/>
          <a:lstStyle/>
          <a:p>
            <a:r>
              <a:rPr lang="en-US"/>
              <a:t>© Tennessee Department of Education </a:t>
            </a:r>
            <a:endParaRPr lang="id-ID"/>
          </a:p>
          <a:p>
            <a:endParaRPr lang="en-US"/>
          </a:p>
        </p:txBody>
      </p:sp>
      <p:sp>
        <p:nvSpPr>
          <p:cNvPr id="6" name="Rounded Rectangle 5">
            <a:extLst>
              <a:ext uri="{FF2B5EF4-FFF2-40B4-BE49-F238E27FC236}">
                <a16:creationId xmlns:a16="http://schemas.microsoft.com/office/drawing/2014/main" id="{0C4EF96F-E250-6DBA-7C00-9FED181D0AD5}"/>
              </a:ext>
              <a:ext uri="{C183D7F6-B498-43B3-948B-1728B52AA6E4}">
                <adec:decorative xmlns:adec="http://schemas.microsoft.com/office/drawing/2017/decorative" val="1"/>
              </a:ext>
            </a:extLst>
          </p:cNvPr>
          <p:cNvSpPr/>
          <p:nvPr/>
        </p:nvSpPr>
        <p:spPr>
          <a:xfrm>
            <a:off x="880533" y="1967702"/>
            <a:ext cx="3812765" cy="2264435"/>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solidFill>
                  <a:schemeClr val="accent2"/>
                </a:solidFill>
              </a:ln>
              <a:noFill/>
            </a:endParaRPr>
          </a:p>
        </p:txBody>
      </p:sp>
      <p:sp>
        <p:nvSpPr>
          <p:cNvPr id="7" name="Rounded Rectangle 6">
            <a:extLst>
              <a:ext uri="{FF2B5EF4-FFF2-40B4-BE49-F238E27FC236}">
                <a16:creationId xmlns:a16="http://schemas.microsoft.com/office/drawing/2014/main" id="{89A848D9-1E15-BAEC-793F-58B00C5A1226}"/>
              </a:ext>
              <a:ext uri="{C183D7F6-B498-43B3-948B-1728B52AA6E4}">
                <adec:decorative xmlns:adec="http://schemas.microsoft.com/office/drawing/2017/decorative" val="1"/>
              </a:ext>
            </a:extLst>
          </p:cNvPr>
          <p:cNvSpPr/>
          <p:nvPr/>
        </p:nvSpPr>
        <p:spPr>
          <a:xfrm>
            <a:off x="7258757" y="1771669"/>
            <a:ext cx="3307644" cy="3071446"/>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7659987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C1DA1-5762-BBF3-9199-8D1EC171E2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6EF65B9-30EC-22A9-5707-DA8D101F7AA9}"/>
              </a:ext>
            </a:extLst>
          </p:cNvPr>
          <p:cNvSpPr>
            <a:spLocks noGrp="1"/>
          </p:cNvSpPr>
          <p:nvPr>
            <p:ph type="title"/>
          </p:nvPr>
        </p:nvSpPr>
        <p:spPr>
          <a:xfrm>
            <a:off x="837982" y="365127"/>
            <a:ext cx="9214889" cy="874027"/>
          </a:xfrm>
        </p:spPr>
        <p:txBody>
          <a:bodyPr>
            <a:normAutofit fontScale="90000"/>
          </a:bodyPr>
          <a:lstStyle/>
          <a:p>
            <a:r>
              <a:rPr kumimoji="0" lang="en-US" sz="3600" b="1" i="0" u="none" strike="noStrike" kern="1200" cap="none" spc="0" normalizeH="0" baseline="0" noProof="0">
                <a:ln>
                  <a:noFill/>
                </a:ln>
                <a:solidFill>
                  <a:srgbClr val="0E2B5A"/>
                </a:solidFill>
                <a:effectLst/>
                <a:uLnTx/>
                <a:uFillTx/>
                <a:latin typeface="Georgia"/>
                <a:ea typeface="Open Sans ExtraBold" panose="020B0606030504020204" pitchFamily="34" charset="0"/>
                <a:cs typeface="Open Sans ExtraBold" panose="020B0606030504020204" pitchFamily="34" charset="0"/>
                <a:sym typeface="Georgia"/>
              </a:rPr>
              <a:t>Designing Interventions to Meet Need</a:t>
            </a:r>
            <a:br>
              <a:rPr kumimoji="0" lang="en-US" sz="3600" b="1" i="0" u="none" strike="noStrike" kern="1200" cap="none" spc="0" normalizeH="0" baseline="0" noProof="0">
                <a:ln>
                  <a:noFill/>
                </a:ln>
                <a:solidFill>
                  <a:srgbClr val="0E2B5A"/>
                </a:solidFill>
                <a:effectLst/>
                <a:uLnTx/>
                <a:uFillTx/>
                <a:latin typeface="Georgia"/>
                <a:ea typeface="Open Sans ExtraBold" panose="020B0606030504020204" pitchFamily="34" charset="0"/>
                <a:cs typeface="Open Sans ExtraBold" panose="020B0606030504020204" pitchFamily="34" charset="0"/>
                <a:sym typeface="Georgia"/>
              </a:rPr>
            </a:br>
            <a:r>
              <a:rPr kumimoji="0" lang="en-US" sz="2400" b="1" i="1" u="none" strike="noStrike" kern="1200" cap="none" spc="0" normalizeH="0" baseline="0" noProof="0">
                <a:ln>
                  <a:noFill/>
                </a:ln>
                <a:solidFill>
                  <a:srgbClr val="0E2B5A"/>
                </a:solidFill>
                <a:effectLst/>
                <a:uLnTx/>
                <a:uFillTx/>
                <a:latin typeface="Arial" panose="020B0604020202020204" pitchFamily="34" charset="0"/>
                <a:ea typeface="Open Sans ExtraBold" panose="020B0606030504020204" pitchFamily="34" charset="0"/>
                <a:cs typeface="Arial" panose="020B0604020202020204" pitchFamily="34" charset="0"/>
                <a:sym typeface="Georgia"/>
              </a:rPr>
              <a:t>Academic and Behavior Drill-Down Assessment Results</a:t>
            </a:r>
            <a:endParaRPr lang="en-US"/>
          </a:p>
        </p:txBody>
      </p:sp>
      <p:sp>
        <p:nvSpPr>
          <p:cNvPr id="2" name="Text Placeholder 1">
            <a:extLst>
              <a:ext uri="{FF2B5EF4-FFF2-40B4-BE49-F238E27FC236}">
                <a16:creationId xmlns:a16="http://schemas.microsoft.com/office/drawing/2014/main" id="{6CADE612-13E3-0FD1-5354-7108C041C81A}"/>
              </a:ext>
            </a:extLst>
          </p:cNvPr>
          <p:cNvSpPr>
            <a:spLocks noGrp="1"/>
          </p:cNvSpPr>
          <p:nvPr>
            <p:ph type="body" idx="1"/>
          </p:nvPr>
        </p:nvSpPr>
        <p:spPr>
          <a:xfrm>
            <a:off x="837982" y="2449649"/>
            <a:ext cx="3724687" cy="2112241"/>
          </a:xfrm>
        </p:spPr>
        <p:txBody>
          <a:bodyPr/>
          <a:lstStyle/>
          <a:p>
            <a:pPr marL="0" marR="0" lvl="0" indent="0" algn="ctr" defTabSz="685629" rtl="0" eaLnBrk="1" fontAlgn="auto" latinLnBrk="0" hangingPunct="1">
              <a:lnSpc>
                <a:spcPct val="100000"/>
              </a:lnSpc>
              <a:spcBef>
                <a:spcPts val="0"/>
              </a:spcBef>
              <a:spcAft>
                <a:spcPts val="0"/>
              </a:spcAft>
              <a:buClr>
                <a:srgbClr val="000000"/>
              </a:buClr>
              <a:buSzPts val="2800"/>
              <a:buFont typeface="Arial" panose="020B0604020202020204" pitchFamily="34" charset="0"/>
              <a:buNone/>
              <a:tabLst/>
              <a:defRPr/>
            </a:pPr>
            <a:r>
              <a:rPr kumimoji="0" lang="en-US" sz="2400" b="0" i="0" u="none" strike="noStrike" kern="1200" cap="none" spc="0" normalizeH="0" baseline="0" noProof="0">
                <a:ln>
                  <a:noFill/>
                </a:ln>
                <a:effectLst/>
                <a:uLnTx/>
                <a:uFillTx/>
                <a:latin typeface="Arial"/>
                <a:ea typeface="Arial"/>
                <a:cs typeface="Arial"/>
                <a:sym typeface="Arial"/>
              </a:rPr>
              <a:t>The drill-down assessments reveal academic and behavioral skill deficits. </a:t>
            </a:r>
            <a:endParaRPr kumimoji="0" lang="en-US" sz="1200" b="0" i="0" u="none" strike="noStrike" kern="1200" cap="none" spc="0" normalizeH="0" baseline="0" noProof="0">
              <a:ln>
                <a:noFill/>
              </a:ln>
              <a:effectLst/>
              <a:uLnTx/>
              <a:uFillTx/>
              <a:latin typeface="Arial"/>
              <a:ea typeface="Arial"/>
              <a:cs typeface="Arial"/>
              <a:sym typeface="Arial"/>
            </a:endParaRPr>
          </a:p>
        </p:txBody>
      </p:sp>
      <p:sp>
        <p:nvSpPr>
          <p:cNvPr id="6" name="Right Arrow 5" descr="Arrow indicating that a drill-down assement reveals needed academic and behavioral skills. This leads the team to select interventions to address the academic skill need and the behavior area of need including adjusting the environment to support desired behaviors.">
            <a:extLst>
              <a:ext uri="{FF2B5EF4-FFF2-40B4-BE49-F238E27FC236}">
                <a16:creationId xmlns:a16="http://schemas.microsoft.com/office/drawing/2014/main" id="{11CAE26C-B97A-FC14-39DF-3A1B29EC2A73}"/>
              </a:ext>
              <a:ext uri="{C183D7F6-B498-43B3-948B-1728B52AA6E4}">
                <adec:decorative xmlns:adec="http://schemas.microsoft.com/office/drawing/2017/decorative" val="0"/>
              </a:ext>
            </a:extLst>
          </p:cNvPr>
          <p:cNvSpPr/>
          <p:nvPr/>
        </p:nvSpPr>
        <p:spPr>
          <a:xfrm>
            <a:off x="5220063" y="3112069"/>
            <a:ext cx="978408" cy="48463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descr="Arrow indicating that a drill-down assement reveals academic and behavior skill deficits, leading to the team selecting interventions to teach unmastered academic skills that also address the behavior needs of the student.">
            <a:extLst>
              <a:ext uri="{FF2B5EF4-FFF2-40B4-BE49-F238E27FC236}">
                <a16:creationId xmlns:a16="http://schemas.microsoft.com/office/drawing/2014/main" id="{D7A36909-8E88-3584-F3F0-FCDE02E4B04F}"/>
              </a:ext>
            </a:extLst>
          </p:cNvPr>
          <p:cNvSpPr>
            <a:spLocks noGrp="1"/>
          </p:cNvSpPr>
          <p:nvPr>
            <p:ph type="body" idx="2"/>
          </p:nvPr>
        </p:nvSpPr>
        <p:spPr>
          <a:xfrm>
            <a:off x="6886065" y="1672526"/>
            <a:ext cx="3519776" cy="2924005"/>
          </a:xfrm>
        </p:spPr>
        <p:txBody>
          <a:bodyPr>
            <a:noAutofit/>
          </a:bodyPr>
          <a:lstStyle/>
          <a:p>
            <a:pPr marL="0" marR="0" lvl="0" indent="0" algn="ctr" defTabSz="685629" rtl="0" eaLnBrk="1" fontAlgn="auto" latinLnBrk="0" hangingPunct="1">
              <a:lnSpc>
                <a:spcPct val="100000"/>
              </a:lnSpc>
              <a:spcBef>
                <a:spcPts val="0"/>
              </a:spcBef>
              <a:spcAft>
                <a:spcPts val="0"/>
              </a:spcAft>
              <a:buClr>
                <a:srgbClr val="000000"/>
              </a:buClr>
              <a:buSzPts val="2800"/>
              <a:buFont typeface="Arial" panose="020B0604020202020204" pitchFamily="34" charset="0"/>
              <a:buNone/>
              <a:tabLst/>
              <a:defRPr/>
            </a:pPr>
            <a:r>
              <a:rPr kumimoji="0" lang="en-US" b="0" i="0" u="none" strike="noStrike" kern="1200" cap="none" spc="0" normalizeH="0" baseline="0" noProof="0">
                <a:ln>
                  <a:noFill/>
                </a:ln>
                <a:effectLst/>
                <a:uLnTx/>
                <a:uFillTx/>
                <a:latin typeface="Arial"/>
                <a:ea typeface="Arial"/>
                <a:cs typeface="Arial"/>
                <a:sym typeface="Arial"/>
              </a:rPr>
              <a:t>The team selects interventions that teach unmastered academic skill, addresses the behavioral area of need</a:t>
            </a:r>
            <a:r>
              <a:rPr kumimoji="0" lang="en-US" b="0" i="0" u="none" strike="noStrike" kern="1200" cap="none" spc="0" normalizeH="0" baseline="0" noProof="0">
                <a:ln>
                  <a:noFill/>
                </a:ln>
                <a:effectLst/>
                <a:uLnTx/>
                <a:uFillTx/>
                <a:latin typeface="Arial" panose="020B0604020202020204" pitchFamily="34" charset="0"/>
                <a:ea typeface="Open Sans" panose="020B0606030504020204" pitchFamily="34" charset="0"/>
                <a:cs typeface="Arial" panose="020B0604020202020204" pitchFamily="34" charset="0"/>
              </a:rPr>
              <a:t>,</a:t>
            </a:r>
            <a:r>
              <a:rPr kumimoji="0" lang="en-US" b="0" i="0" u="none" strike="noStrike" kern="1200" cap="none" spc="0" normalizeH="0" baseline="0" noProof="0">
                <a:ln>
                  <a:noFill/>
                </a:ln>
                <a:effectLst/>
                <a:uLnTx/>
                <a:uFillTx/>
                <a:latin typeface="Arial"/>
                <a:ea typeface="Arial"/>
                <a:cs typeface="Arial"/>
                <a:sym typeface="Arial"/>
              </a:rPr>
              <a:t> adjusts the environment to support desired behaviors, and plans initial adaptations to meet student need.</a:t>
            </a:r>
          </a:p>
        </p:txBody>
      </p:sp>
      <p:sp>
        <p:nvSpPr>
          <p:cNvPr id="5" name="Footer Placeholder 4">
            <a:extLst>
              <a:ext uri="{FF2B5EF4-FFF2-40B4-BE49-F238E27FC236}">
                <a16:creationId xmlns:a16="http://schemas.microsoft.com/office/drawing/2014/main" id="{49911254-AF70-F5F9-FD96-CD0B4CDA7991}"/>
              </a:ext>
              <a:ext uri="{C183D7F6-B498-43B3-948B-1728B52AA6E4}">
                <adec:decorative xmlns:adec="http://schemas.microsoft.com/office/drawing/2017/decorative" val="1"/>
              </a:ext>
            </a:extLst>
          </p:cNvPr>
          <p:cNvSpPr>
            <a:spLocks noGrp="1"/>
          </p:cNvSpPr>
          <p:nvPr>
            <p:ph type="ftr" sz="quarter" idx="12"/>
          </p:nvPr>
        </p:nvSpPr>
        <p:spPr/>
        <p:txBody>
          <a:bodyPr/>
          <a:lstStyle/>
          <a:p>
            <a:r>
              <a:rPr lang="en-US"/>
              <a:t>© Tennessee Department of Education </a:t>
            </a:r>
            <a:endParaRPr lang="id-ID"/>
          </a:p>
          <a:p>
            <a:endParaRPr lang="en-US"/>
          </a:p>
        </p:txBody>
      </p:sp>
      <p:sp>
        <p:nvSpPr>
          <p:cNvPr id="7" name="Rounded Rectangle 6">
            <a:extLst>
              <a:ext uri="{FF2B5EF4-FFF2-40B4-BE49-F238E27FC236}">
                <a16:creationId xmlns:a16="http://schemas.microsoft.com/office/drawing/2014/main" id="{9A818EC1-6C50-839D-CB72-8B582DE6F44D}"/>
              </a:ext>
              <a:ext uri="{C183D7F6-B498-43B3-948B-1728B52AA6E4}">
                <adec:decorative xmlns:adec="http://schemas.microsoft.com/office/drawing/2017/decorative" val="1"/>
              </a:ext>
            </a:extLst>
          </p:cNvPr>
          <p:cNvSpPr/>
          <p:nvPr/>
        </p:nvSpPr>
        <p:spPr>
          <a:xfrm>
            <a:off x="905069" y="1955903"/>
            <a:ext cx="3616671" cy="2597435"/>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solidFill>
                  <a:schemeClr val="accent2"/>
                </a:solidFill>
              </a:ln>
              <a:noFill/>
            </a:endParaRPr>
          </a:p>
        </p:txBody>
      </p:sp>
      <p:sp>
        <p:nvSpPr>
          <p:cNvPr id="8" name="Rounded Rectangle 7">
            <a:extLst>
              <a:ext uri="{FF2B5EF4-FFF2-40B4-BE49-F238E27FC236}">
                <a16:creationId xmlns:a16="http://schemas.microsoft.com/office/drawing/2014/main" id="{AF24FF6F-F4F2-AC25-62B7-B26B0E061970}"/>
              </a:ext>
              <a:ext uri="{C183D7F6-B498-43B3-948B-1728B52AA6E4}">
                <adec:decorative xmlns:adec="http://schemas.microsoft.com/office/drawing/2017/decorative" val="1"/>
              </a:ext>
            </a:extLst>
          </p:cNvPr>
          <p:cNvSpPr/>
          <p:nvPr/>
        </p:nvSpPr>
        <p:spPr>
          <a:xfrm>
            <a:off x="6819370" y="1445063"/>
            <a:ext cx="3653166" cy="4117537"/>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130337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3A5D8DD-D8A1-9990-EF85-18245ECA3A48}"/>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a:p>
        </p:txBody>
      </p:sp>
      <p:sp>
        <p:nvSpPr>
          <p:cNvPr id="3" name="Title 2">
            <a:extLst>
              <a:ext uri="{FF2B5EF4-FFF2-40B4-BE49-F238E27FC236}">
                <a16:creationId xmlns:a16="http://schemas.microsoft.com/office/drawing/2014/main" id="{D1F9B1E5-6058-F43C-D736-BB2AC05EFF38}"/>
              </a:ext>
            </a:extLst>
          </p:cNvPr>
          <p:cNvSpPr>
            <a:spLocks noGrp="1"/>
          </p:cNvSpPr>
          <p:nvPr>
            <p:ph type="title"/>
          </p:nvPr>
        </p:nvSpPr>
        <p:spPr/>
        <p:txBody>
          <a:bodyPr/>
          <a:lstStyle/>
          <a:p>
            <a:r>
              <a:rPr lang="en-US"/>
              <a:t>Addressing Student Need</a:t>
            </a:r>
            <a:br>
              <a:rPr lang="en-US"/>
            </a:br>
            <a:r>
              <a:rPr lang="en-US" sz="2400" i="1">
                <a:latin typeface="Arial" panose="020B0604020202020204" pitchFamily="34" charset="0"/>
                <a:cs typeface="Arial" panose="020B0604020202020204" pitchFamily="34" charset="0"/>
              </a:rPr>
              <a:t>Remember!</a:t>
            </a:r>
            <a:endParaRPr lang="en-US"/>
          </a:p>
        </p:txBody>
      </p:sp>
      <p:sp>
        <p:nvSpPr>
          <p:cNvPr id="4" name="Text Placeholder 3">
            <a:extLst>
              <a:ext uri="{FF2B5EF4-FFF2-40B4-BE49-F238E27FC236}">
                <a16:creationId xmlns:a16="http://schemas.microsoft.com/office/drawing/2014/main" id="{6E626A2C-993A-A591-6260-BCE81631A81A}"/>
              </a:ext>
            </a:extLst>
          </p:cNvPr>
          <p:cNvSpPr>
            <a:spLocks noGrp="1"/>
          </p:cNvSpPr>
          <p:nvPr>
            <p:ph type="body" sz="quarter" idx="14"/>
          </p:nvPr>
        </p:nvSpPr>
        <p:spPr>
          <a:xfrm>
            <a:off x="2096436" y="2684939"/>
            <a:ext cx="9831387" cy="1488122"/>
          </a:xfrm>
        </p:spPr>
        <p:txBody>
          <a:bodyPr/>
          <a:lstStyle/>
          <a:p>
            <a:pPr marL="0" indent="0" algn="ctr">
              <a:buNone/>
            </a:pPr>
            <a:r>
              <a:rPr lang="en-US"/>
              <a:t>When academic and behavior needs are present, the student should receive intervention addressing the most pressing academic challenges along with intervention for the behaviors of concern. </a:t>
            </a:r>
          </a:p>
        </p:txBody>
      </p:sp>
      <p:sp>
        <p:nvSpPr>
          <p:cNvPr id="5" name="Text Placeholder 4">
            <a:extLst>
              <a:ext uri="{FF2B5EF4-FFF2-40B4-BE49-F238E27FC236}">
                <a16:creationId xmlns:a16="http://schemas.microsoft.com/office/drawing/2014/main" id="{88A834FE-7479-EEEB-64A6-65C4A50CAA04}"/>
              </a:ext>
            </a:extLst>
          </p:cNvPr>
          <p:cNvSpPr>
            <a:spLocks noGrp="1"/>
          </p:cNvSpPr>
          <p:nvPr>
            <p:ph type="body" sz="quarter" idx="19"/>
          </p:nvPr>
        </p:nvSpPr>
        <p:spPr/>
        <p:txBody>
          <a:bodyPr>
            <a:noAutofit/>
          </a:bodyPr>
          <a:lstStyle/>
          <a:p>
            <a:r>
              <a:rPr lang="en-US"/>
              <a:t>(McIntosh &amp; Goodman, 2016)</a:t>
            </a:r>
          </a:p>
        </p:txBody>
      </p:sp>
      <p:pic>
        <p:nvPicPr>
          <p:cNvPr id="6" name="Picture 5">
            <a:extLst>
              <a:ext uri="{FF2B5EF4-FFF2-40B4-BE49-F238E27FC236}">
                <a16:creationId xmlns:a16="http://schemas.microsoft.com/office/drawing/2014/main" id="{564BC540-A5AD-73D2-1E45-843870643AB5}"/>
              </a:ext>
              <a:ext uri="{C183D7F6-B498-43B3-948B-1728B52AA6E4}">
                <adec:decorative xmlns:adec="http://schemas.microsoft.com/office/drawing/2017/decorative" val="1"/>
              </a:ext>
            </a:extLst>
          </p:cNvPr>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1368596" y="228600"/>
            <a:ext cx="559879" cy="699849"/>
          </a:xfrm>
          <a:prstGeom prst="rect">
            <a:avLst/>
          </a:prstGeom>
        </p:spPr>
      </p:pic>
    </p:spTree>
    <p:extLst>
      <p:ext uri="{BB962C8B-B14F-4D97-AF65-F5344CB8AC3E}">
        <p14:creationId xmlns:p14="http://schemas.microsoft.com/office/powerpoint/2010/main" val="3988837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E260C-B29B-074E-A0C7-155CC705691F}"/>
              </a:ext>
            </a:extLst>
          </p:cNvPr>
          <p:cNvSpPr>
            <a:spLocks noGrp="1"/>
          </p:cNvSpPr>
          <p:nvPr>
            <p:ph type="title"/>
          </p:nvPr>
        </p:nvSpPr>
        <p:spPr>
          <a:xfrm>
            <a:off x="633534" y="154547"/>
            <a:ext cx="5460878" cy="2150772"/>
          </a:xfrm>
        </p:spPr>
        <p:txBody>
          <a:bodyPr>
            <a:noAutofit/>
          </a:bodyPr>
          <a:lstStyle/>
          <a:p>
            <a:r>
              <a:rPr lang="en-US" sz="3600">
                <a:solidFill>
                  <a:srgbClr val="0E2B5A"/>
                </a:solidFill>
                <a:ea typeface="Open Sans" panose="020B0606030504020204" pitchFamily="34" charset="0"/>
                <a:cs typeface="Open Sans" panose="020B0606030504020204" pitchFamily="34" charset="0"/>
              </a:rPr>
              <a:t>Attendance and Tennessee Academy for School Leaders (TASL) Survey</a:t>
            </a:r>
            <a:endParaRPr lang="en-US"/>
          </a:p>
        </p:txBody>
      </p:sp>
      <p:sp>
        <p:nvSpPr>
          <p:cNvPr id="3" name="Text Placeholder 2">
            <a:extLst>
              <a:ext uri="{FF2B5EF4-FFF2-40B4-BE49-F238E27FC236}">
                <a16:creationId xmlns:a16="http://schemas.microsoft.com/office/drawing/2014/main" id="{495ED7D2-32B6-BF74-1D60-52856F5DFF7C}"/>
              </a:ext>
            </a:extLst>
          </p:cNvPr>
          <p:cNvSpPr>
            <a:spLocks noGrp="1"/>
          </p:cNvSpPr>
          <p:nvPr>
            <p:ph type="body" sz="quarter" idx="11"/>
          </p:nvPr>
        </p:nvSpPr>
        <p:spPr>
          <a:xfrm>
            <a:off x="633534" y="2485623"/>
            <a:ext cx="5460878" cy="3381781"/>
          </a:xfrm>
        </p:spPr>
        <p:txBody>
          <a:bodyPr/>
          <a:lstStyle/>
          <a:p>
            <a:pPr marL="0" indent="0">
              <a:buNone/>
            </a:pPr>
            <a:r>
              <a:rPr lang="en-US" b="1">
                <a:solidFill>
                  <a:srgbClr val="3C3E40"/>
                </a:solidFill>
                <a:latin typeface="Arial"/>
                <a:ea typeface="Open Sans"/>
                <a:cs typeface="Arial"/>
                <a:hlinkClick r:id="rId2"/>
              </a:rPr>
              <a:t>Complete the Attendance and TASL Survey</a:t>
            </a:r>
            <a:r>
              <a:rPr lang="en-US">
                <a:solidFill>
                  <a:srgbClr val="3C3E40"/>
                </a:solidFill>
                <a:latin typeface="Arial"/>
                <a:ea typeface="Open Sans"/>
                <a:cs typeface="Arial"/>
                <a:hlinkClick r:id="rId2"/>
              </a:rPr>
              <a:t> </a:t>
            </a:r>
            <a:r>
              <a:rPr lang="en-US" b="1">
                <a:solidFill>
                  <a:srgbClr val="3C3E40"/>
                </a:solidFill>
                <a:latin typeface="Arial"/>
                <a:ea typeface="Open Sans"/>
                <a:cs typeface="Arial"/>
              </a:rPr>
              <a:t> </a:t>
            </a:r>
            <a:r>
              <a:rPr lang="en-US">
                <a:latin typeface="Arial"/>
                <a:ea typeface="Open Sans"/>
                <a:cs typeface="Arial"/>
              </a:rPr>
              <a:t>(</a:t>
            </a:r>
            <a:r>
              <a:rPr lang="en-US" b="1">
                <a:latin typeface="Arial"/>
                <a:ea typeface="Open Sans"/>
                <a:cs typeface="Arial"/>
                <a:hlinkClick r:id="rId2"/>
              </a:rPr>
              <a:t>https://tinyurl.com/AttendTASL</a:t>
            </a:r>
            <a:r>
              <a:rPr lang="en-US">
                <a:latin typeface="Arial"/>
                <a:ea typeface="Open Sans"/>
                <a:cs typeface="Arial"/>
              </a:rPr>
              <a:t>).</a:t>
            </a:r>
          </a:p>
          <a:p>
            <a:pPr marL="228600" lvl="0" indent="-228600" defTabSz="914400">
              <a:lnSpc>
                <a:spcPct val="90000"/>
              </a:lnSpc>
              <a:spcBef>
                <a:spcPts val="1000"/>
              </a:spcBef>
              <a:spcAft>
                <a:spcPts val="0"/>
              </a:spcAft>
              <a:buClrTx/>
              <a:defRPr/>
            </a:pPr>
            <a:r>
              <a:rPr lang="en-US"/>
              <a:t>You must be present for the entire session to receive TASL credit.</a:t>
            </a:r>
          </a:p>
          <a:p>
            <a:pPr marL="228600" lvl="0" indent="-228600" defTabSz="914400">
              <a:lnSpc>
                <a:spcPct val="90000"/>
              </a:lnSpc>
              <a:spcBef>
                <a:spcPts val="1000"/>
              </a:spcBef>
              <a:spcAft>
                <a:spcPts val="0"/>
              </a:spcAft>
              <a:buClrTx/>
              <a:defRPr/>
            </a:pPr>
            <a:r>
              <a:rPr lang="en-US"/>
              <a:t>A TASL certificate will be sent to you via email at the end of the semester.</a:t>
            </a:r>
          </a:p>
          <a:p>
            <a:endParaRPr lang="en-US" b="1">
              <a:latin typeface="Arial"/>
              <a:ea typeface="Open Sans"/>
              <a:cs typeface="Arial"/>
            </a:endParaRPr>
          </a:p>
          <a:p>
            <a:endParaRPr lang="en-US"/>
          </a:p>
        </p:txBody>
      </p:sp>
      <p:sp>
        <p:nvSpPr>
          <p:cNvPr id="5" name="Footer Placeholder 4">
            <a:extLst>
              <a:ext uri="{FF2B5EF4-FFF2-40B4-BE49-F238E27FC236}">
                <a16:creationId xmlns:a16="http://schemas.microsoft.com/office/drawing/2014/main" id="{AE063A44-A764-A3D9-0216-9A615EEBD1FE}"/>
              </a:ext>
            </a:extLst>
          </p:cNvPr>
          <p:cNvSpPr>
            <a:spLocks noGrp="1"/>
          </p:cNvSpPr>
          <p:nvPr>
            <p:ph type="ftr" sz="quarter" idx="13"/>
          </p:nvPr>
        </p:nvSpPr>
        <p:spPr/>
        <p:txBody>
          <a:bodyPr/>
          <a:lstStyle/>
          <a:p>
            <a:r>
              <a:rPr lang="en-US"/>
              <a:t>© Tennessee Department of Education </a:t>
            </a:r>
            <a:endParaRPr lang="id-ID"/>
          </a:p>
          <a:p>
            <a:endParaRPr lang="en-US"/>
          </a:p>
        </p:txBody>
      </p:sp>
      <p:pic>
        <p:nvPicPr>
          <p:cNvPr id="6" name="Google Shape;1699;p143" descr="QR code for attendance and Tennessee Academy for School Leaders Survey which can also be accessed using the link to the left of the image.">
            <a:extLst>
              <a:ext uri="{FF2B5EF4-FFF2-40B4-BE49-F238E27FC236}">
                <a16:creationId xmlns:a16="http://schemas.microsoft.com/office/drawing/2014/main" id="{2AAB8C9B-A5C3-ED7E-DB38-B14E2B0EF6B7}"/>
              </a:ext>
            </a:extLst>
          </p:cNvPr>
          <p:cNvPicPr preferRelativeResize="0">
            <a:picLocks noGrp="1"/>
          </p:cNvPicPr>
          <p:nvPr>
            <p:ph type="pic" sz="quarter" idx="10"/>
          </p:nvPr>
        </p:nvPicPr>
        <p:blipFill rotWithShape="1">
          <a:blip r:embed="rId3" cstate="screen">
            <a:alphaModFix/>
            <a:extLst>
              <a:ext uri="{28A0092B-C50C-407E-A947-70E740481C1C}">
                <a14:useLocalDpi xmlns:a14="http://schemas.microsoft.com/office/drawing/2010/main"/>
              </a:ext>
            </a:extLst>
          </a:blip>
          <a:srcRect/>
          <a:stretch/>
        </p:blipFill>
        <p:spPr>
          <a:xfrm>
            <a:off x="7727324" y="1481072"/>
            <a:ext cx="3168204" cy="3683358"/>
          </a:xfrm>
          <a:prstGeom prst="rect">
            <a:avLst/>
          </a:prstGeom>
          <a:noFill/>
          <a:ln>
            <a:noFill/>
          </a:ln>
        </p:spPr>
      </p:pic>
    </p:spTree>
    <p:extLst>
      <p:ext uri="{BB962C8B-B14F-4D97-AF65-F5344CB8AC3E}">
        <p14:creationId xmlns:p14="http://schemas.microsoft.com/office/powerpoint/2010/main" val="1420035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1B9F5834-9267-2E12-06A3-578469E04003}"/>
              </a:ext>
              <a:ext uri="{C183D7F6-B498-43B3-948B-1728B52AA6E4}">
                <adec:decorative xmlns:adec="http://schemas.microsoft.com/office/drawing/2017/decorative" val="1"/>
              </a:ext>
            </a:extLst>
          </p:cNvPr>
          <p:cNvSpPr/>
          <p:nvPr/>
        </p:nvSpPr>
        <p:spPr>
          <a:xfrm>
            <a:off x="2067702" y="5406078"/>
            <a:ext cx="7955280" cy="477263"/>
          </a:xfrm>
          <a:prstGeom prst="roundRect">
            <a:avLst/>
          </a:prstGeom>
          <a:solidFill>
            <a:schemeClr val="bg2"/>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ounded Rectangle 13">
            <a:extLst>
              <a:ext uri="{FF2B5EF4-FFF2-40B4-BE49-F238E27FC236}">
                <a16:creationId xmlns:a16="http://schemas.microsoft.com/office/drawing/2014/main" id="{91FA30D7-ED07-7B84-9434-E70C0AC5A848}"/>
              </a:ext>
              <a:ext uri="{C183D7F6-B498-43B3-948B-1728B52AA6E4}">
                <adec:decorative xmlns:adec="http://schemas.microsoft.com/office/drawing/2017/decorative" val="1"/>
              </a:ext>
            </a:extLst>
          </p:cNvPr>
          <p:cNvSpPr/>
          <p:nvPr/>
        </p:nvSpPr>
        <p:spPr>
          <a:xfrm>
            <a:off x="2045683" y="3336189"/>
            <a:ext cx="7955280" cy="777240"/>
          </a:xfrm>
          <a:prstGeom prst="roundRect">
            <a:avLst/>
          </a:prstGeom>
          <a:solidFill>
            <a:schemeClr val="bg2"/>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Rounded Rectangle 9">
            <a:extLst>
              <a:ext uri="{FF2B5EF4-FFF2-40B4-BE49-F238E27FC236}">
                <a16:creationId xmlns:a16="http://schemas.microsoft.com/office/drawing/2014/main" id="{9FD98A2C-F244-A49F-1E3F-653C1360ED06}"/>
              </a:ext>
              <a:ext uri="{C183D7F6-B498-43B3-948B-1728B52AA6E4}">
                <adec:decorative xmlns:adec="http://schemas.microsoft.com/office/drawing/2017/decorative" val="1"/>
              </a:ext>
            </a:extLst>
          </p:cNvPr>
          <p:cNvSpPr/>
          <p:nvPr/>
        </p:nvSpPr>
        <p:spPr>
          <a:xfrm>
            <a:off x="2067702" y="1594762"/>
            <a:ext cx="7955280" cy="477263"/>
          </a:xfrm>
          <a:prstGeom prst="roundRect">
            <a:avLst/>
          </a:prstGeom>
          <a:solidFill>
            <a:schemeClr val="bg2"/>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00000"/>
              </a:solidFill>
            </a:endParaRPr>
          </a:p>
        </p:txBody>
      </p:sp>
      <p:sp>
        <p:nvSpPr>
          <p:cNvPr id="2" name="Title 1">
            <a:extLst>
              <a:ext uri="{FF2B5EF4-FFF2-40B4-BE49-F238E27FC236}">
                <a16:creationId xmlns:a16="http://schemas.microsoft.com/office/drawing/2014/main" id="{EE9F10B2-3B6B-B4EA-3C59-111414F5A00D}"/>
              </a:ext>
            </a:extLst>
          </p:cNvPr>
          <p:cNvSpPr>
            <a:spLocks noGrp="1"/>
          </p:cNvSpPr>
          <p:nvPr>
            <p:ph type="title"/>
          </p:nvPr>
        </p:nvSpPr>
        <p:spPr/>
        <p:txBody>
          <a:bodyPr>
            <a:noAutofit/>
          </a:bodyPr>
          <a:lstStyle/>
          <a:p>
            <a:r>
              <a:rPr lang="en-US"/>
              <a:t>Using Drill-Down Assessment to Inform Intervention Selection</a:t>
            </a:r>
          </a:p>
        </p:txBody>
      </p:sp>
      <p:sp>
        <p:nvSpPr>
          <p:cNvPr id="3" name="Content Placeholder 2">
            <a:extLst>
              <a:ext uri="{FF2B5EF4-FFF2-40B4-BE49-F238E27FC236}">
                <a16:creationId xmlns:a16="http://schemas.microsoft.com/office/drawing/2014/main" id="{AFD7B65B-860A-CC5C-D4CD-631D665FC678}"/>
              </a:ext>
            </a:extLst>
          </p:cNvPr>
          <p:cNvSpPr>
            <a:spLocks noGrp="1"/>
          </p:cNvSpPr>
          <p:nvPr>
            <p:ph sz="quarter" idx="11"/>
          </p:nvPr>
        </p:nvSpPr>
        <p:spPr>
          <a:xfrm>
            <a:off x="2067702" y="1563098"/>
            <a:ext cx="7933261" cy="540591"/>
          </a:xfrm>
        </p:spPr>
        <p:txBody>
          <a:bodyPr/>
          <a:lstStyle/>
          <a:p>
            <a:pPr marL="0" marR="0" lvl="0" indent="0" algn="ctr" defTabSz="914217" rtl="0" eaLnBrk="1" fontAlgn="auto" latinLnBrk="0" hangingPunct="1">
              <a:lnSpc>
                <a:spcPct val="100000"/>
              </a:lnSpc>
              <a:spcBef>
                <a:spcPts val="0"/>
              </a:spcBef>
              <a:spcAft>
                <a:spcPts val="0"/>
              </a:spcAft>
              <a:buClr>
                <a:srgbClr val="0E2B5A"/>
              </a:buClr>
              <a:buSzPts val="2400"/>
              <a:buFontTx/>
              <a:buNone/>
              <a:tabLst/>
              <a:defRPr/>
            </a:pPr>
            <a:r>
              <a:rPr kumimoji="0" lang="en-US" sz="2400" b="0" i="0" u="none" strike="noStrike" kern="1200" cap="none" spc="0" normalizeH="0" baseline="0" noProof="0">
                <a:ln>
                  <a:noFill/>
                </a:ln>
                <a:effectLst/>
                <a:uLnTx/>
                <a:uFillTx/>
                <a:latin typeface="Arial"/>
                <a:ea typeface="Arial"/>
                <a:cs typeface="Arial"/>
                <a:sym typeface="Arial"/>
              </a:rPr>
              <a:t>Screener: Phoneme Segmentation Fluency</a:t>
            </a:r>
            <a:endParaRPr kumimoji="0" lang="en-US" sz="1400" b="0" i="0" u="none" strike="noStrike" kern="1200" cap="none" spc="0" normalizeH="0" baseline="0" noProof="0">
              <a:ln>
                <a:noFill/>
              </a:ln>
              <a:effectLst/>
              <a:uLnTx/>
              <a:uFillTx/>
              <a:latin typeface="Arial"/>
              <a:ea typeface="Arial"/>
              <a:cs typeface="Arial"/>
              <a:sym typeface="Arial"/>
            </a:endParaRPr>
          </a:p>
        </p:txBody>
      </p:sp>
      <p:sp>
        <p:nvSpPr>
          <p:cNvPr id="17" name="Down Arrow 16" descr="This arrow goes from phoneme segmentation fluency screener to an area of need of phoneme awareness because phoneme segmentation may indicate broad need in phonemic awareness.">
            <a:extLst>
              <a:ext uri="{FF2B5EF4-FFF2-40B4-BE49-F238E27FC236}">
                <a16:creationId xmlns:a16="http://schemas.microsoft.com/office/drawing/2014/main" id="{1A160F71-B112-CFE4-5C12-F68AAD979784}"/>
              </a:ext>
              <a:ext uri="{C183D7F6-B498-43B3-948B-1728B52AA6E4}">
                <adec:decorative xmlns:adec="http://schemas.microsoft.com/office/drawing/2017/decorative" val="0"/>
              </a:ext>
            </a:extLst>
          </p:cNvPr>
          <p:cNvSpPr/>
          <p:nvPr/>
        </p:nvSpPr>
        <p:spPr>
          <a:xfrm>
            <a:off x="5916943" y="2129138"/>
            <a:ext cx="274320" cy="27432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779A3F60-07C1-9C45-7BDA-30E4D9A04C68}"/>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a:p>
        </p:txBody>
      </p:sp>
      <p:sp>
        <p:nvSpPr>
          <p:cNvPr id="6" name="Content Placeholder 5">
            <a:extLst>
              <a:ext uri="{FF2B5EF4-FFF2-40B4-BE49-F238E27FC236}">
                <a16:creationId xmlns:a16="http://schemas.microsoft.com/office/drawing/2014/main" id="{B9407493-3CD2-841F-C4BA-AC4FE7707297}"/>
              </a:ext>
            </a:extLst>
          </p:cNvPr>
          <p:cNvSpPr>
            <a:spLocks noGrp="1"/>
          </p:cNvSpPr>
          <p:nvPr>
            <p:ph sz="quarter" idx="20"/>
          </p:nvPr>
        </p:nvSpPr>
        <p:spPr>
          <a:xfrm>
            <a:off x="2107244" y="2443337"/>
            <a:ext cx="7893719" cy="438993"/>
          </a:xfrm>
        </p:spPr>
        <p:txBody>
          <a:bodyPr>
            <a:noAutofit/>
          </a:bodyPr>
          <a:lstStyle/>
          <a:p>
            <a:pPr marL="0" marR="0" lvl="0" indent="0" algn="ctr" defTabSz="914217" rtl="0" eaLnBrk="1" fontAlgn="auto" latinLnBrk="0" hangingPunct="1">
              <a:lnSpc>
                <a:spcPct val="100000"/>
              </a:lnSpc>
              <a:spcBef>
                <a:spcPts val="0"/>
              </a:spcBef>
              <a:spcAft>
                <a:spcPts val="0"/>
              </a:spcAft>
              <a:buClr>
                <a:srgbClr val="0E2B5A"/>
              </a:buClr>
              <a:buSzPts val="2400"/>
              <a:buFontTx/>
              <a:buNone/>
              <a:tabLst/>
              <a:defRPr/>
            </a:pPr>
            <a:r>
              <a:rPr kumimoji="0" lang="en-US" sz="2400" b="0" i="0" u="none" strike="noStrike" kern="1200" cap="none" spc="0" normalizeH="0" baseline="0" noProof="0">
                <a:ln>
                  <a:noFill/>
                </a:ln>
                <a:effectLst/>
                <a:uLnTx/>
                <a:uFillTx/>
                <a:latin typeface="Arial"/>
                <a:ea typeface="Arial"/>
                <a:cs typeface="Arial"/>
                <a:sym typeface="Arial"/>
              </a:rPr>
              <a:t>Area of Need: Phonemic Awareness </a:t>
            </a:r>
            <a:endParaRPr kumimoji="0" lang="en-US" sz="1400" b="0" i="0" u="none" strike="noStrike" kern="1200" cap="none" spc="0" normalizeH="0" baseline="0" noProof="0">
              <a:ln>
                <a:noFill/>
              </a:ln>
              <a:effectLst/>
              <a:uLnTx/>
              <a:uFillTx/>
              <a:latin typeface="Arial"/>
              <a:ea typeface="Arial"/>
              <a:cs typeface="Arial"/>
              <a:sym typeface="Arial"/>
            </a:endParaRPr>
          </a:p>
        </p:txBody>
      </p:sp>
      <p:sp>
        <p:nvSpPr>
          <p:cNvPr id="18" name="Down Arrow 17" descr="This arrow goes from an area of need of phoneme awareness to a drill-down assessment like phonological awareness skills, because identifying the area of need helps teams determine an appropriate drill-down assessment to gain more knowldedge about a students phonetic support needs">
            <a:extLst>
              <a:ext uri="{FF2B5EF4-FFF2-40B4-BE49-F238E27FC236}">
                <a16:creationId xmlns:a16="http://schemas.microsoft.com/office/drawing/2014/main" id="{078FEF70-3671-C8DD-3F00-DEB766EC68FD}"/>
              </a:ext>
              <a:ext uri="{C183D7F6-B498-43B3-948B-1728B52AA6E4}">
                <adec:decorative xmlns:adec="http://schemas.microsoft.com/office/drawing/2017/decorative" val="0"/>
              </a:ext>
            </a:extLst>
          </p:cNvPr>
          <p:cNvSpPr/>
          <p:nvPr/>
        </p:nvSpPr>
        <p:spPr>
          <a:xfrm>
            <a:off x="5916943" y="3004662"/>
            <a:ext cx="274320" cy="27432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Content Placeholder 6">
            <a:extLst>
              <a:ext uri="{FF2B5EF4-FFF2-40B4-BE49-F238E27FC236}">
                <a16:creationId xmlns:a16="http://schemas.microsoft.com/office/drawing/2014/main" id="{CBDC0CE9-7431-6896-CA8D-E95BFB4B432D}"/>
              </a:ext>
            </a:extLst>
          </p:cNvPr>
          <p:cNvSpPr>
            <a:spLocks noGrp="1"/>
          </p:cNvSpPr>
          <p:nvPr>
            <p:ph sz="quarter" idx="21"/>
          </p:nvPr>
        </p:nvSpPr>
        <p:spPr>
          <a:xfrm>
            <a:off x="2067701" y="3381460"/>
            <a:ext cx="7933261" cy="754136"/>
          </a:xfrm>
        </p:spPr>
        <p:txBody>
          <a:bodyPr>
            <a:normAutofit fontScale="92500" lnSpcReduction="10000"/>
          </a:bodyPr>
          <a:lstStyle/>
          <a:p>
            <a:pPr marL="0" marR="0" lvl="0" indent="0" algn="ctr" defTabSz="914217" rtl="0" eaLnBrk="1" fontAlgn="auto" latinLnBrk="0" hangingPunct="1">
              <a:lnSpc>
                <a:spcPct val="100000"/>
              </a:lnSpc>
              <a:spcBef>
                <a:spcPts val="0"/>
              </a:spcBef>
              <a:spcAft>
                <a:spcPts val="0"/>
              </a:spcAft>
              <a:buClr>
                <a:srgbClr val="0E2B5A"/>
              </a:buClr>
              <a:buSzPts val="2400"/>
              <a:buFontTx/>
              <a:buNone/>
              <a:tabLst/>
              <a:defRPr/>
            </a:pPr>
            <a:r>
              <a:rPr kumimoji="0" lang="en-US" sz="2600" b="0" i="0" u="none" strike="noStrike" kern="1200" cap="none" spc="0" normalizeH="0" baseline="0" noProof="0">
                <a:ln>
                  <a:noFill/>
                </a:ln>
                <a:effectLst/>
                <a:uLnTx/>
                <a:uFillTx/>
                <a:latin typeface="Arial"/>
                <a:ea typeface="Arial"/>
                <a:cs typeface="Arial"/>
                <a:sym typeface="Arial"/>
              </a:rPr>
              <a:t>Drill-Down Assessment: </a:t>
            </a:r>
          </a:p>
          <a:p>
            <a:pPr marL="0" marR="0" lvl="0" indent="0" algn="ctr" defTabSz="914217" rtl="0" eaLnBrk="1" fontAlgn="auto" latinLnBrk="0" hangingPunct="1">
              <a:lnSpc>
                <a:spcPct val="100000"/>
              </a:lnSpc>
              <a:spcBef>
                <a:spcPts val="0"/>
              </a:spcBef>
              <a:spcAft>
                <a:spcPts val="0"/>
              </a:spcAft>
              <a:buClr>
                <a:srgbClr val="0E2B5A"/>
              </a:buClr>
              <a:buSzPts val="2400"/>
              <a:buFontTx/>
              <a:buNone/>
              <a:tabLst/>
              <a:defRPr/>
            </a:pPr>
            <a:r>
              <a:rPr kumimoji="0" lang="en-US" sz="2600" b="0" i="0" u="none" strike="noStrike" kern="1200" cap="none" spc="0" normalizeH="0" baseline="0" noProof="0">
                <a:ln>
                  <a:noFill/>
                </a:ln>
                <a:effectLst/>
                <a:uLnTx/>
                <a:uFillTx/>
                <a:latin typeface="Arial"/>
                <a:ea typeface="Arial"/>
                <a:cs typeface="Arial"/>
                <a:sym typeface="Arial"/>
              </a:rPr>
              <a:t>Phonological Awareness Skills Survey </a:t>
            </a:r>
          </a:p>
        </p:txBody>
      </p:sp>
      <p:sp>
        <p:nvSpPr>
          <p:cNvPr id="19" name="Down Arrow 18" descr="This arrow goes from drill-down assessment to specific skills like blending, segmentation, and deletion, because drill-down assessments help teams identify specifc skill deficits impacting student learning.&#10; ">
            <a:extLst>
              <a:ext uri="{FF2B5EF4-FFF2-40B4-BE49-F238E27FC236}">
                <a16:creationId xmlns:a16="http://schemas.microsoft.com/office/drawing/2014/main" id="{772441B2-78CD-6295-52AB-C1C5EEC00545}"/>
              </a:ext>
              <a:ext uri="{C183D7F6-B498-43B3-948B-1728B52AA6E4}">
                <adec:decorative xmlns:adec="http://schemas.microsoft.com/office/drawing/2017/decorative" val="0"/>
              </a:ext>
            </a:extLst>
          </p:cNvPr>
          <p:cNvSpPr/>
          <p:nvPr/>
        </p:nvSpPr>
        <p:spPr>
          <a:xfrm>
            <a:off x="5922907" y="4230224"/>
            <a:ext cx="274320" cy="27432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7">
            <a:extLst>
              <a:ext uri="{FF2B5EF4-FFF2-40B4-BE49-F238E27FC236}">
                <a16:creationId xmlns:a16="http://schemas.microsoft.com/office/drawing/2014/main" id="{8EA825FD-4321-FFF3-41F4-0CE572E57A07}"/>
              </a:ext>
            </a:extLst>
          </p:cNvPr>
          <p:cNvSpPr>
            <a:spLocks noGrp="1"/>
          </p:cNvSpPr>
          <p:nvPr>
            <p:ph sz="quarter" idx="22"/>
          </p:nvPr>
        </p:nvSpPr>
        <p:spPr>
          <a:xfrm>
            <a:off x="2067702" y="4561535"/>
            <a:ext cx="7933260" cy="518912"/>
          </a:xfrm>
        </p:spPr>
        <p:txBody>
          <a:bodyPr>
            <a:noAutofit/>
          </a:bodyPr>
          <a:lstStyle/>
          <a:p>
            <a:pPr marL="0" indent="0"/>
            <a:r>
              <a:rPr lang="en-US">
                <a:latin typeface="Arial"/>
                <a:ea typeface="Arial"/>
                <a:cs typeface="Arial"/>
                <a:sym typeface="Arial"/>
              </a:rPr>
              <a:t>Specific Skill Deficits: Blending, Segmentation, Deletion</a:t>
            </a:r>
            <a:endParaRPr lang="en-US" sz="1400">
              <a:latin typeface="Arial"/>
              <a:ea typeface="Arial"/>
              <a:cs typeface="Arial"/>
              <a:sym typeface="Arial"/>
            </a:endParaRPr>
          </a:p>
        </p:txBody>
      </p:sp>
      <p:sp>
        <p:nvSpPr>
          <p:cNvPr id="20" name="Down Arrow 19" descr="This arrow goes from specific skills like blending, segmentation, and deletion to an intervention like phonological awareness training, because idenfifying specifc deficits helps teams select appropriate interventions.">
            <a:extLst>
              <a:ext uri="{FF2B5EF4-FFF2-40B4-BE49-F238E27FC236}">
                <a16:creationId xmlns:a16="http://schemas.microsoft.com/office/drawing/2014/main" id="{ABBCDAE7-08C0-BC87-FF15-63E1BA781E50}"/>
              </a:ext>
              <a:ext uri="{C183D7F6-B498-43B3-948B-1728B52AA6E4}">
                <adec:decorative xmlns:adec="http://schemas.microsoft.com/office/drawing/2017/decorative" val="0"/>
              </a:ext>
            </a:extLst>
          </p:cNvPr>
          <p:cNvSpPr/>
          <p:nvPr/>
        </p:nvSpPr>
        <p:spPr>
          <a:xfrm>
            <a:off x="5916943" y="5120897"/>
            <a:ext cx="274320" cy="27432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Content Placeholder 8">
            <a:extLst>
              <a:ext uri="{FF2B5EF4-FFF2-40B4-BE49-F238E27FC236}">
                <a16:creationId xmlns:a16="http://schemas.microsoft.com/office/drawing/2014/main" id="{1FA92601-60C2-1A2A-5C5B-405EB48A3CEF}"/>
              </a:ext>
            </a:extLst>
          </p:cNvPr>
          <p:cNvSpPr>
            <a:spLocks noGrp="1"/>
          </p:cNvSpPr>
          <p:nvPr>
            <p:ph sz="quarter" idx="23"/>
          </p:nvPr>
        </p:nvSpPr>
        <p:spPr>
          <a:xfrm>
            <a:off x="2067702" y="5418794"/>
            <a:ext cx="7955280" cy="475408"/>
          </a:xfrm>
        </p:spPr>
        <p:txBody>
          <a:bodyPr>
            <a:noAutofit/>
          </a:bodyPr>
          <a:lstStyle/>
          <a:p>
            <a:pPr marL="0" indent="0" algn="ctr"/>
            <a:r>
              <a:rPr lang="en-US">
                <a:latin typeface="Arial"/>
                <a:ea typeface="Arial"/>
                <a:cs typeface="Arial"/>
                <a:sym typeface="Arial"/>
              </a:rPr>
              <a:t>Intervention: </a:t>
            </a:r>
            <a:r>
              <a:rPr lang="en-US"/>
              <a:t>Phonological Awareness Training</a:t>
            </a:r>
            <a:endParaRPr lang="en-US">
              <a:latin typeface="Arial"/>
              <a:ea typeface="Arial"/>
              <a:cs typeface="Arial"/>
              <a:sym typeface="Arial"/>
            </a:endParaRPr>
          </a:p>
        </p:txBody>
      </p:sp>
      <p:sp>
        <p:nvSpPr>
          <p:cNvPr id="13" name="Rounded Rectangle 12">
            <a:extLst>
              <a:ext uri="{FF2B5EF4-FFF2-40B4-BE49-F238E27FC236}">
                <a16:creationId xmlns:a16="http://schemas.microsoft.com/office/drawing/2014/main" id="{115EE24A-AA11-882B-4298-AEA75CE2E414}"/>
              </a:ext>
              <a:ext uri="{C183D7F6-B498-43B3-948B-1728B52AA6E4}">
                <adec:decorative xmlns:adec="http://schemas.microsoft.com/office/drawing/2017/decorative" val="1"/>
              </a:ext>
            </a:extLst>
          </p:cNvPr>
          <p:cNvSpPr/>
          <p:nvPr/>
        </p:nvSpPr>
        <p:spPr>
          <a:xfrm>
            <a:off x="2067703" y="2462087"/>
            <a:ext cx="7955280" cy="475488"/>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ounded Rectangle 14">
            <a:extLst>
              <a:ext uri="{FF2B5EF4-FFF2-40B4-BE49-F238E27FC236}">
                <a16:creationId xmlns:a16="http://schemas.microsoft.com/office/drawing/2014/main" id="{7A16587C-598B-6F78-DC2D-C7244F94ED88}"/>
              </a:ext>
              <a:ext uri="{C183D7F6-B498-43B3-948B-1728B52AA6E4}">
                <adec:decorative xmlns:adec="http://schemas.microsoft.com/office/drawing/2017/decorative" val="1"/>
              </a:ext>
            </a:extLst>
          </p:cNvPr>
          <p:cNvSpPr/>
          <p:nvPr/>
        </p:nvSpPr>
        <p:spPr>
          <a:xfrm>
            <a:off x="2049005" y="4570462"/>
            <a:ext cx="7955280" cy="477263"/>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2878066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BED17129-D0EC-0055-CCCE-BC3E729DEA98}"/>
              </a:ext>
              <a:ext uri="{C183D7F6-B498-43B3-948B-1728B52AA6E4}">
                <adec:decorative xmlns:adec="http://schemas.microsoft.com/office/drawing/2017/decorative" val="1"/>
              </a:ext>
            </a:extLst>
          </p:cNvPr>
          <p:cNvSpPr/>
          <p:nvPr/>
        </p:nvSpPr>
        <p:spPr>
          <a:xfrm>
            <a:off x="2023052" y="5322286"/>
            <a:ext cx="7955280" cy="816238"/>
          </a:xfrm>
          <a:prstGeom prst="roundRect">
            <a:avLst/>
          </a:prstGeom>
          <a:solidFill>
            <a:schemeClr val="bg2"/>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ounded Rectangle 12">
            <a:extLst>
              <a:ext uri="{FF2B5EF4-FFF2-40B4-BE49-F238E27FC236}">
                <a16:creationId xmlns:a16="http://schemas.microsoft.com/office/drawing/2014/main" id="{6DD3EBD5-E10A-4F6E-EC86-951AA2FEADBA}"/>
              </a:ext>
              <a:ext uri="{C183D7F6-B498-43B3-948B-1728B52AA6E4}">
                <adec:decorative xmlns:adec="http://schemas.microsoft.com/office/drawing/2017/decorative" val="1"/>
              </a:ext>
            </a:extLst>
          </p:cNvPr>
          <p:cNvSpPr/>
          <p:nvPr/>
        </p:nvSpPr>
        <p:spPr>
          <a:xfrm>
            <a:off x="2015198" y="3224857"/>
            <a:ext cx="7955280" cy="772795"/>
          </a:xfrm>
          <a:prstGeom prst="roundRect">
            <a:avLst/>
          </a:prstGeom>
          <a:solidFill>
            <a:schemeClr val="bg2"/>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Rounded Rectangle 9">
            <a:extLst>
              <a:ext uri="{FF2B5EF4-FFF2-40B4-BE49-F238E27FC236}">
                <a16:creationId xmlns:a16="http://schemas.microsoft.com/office/drawing/2014/main" id="{45500330-95DE-036A-C4BD-34C68CF549CC}"/>
              </a:ext>
              <a:ext uri="{C183D7F6-B498-43B3-948B-1728B52AA6E4}">
                <adec:decorative xmlns:adec="http://schemas.microsoft.com/office/drawing/2017/decorative" val="1"/>
              </a:ext>
            </a:extLst>
          </p:cNvPr>
          <p:cNvSpPr/>
          <p:nvPr/>
        </p:nvSpPr>
        <p:spPr>
          <a:xfrm>
            <a:off x="2023052" y="1573295"/>
            <a:ext cx="7955280" cy="477263"/>
          </a:xfrm>
          <a:prstGeom prst="roundRect">
            <a:avLst/>
          </a:prstGeom>
          <a:solidFill>
            <a:schemeClr val="bg2"/>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t>0</a:t>
            </a:r>
          </a:p>
        </p:txBody>
      </p:sp>
      <p:sp>
        <p:nvSpPr>
          <p:cNvPr id="2" name="Title 1">
            <a:extLst>
              <a:ext uri="{FF2B5EF4-FFF2-40B4-BE49-F238E27FC236}">
                <a16:creationId xmlns:a16="http://schemas.microsoft.com/office/drawing/2014/main" id="{92C29DB3-7A6D-CB01-F2A7-0DF9D29076C0}"/>
              </a:ext>
            </a:extLst>
          </p:cNvPr>
          <p:cNvSpPr>
            <a:spLocks noGrp="1"/>
          </p:cNvSpPr>
          <p:nvPr>
            <p:ph type="title"/>
          </p:nvPr>
        </p:nvSpPr>
        <p:spPr/>
        <p:txBody>
          <a:bodyPr>
            <a:noAutofit/>
          </a:bodyPr>
          <a:lstStyle/>
          <a:p>
            <a:r>
              <a:rPr lang="en-US"/>
              <a:t>Using Drill-Down Assessment to Inform Intervention Selection – Math Example</a:t>
            </a:r>
          </a:p>
        </p:txBody>
      </p:sp>
      <p:sp>
        <p:nvSpPr>
          <p:cNvPr id="3" name="Content Placeholder 2">
            <a:extLst>
              <a:ext uri="{FF2B5EF4-FFF2-40B4-BE49-F238E27FC236}">
                <a16:creationId xmlns:a16="http://schemas.microsoft.com/office/drawing/2014/main" id="{9414C002-E23E-8D13-11DE-174EC3DD20D7}"/>
              </a:ext>
            </a:extLst>
          </p:cNvPr>
          <p:cNvSpPr>
            <a:spLocks noGrp="1"/>
          </p:cNvSpPr>
          <p:nvPr>
            <p:ph sz="quarter" idx="11"/>
          </p:nvPr>
        </p:nvSpPr>
        <p:spPr>
          <a:xfrm>
            <a:off x="2023052" y="1555310"/>
            <a:ext cx="7955279" cy="559842"/>
          </a:xfrm>
        </p:spPr>
        <p:txBody>
          <a:bodyPr/>
          <a:lstStyle/>
          <a:p>
            <a:pPr marL="0" marR="0" lvl="0" indent="0" algn="ctr" defTabSz="914217" rtl="0" eaLnBrk="1" fontAlgn="auto" latinLnBrk="0" hangingPunct="1">
              <a:lnSpc>
                <a:spcPct val="100000"/>
              </a:lnSpc>
              <a:spcBef>
                <a:spcPts val="0"/>
              </a:spcBef>
              <a:spcAft>
                <a:spcPts val="0"/>
              </a:spcAft>
              <a:buClr>
                <a:srgbClr val="000000"/>
              </a:buClr>
              <a:buSzPts val="2400"/>
              <a:buFontTx/>
              <a:buNone/>
              <a:tabLst/>
              <a:defRPr/>
            </a:pPr>
            <a:r>
              <a:rPr kumimoji="0" lang="en-US" sz="2400" b="0" i="0" u="none" strike="noStrike" kern="1200" cap="none" spc="0" normalizeH="0" baseline="0" noProof="0">
                <a:ln>
                  <a:noFill/>
                </a:ln>
                <a:effectLst/>
                <a:uLnTx/>
                <a:uFillTx/>
                <a:latin typeface="Arial"/>
                <a:ea typeface="Arial"/>
                <a:cs typeface="Arial"/>
                <a:sym typeface="Arial"/>
              </a:rPr>
              <a:t>Screener: Math Concepts and Application</a:t>
            </a:r>
          </a:p>
        </p:txBody>
      </p:sp>
      <p:sp>
        <p:nvSpPr>
          <p:cNvPr id="5" name="Down Arrow 4" descr="This arrow goes from a screener for math concepts and applications to an area of need of math problem solving because a math screener can identify a broad area of need in mathematics.">
            <a:extLst>
              <a:ext uri="{FF2B5EF4-FFF2-40B4-BE49-F238E27FC236}">
                <a16:creationId xmlns:a16="http://schemas.microsoft.com/office/drawing/2014/main" id="{25A8E787-3B8D-83FD-CE82-EC31278F0B33}"/>
              </a:ext>
              <a:ext uri="{C183D7F6-B498-43B3-948B-1728B52AA6E4}">
                <adec:decorative xmlns:adec="http://schemas.microsoft.com/office/drawing/2017/decorative" val="0"/>
              </a:ext>
            </a:extLst>
          </p:cNvPr>
          <p:cNvSpPr/>
          <p:nvPr/>
        </p:nvSpPr>
        <p:spPr>
          <a:xfrm>
            <a:off x="5962650" y="2147660"/>
            <a:ext cx="274320" cy="27432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39D0D35B-D028-2943-81B2-A571B6F03461}"/>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a:p>
        </p:txBody>
      </p:sp>
      <p:sp>
        <p:nvSpPr>
          <p:cNvPr id="6" name="Content Placeholder 5">
            <a:extLst>
              <a:ext uri="{FF2B5EF4-FFF2-40B4-BE49-F238E27FC236}">
                <a16:creationId xmlns:a16="http://schemas.microsoft.com/office/drawing/2014/main" id="{102C75FD-84B2-4FC7-A599-BFDB44D9A146}"/>
              </a:ext>
            </a:extLst>
          </p:cNvPr>
          <p:cNvSpPr>
            <a:spLocks noGrp="1"/>
          </p:cNvSpPr>
          <p:nvPr>
            <p:ph sz="quarter" idx="20"/>
          </p:nvPr>
        </p:nvSpPr>
        <p:spPr>
          <a:xfrm>
            <a:off x="2023052" y="2475890"/>
            <a:ext cx="7947426" cy="440075"/>
          </a:xfrm>
        </p:spPr>
        <p:txBody>
          <a:bodyPr>
            <a:normAutofit lnSpcReduction="10000"/>
          </a:bodyPr>
          <a:lstStyle/>
          <a:p>
            <a:pPr marL="0" marR="0" lvl="0" indent="0" algn="ctr" defTabSz="914217" rtl="0" eaLnBrk="1" fontAlgn="auto" latinLnBrk="0" hangingPunct="1">
              <a:lnSpc>
                <a:spcPct val="100000"/>
              </a:lnSpc>
              <a:spcBef>
                <a:spcPts val="0"/>
              </a:spcBef>
              <a:spcAft>
                <a:spcPts val="0"/>
              </a:spcAft>
              <a:buClr>
                <a:srgbClr val="000000"/>
              </a:buClr>
              <a:buSzPts val="2400"/>
              <a:buFontTx/>
              <a:buNone/>
              <a:tabLst/>
              <a:defRPr/>
            </a:pPr>
            <a:r>
              <a:rPr kumimoji="0" lang="en-US" sz="2400" b="0" i="0" u="none" strike="noStrike" kern="1200" cap="none" spc="0" normalizeH="0" baseline="0" noProof="0">
                <a:ln>
                  <a:noFill/>
                </a:ln>
                <a:effectLst/>
                <a:uLnTx/>
                <a:uFillTx/>
                <a:latin typeface="Arial"/>
                <a:ea typeface="Arial"/>
                <a:cs typeface="Arial"/>
                <a:sym typeface="Arial"/>
              </a:rPr>
              <a:t>Area of Need: Math Problem Solving </a:t>
            </a:r>
          </a:p>
        </p:txBody>
      </p:sp>
      <p:sp>
        <p:nvSpPr>
          <p:cNvPr id="11" name="Down Arrow 10" descr="This arrow goes from an area of need in math problem solving to a drill-down assessmet like a teacher-made assessment of concepts of the operations and word problems, because identifying the area of need helps teams determine an appropriate drill-down assessment to gain more knowldedge about a students math support needs.">
            <a:extLst>
              <a:ext uri="{FF2B5EF4-FFF2-40B4-BE49-F238E27FC236}">
                <a16:creationId xmlns:a16="http://schemas.microsoft.com/office/drawing/2014/main" id="{5396CE30-411D-0CE5-D39D-71FC2F55E3D4}"/>
              </a:ext>
              <a:ext uri="{C183D7F6-B498-43B3-948B-1728B52AA6E4}">
                <adec:decorative xmlns:adec="http://schemas.microsoft.com/office/drawing/2017/decorative" val="0"/>
              </a:ext>
            </a:extLst>
          </p:cNvPr>
          <p:cNvSpPr/>
          <p:nvPr/>
        </p:nvSpPr>
        <p:spPr>
          <a:xfrm>
            <a:off x="5962650" y="2943603"/>
            <a:ext cx="274320" cy="27432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Content Placeholder 6">
            <a:extLst>
              <a:ext uri="{FF2B5EF4-FFF2-40B4-BE49-F238E27FC236}">
                <a16:creationId xmlns:a16="http://schemas.microsoft.com/office/drawing/2014/main" id="{694AE937-91EB-C29A-999F-41245E1FAC63}"/>
              </a:ext>
            </a:extLst>
          </p:cNvPr>
          <p:cNvSpPr>
            <a:spLocks noGrp="1"/>
          </p:cNvSpPr>
          <p:nvPr>
            <p:ph sz="quarter" idx="21"/>
          </p:nvPr>
        </p:nvSpPr>
        <p:spPr>
          <a:xfrm>
            <a:off x="2023052" y="3212902"/>
            <a:ext cx="7955280" cy="784320"/>
          </a:xfrm>
        </p:spPr>
        <p:txBody>
          <a:bodyPr>
            <a:noAutofit/>
          </a:bodyPr>
          <a:lstStyle/>
          <a:p>
            <a:pPr marL="0" indent="0" algn="ctr"/>
            <a:r>
              <a:rPr lang="en-US">
                <a:latin typeface="Arial"/>
                <a:ea typeface="Arial"/>
                <a:cs typeface="Arial"/>
                <a:sym typeface="Arial"/>
              </a:rPr>
              <a:t>Drill-Down Assessment: Teacher-Made Assessment of Concepts of the Operations and Word Problems</a:t>
            </a:r>
          </a:p>
        </p:txBody>
      </p:sp>
      <p:sp>
        <p:nvSpPr>
          <p:cNvPr id="16" name="Down Arrow 15" descr="This arrow goes from a drill-down assessmet like a teacher-made assessment of concepts of the operations and word problems to a specific skill deficit like solving word problems, because drill-down assessments help teams identify specific skill deficits. ">
            <a:extLst>
              <a:ext uri="{FF2B5EF4-FFF2-40B4-BE49-F238E27FC236}">
                <a16:creationId xmlns:a16="http://schemas.microsoft.com/office/drawing/2014/main" id="{755A9F79-4A29-232F-50F3-F0E5EDB81C9D}"/>
              </a:ext>
              <a:ext uri="{C183D7F6-B498-43B3-948B-1728B52AA6E4}">
                <adec:decorative xmlns:adec="http://schemas.microsoft.com/office/drawing/2017/decorative" val="0"/>
              </a:ext>
            </a:extLst>
          </p:cNvPr>
          <p:cNvSpPr/>
          <p:nvPr/>
        </p:nvSpPr>
        <p:spPr>
          <a:xfrm>
            <a:off x="5962650" y="4085155"/>
            <a:ext cx="274320" cy="27432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7">
            <a:extLst>
              <a:ext uri="{FF2B5EF4-FFF2-40B4-BE49-F238E27FC236}">
                <a16:creationId xmlns:a16="http://schemas.microsoft.com/office/drawing/2014/main" id="{13E632EC-E84C-C3F6-5670-3ECA5582A09A}"/>
              </a:ext>
            </a:extLst>
          </p:cNvPr>
          <p:cNvSpPr>
            <a:spLocks noGrp="1"/>
          </p:cNvSpPr>
          <p:nvPr>
            <p:ph sz="quarter" idx="22"/>
          </p:nvPr>
        </p:nvSpPr>
        <p:spPr>
          <a:xfrm>
            <a:off x="2023052" y="4408251"/>
            <a:ext cx="7947426" cy="533252"/>
          </a:xfrm>
        </p:spPr>
        <p:txBody>
          <a:bodyPr/>
          <a:lstStyle/>
          <a:p>
            <a:pPr algn="ctr"/>
            <a:r>
              <a:rPr lang="en-US">
                <a:latin typeface="Arial"/>
                <a:ea typeface="Arial"/>
                <a:cs typeface="Arial"/>
                <a:sym typeface="Arial"/>
              </a:rPr>
              <a:t>Specific Skill Deficit: Solving Word Problems</a:t>
            </a:r>
          </a:p>
        </p:txBody>
      </p:sp>
      <p:sp>
        <p:nvSpPr>
          <p:cNvPr id="17" name="Down Arrow 16" descr="This arrow goes from a specific skill deficit like solving word problems to a potential intervention like explicit instruction in problem-solving strategies, because identifying specific skill deficits allows teams to select appropriate interventions. ">
            <a:extLst>
              <a:ext uri="{FF2B5EF4-FFF2-40B4-BE49-F238E27FC236}">
                <a16:creationId xmlns:a16="http://schemas.microsoft.com/office/drawing/2014/main" id="{A072ACA2-EA6B-3098-93CD-0378A2AEDCC7}"/>
              </a:ext>
              <a:ext uri="{C183D7F6-B498-43B3-948B-1728B52AA6E4}">
                <adec:decorative xmlns:adec="http://schemas.microsoft.com/office/drawing/2017/decorative" val="0"/>
              </a:ext>
            </a:extLst>
          </p:cNvPr>
          <p:cNvSpPr/>
          <p:nvPr/>
        </p:nvSpPr>
        <p:spPr>
          <a:xfrm>
            <a:off x="5962650" y="4994734"/>
            <a:ext cx="274320" cy="27432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Content Placeholder 8">
            <a:extLst>
              <a:ext uri="{FF2B5EF4-FFF2-40B4-BE49-F238E27FC236}">
                <a16:creationId xmlns:a16="http://schemas.microsoft.com/office/drawing/2014/main" id="{0126BC31-8C76-5525-BBBA-41E8F993AF1E}"/>
              </a:ext>
            </a:extLst>
          </p:cNvPr>
          <p:cNvSpPr>
            <a:spLocks noGrp="1"/>
          </p:cNvSpPr>
          <p:nvPr>
            <p:ph sz="quarter" idx="23"/>
          </p:nvPr>
        </p:nvSpPr>
        <p:spPr>
          <a:xfrm>
            <a:off x="2578100" y="5313477"/>
            <a:ext cx="6896100" cy="816238"/>
          </a:xfrm>
        </p:spPr>
        <p:txBody>
          <a:bodyPr>
            <a:noAutofit/>
          </a:bodyPr>
          <a:lstStyle/>
          <a:p>
            <a:pPr marL="0" marR="0" lvl="0" indent="0" algn="ctr" defTabSz="914217" rtl="0" eaLnBrk="1" fontAlgn="auto" latinLnBrk="0" hangingPunct="1">
              <a:lnSpc>
                <a:spcPct val="100000"/>
              </a:lnSpc>
              <a:spcBef>
                <a:spcPts val="0"/>
              </a:spcBef>
              <a:spcAft>
                <a:spcPts val="0"/>
              </a:spcAft>
              <a:buClr>
                <a:srgbClr val="000000"/>
              </a:buClr>
              <a:buSzPts val="2400"/>
              <a:buFontTx/>
              <a:buNone/>
              <a:tabLst/>
              <a:defRPr/>
            </a:pPr>
            <a:r>
              <a:rPr kumimoji="0" lang="en-US" sz="2400" b="0" i="0" u="none" strike="noStrike" kern="1200" cap="none" spc="0" normalizeH="0" baseline="0" noProof="0">
                <a:ln>
                  <a:noFill/>
                </a:ln>
                <a:effectLst/>
                <a:uLnTx/>
                <a:uFillTx/>
                <a:ea typeface="Arial"/>
                <a:sym typeface="Arial"/>
              </a:rPr>
              <a:t>Intervention: </a:t>
            </a:r>
            <a:r>
              <a:rPr kumimoji="0" lang="en-US" sz="2400" b="0" i="0" u="none" strike="noStrike" kern="1200" cap="none" spc="0" normalizeH="0" baseline="0" noProof="0">
                <a:ln>
                  <a:noFill/>
                </a:ln>
                <a:effectLst/>
                <a:uLnTx/>
                <a:uFillTx/>
                <a:ea typeface="+mn-ea"/>
              </a:rPr>
              <a:t>Explicit Instruction in Problem-Solving Strategies</a:t>
            </a:r>
            <a:endParaRPr kumimoji="0" lang="en-US" sz="2400" b="0" i="0" u="none" strike="noStrike" kern="1200" cap="none" spc="0" normalizeH="0" baseline="0" noProof="0">
              <a:ln>
                <a:noFill/>
              </a:ln>
              <a:effectLst/>
              <a:uLnTx/>
              <a:uFillTx/>
              <a:ea typeface="Arial"/>
              <a:sym typeface="Arial"/>
            </a:endParaRPr>
          </a:p>
        </p:txBody>
      </p:sp>
      <p:sp>
        <p:nvSpPr>
          <p:cNvPr id="12" name="Rounded Rectangle 11">
            <a:extLst>
              <a:ext uri="{FF2B5EF4-FFF2-40B4-BE49-F238E27FC236}">
                <a16:creationId xmlns:a16="http://schemas.microsoft.com/office/drawing/2014/main" id="{FE061F8F-3A99-B9C7-B9F3-3FA98982116E}"/>
              </a:ext>
              <a:ext uri="{C183D7F6-B498-43B3-948B-1728B52AA6E4}">
                <adec:decorative xmlns:adec="http://schemas.microsoft.com/office/drawing/2017/decorative" val="1"/>
              </a:ext>
            </a:extLst>
          </p:cNvPr>
          <p:cNvSpPr/>
          <p:nvPr/>
        </p:nvSpPr>
        <p:spPr>
          <a:xfrm>
            <a:off x="2023052" y="2438528"/>
            <a:ext cx="7955280" cy="475488"/>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ounded Rectangle 13">
            <a:extLst>
              <a:ext uri="{FF2B5EF4-FFF2-40B4-BE49-F238E27FC236}">
                <a16:creationId xmlns:a16="http://schemas.microsoft.com/office/drawing/2014/main" id="{42D7FBD8-5DAC-8A88-C1F0-0DA26F32AEA9}"/>
              </a:ext>
              <a:ext uri="{C183D7F6-B498-43B3-948B-1728B52AA6E4}">
                <adec:decorative xmlns:adec="http://schemas.microsoft.com/office/drawing/2017/decorative" val="1"/>
              </a:ext>
            </a:extLst>
          </p:cNvPr>
          <p:cNvSpPr/>
          <p:nvPr/>
        </p:nvSpPr>
        <p:spPr>
          <a:xfrm>
            <a:off x="2023052" y="4451332"/>
            <a:ext cx="7955280" cy="477263"/>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190802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FCA4CB0D-03BF-86A6-33EE-E9EB17993A68}"/>
              </a:ext>
              <a:ext uri="{C183D7F6-B498-43B3-948B-1728B52AA6E4}">
                <adec:decorative xmlns:adec="http://schemas.microsoft.com/office/drawing/2017/decorative" val="1"/>
              </a:ext>
            </a:extLst>
          </p:cNvPr>
          <p:cNvSpPr/>
          <p:nvPr/>
        </p:nvSpPr>
        <p:spPr>
          <a:xfrm>
            <a:off x="2150052" y="5549508"/>
            <a:ext cx="7955280" cy="635503"/>
          </a:xfrm>
          <a:prstGeom prst="roundRect">
            <a:avLst/>
          </a:prstGeom>
          <a:solidFill>
            <a:schemeClr val="bg2"/>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ounded Rectangle 13">
            <a:extLst>
              <a:ext uri="{FF2B5EF4-FFF2-40B4-BE49-F238E27FC236}">
                <a16:creationId xmlns:a16="http://schemas.microsoft.com/office/drawing/2014/main" id="{74CACBF0-CB48-DD57-04AA-B979A3DE56B8}"/>
              </a:ext>
              <a:ext uri="{C183D7F6-B498-43B3-948B-1728B52AA6E4}">
                <adec:decorative xmlns:adec="http://schemas.microsoft.com/office/drawing/2017/decorative" val="1"/>
              </a:ext>
            </a:extLst>
          </p:cNvPr>
          <p:cNvSpPr/>
          <p:nvPr/>
        </p:nvSpPr>
        <p:spPr>
          <a:xfrm>
            <a:off x="2150052" y="3560730"/>
            <a:ext cx="7955280" cy="772795"/>
          </a:xfrm>
          <a:prstGeom prst="roundRect">
            <a:avLst/>
          </a:prstGeom>
          <a:solidFill>
            <a:schemeClr val="bg2"/>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Rounded Rectangle 9">
            <a:extLst>
              <a:ext uri="{FF2B5EF4-FFF2-40B4-BE49-F238E27FC236}">
                <a16:creationId xmlns:a16="http://schemas.microsoft.com/office/drawing/2014/main" id="{A623BA0B-5FA6-8CD7-1E11-974F12C7F248}"/>
              </a:ext>
              <a:ext uri="{C183D7F6-B498-43B3-948B-1728B52AA6E4}">
                <adec:decorative xmlns:adec="http://schemas.microsoft.com/office/drawing/2017/decorative" val="1"/>
              </a:ext>
            </a:extLst>
          </p:cNvPr>
          <p:cNvSpPr/>
          <p:nvPr/>
        </p:nvSpPr>
        <p:spPr>
          <a:xfrm>
            <a:off x="2116771" y="1809103"/>
            <a:ext cx="7955280" cy="477263"/>
          </a:xfrm>
          <a:prstGeom prst="roundRect">
            <a:avLst/>
          </a:prstGeom>
          <a:solidFill>
            <a:schemeClr val="bg2"/>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E5CAE34-74B9-0DBB-F48E-A6F425E4E6DA}"/>
              </a:ext>
            </a:extLst>
          </p:cNvPr>
          <p:cNvSpPr>
            <a:spLocks noGrp="1"/>
          </p:cNvSpPr>
          <p:nvPr>
            <p:ph type="title"/>
          </p:nvPr>
        </p:nvSpPr>
        <p:spPr/>
        <p:txBody>
          <a:bodyPr>
            <a:noAutofit/>
          </a:bodyPr>
          <a:lstStyle/>
          <a:p>
            <a:r>
              <a:rPr lang="en-US"/>
              <a:t>Using Drill-Down Assessment to Inform Intervention Selection – Writing Example</a:t>
            </a:r>
          </a:p>
        </p:txBody>
      </p:sp>
      <p:sp>
        <p:nvSpPr>
          <p:cNvPr id="3" name="Content Placeholder 2">
            <a:extLst>
              <a:ext uri="{FF2B5EF4-FFF2-40B4-BE49-F238E27FC236}">
                <a16:creationId xmlns:a16="http://schemas.microsoft.com/office/drawing/2014/main" id="{A7634610-F297-05F4-6FF1-743C5D5D833A}"/>
              </a:ext>
            </a:extLst>
          </p:cNvPr>
          <p:cNvSpPr>
            <a:spLocks noGrp="1"/>
          </p:cNvSpPr>
          <p:nvPr>
            <p:ph sz="quarter" idx="11"/>
          </p:nvPr>
        </p:nvSpPr>
        <p:spPr>
          <a:xfrm>
            <a:off x="2019926" y="1821531"/>
            <a:ext cx="7955280" cy="490367"/>
          </a:xfrm>
        </p:spPr>
        <p:txBody>
          <a:bodyPr>
            <a:noAutofit/>
          </a:bodyPr>
          <a:lstStyle/>
          <a:p>
            <a:pPr marL="0" marR="0" lvl="0" indent="0" algn="ctr" defTabSz="914217" rtl="0" eaLnBrk="1" fontAlgn="auto" latinLnBrk="0" hangingPunct="1">
              <a:lnSpc>
                <a:spcPct val="100000"/>
              </a:lnSpc>
              <a:spcBef>
                <a:spcPts val="0"/>
              </a:spcBef>
              <a:spcAft>
                <a:spcPts val="0"/>
              </a:spcAft>
              <a:buClr>
                <a:srgbClr val="000000"/>
              </a:buClr>
              <a:buSzPts val="2400"/>
              <a:buFontTx/>
              <a:buNone/>
              <a:tabLst/>
              <a:defRPr/>
            </a:pPr>
            <a:r>
              <a:rPr kumimoji="0" lang="en-US" sz="2400" b="0" i="0" u="none" strike="noStrike" kern="1200" cap="none" spc="0" normalizeH="0" baseline="0" noProof="0">
                <a:ln>
                  <a:noFill/>
                </a:ln>
                <a:effectLst/>
                <a:uLnTx/>
                <a:uFillTx/>
                <a:latin typeface="Arial"/>
                <a:ea typeface="Arial"/>
                <a:cs typeface="Arial"/>
                <a:sym typeface="Arial"/>
              </a:rPr>
              <a:t>Screener: Writing Fluency, Total Words Written </a:t>
            </a:r>
          </a:p>
        </p:txBody>
      </p:sp>
      <p:sp>
        <p:nvSpPr>
          <p:cNvPr id="18" name="Down Arrow 17" descr="This arrow goes from a writing fluency and total words written screener to an area of need of written expression because a writing screener may indicate a broad area of need in written expression.">
            <a:extLst>
              <a:ext uri="{FF2B5EF4-FFF2-40B4-BE49-F238E27FC236}">
                <a16:creationId xmlns:a16="http://schemas.microsoft.com/office/drawing/2014/main" id="{A960424F-0715-E4AD-EFA0-5AA8E294049B}"/>
              </a:ext>
              <a:ext uri="{C183D7F6-B498-43B3-948B-1728B52AA6E4}">
                <adec:decorative xmlns:adec="http://schemas.microsoft.com/office/drawing/2017/decorative" val="0"/>
              </a:ext>
            </a:extLst>
          </p:cNvPr>
          <p:cNvSpPr/>
          <p:nvPr/>
        </p:nvSpPr>
        <p:spPr>
          <a:xfrm>
            <a:off x="5923907" y="2377384"/>
            <a:ext cx="274320" cy="27432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8A9F99CB-C582-7193-845E-D2E4EAEF4703}"/>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a:p>
        </p:txBody>
      </p:sp>
      <p:sp>
        <p:nvSpPr>
          <p:cNvPr id="6" name="Content Placeholder 5">
            <a:extLst>
              <a:ext uri="{FF2B5EF4-FFF2-40B4-BE49-F238E27FC236}">
                <a16:creationId xmlns:a16="http://schemas.microsoft.com/office/drawing/2014/main" id="{5117F73A-DA23-51AF-43C4-1F953506B005}"/>
              </a:ext>
            </a:extLst>
          </p:cNvPr>
          <p:cNvSpPr>
            <a:spLocks noGrp="1"/>
          </p:cNvSpPr>
          <p:nvPr>
            <p:ph sz="quarter" idx="20"/>
          </p:nvPr>
        </p:nvSpPr>
        <p:spPr>
          <a:xfrm>
            <a:off x="2157087" y="2717190"/>
            <a:ext cx="7948243" cy="490367"/>
          </a:xfrm>
        </p:spPr>
        <p:txBody>
          <a:bodyPr/>
          <a:lstStyle/>
          <a:p>
            <a:pPr marL="0" marR="0" lvl="0" indent="0" algn="ctr" defTabSz="914217" rtl="0" eaLnBrk="1" fontAlgn="auto" latinLnBrk="0" hangingPunct="1">
              <a:lnSpc>
                <a:spcPct val="100000"/>
              </a:lnSpc>
              <a:spcBef>
                <a:spcPts val="0"/>
              </a:spcBef>
              <a:spcAft>
                <a:spcPts val="0"/>
              </a:spcAft>
              <a:buClr>
                <a:srgbClr val="000000"/>
              </a:buClr>
              <a:buSzPts val="2400"/>
              <a:buFontTx/>
              <a:buNone/>
              <a:tabLst/>
              <a:defRPr/>
            </a:pPr>
            <a:r>
              <a:rPr kumimoji="0" lang="en-US" sz="2400" b="0" i="0" u="none" strike="noStrike" kern="1200" cap="none" spc="0" normalizeH="0" baseline="0" noProof="0">
                <a:ln>
                  <a:noFill/>
                </a:ln>
                <a:effectLst/>
                <a:uLnTx/>
                <a:uFillTx/>
                <a:latin typeface="Arial"/>
                <a:ea typeface="Arial"/>
                <a:cs typeface="Arial"/>
                <a:sym typeface="Arial"/>
              </a:rPr>
              <a:t>Area of Need: Written Expression </a:t>
            </a:r>
          </a:p>
        </p:txBody>
      </p:sp>
      <p:sp>
        <p:nvSpPr>
          <p:cNvPr id="19" name="Down Arrow 18" descr="This arrow goes from an area of need in written expression to a drill-down assessmet like writing samples evaluated with a rubri, because identifying the area of need helps teams determine an appropriate drill-down assessment to gain more knowldedge about a students writing support needs.">
            <a:extLst>
              <a:ext uri="{FF2B5EF4-FFF2-40B4-BE49-F238E27FC236}">
                <a16:creationId xmlns:a16="http://schemas.microsoft.com/office/drawing/2014/main" id="{86AC0851-962C-572A-6C94-ADD5566E8A5E}"/>
              </a:ext>
              <a:ext uri="{C183D7F6-B498-43B3-948B-1728B52AA6E4}">
                <adec:decorative xmlns:adec="http://schemas.microsoft.com/office/drawing/2017/decorative" val="0"/>
              </a:ext>
            </a:extLst>
          </p:cNvPr>
          <p:cNvSpPr/>
          <p:nvPr/>
        </p:nvSpPr>
        <p:spPr>
          <a:xfrm>
            <a:off x="5916872" y="3272017"/>
            <a:ext cx="274320" cy="27432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Content Placeholder 6">
            <a:extLst>
              <a:ext uri="{FF2B5EF4-FFF2-40B4-BE49-F238E27FC236}">
                <a16:creationId xmlns:a16="http://schemas.microsoft.com/office/drawing/2014/main" id="{E8E92DBA-305D-11EF-966F-7FA37C56919F}"/>
              </a:ext>
            </a:extLst>
          </p:cNvPr>
          <p:cNvSpPr>
            <a:spLocks noGrp="1"/>
          </p:cNvSpPr>
          <p:nvPr>
            <p:ph sz="quarter" idx="21"/>
          </p:nvPr>
        </p:nvSpPr>
        <p:spPr>
          <a:xfrm>
            <a:off x="2415210" y="3593998"/>
            <a:ext cx="7164713" cy="781901"/>
          </a:xfrm>
        </p:spPr>
        <p:txBody>
          <a:bodyPr>
            <a:normAutofit lnSpcReduction="10000"/>
          </a:bodyPr>
          <a:lstStyle/>
          <a:p>
            <a:pPr marL="0" marR="0" lvl="0" indent="0" algn="ctr" defTabSz="914217" rtl="0" eaLnBrk="1" fontAlgn="auto" latinLnBrk="0" hangingPunct="1">
              <a:lnSpc>
                <a:spcPct val="100000"/>
              </a:lnSpc>
              <a:spcBef>
                <a:spcPts val="0"/>
              </a:spcBef>
              <a:spcAft>
                <a:spcPts val="0"/>
              </a:spcAft>
              <a:buClr>
                <a:srgbClr val="000000"/>
              </a:buClr>
              <a:buSzPts val="2400"/>
              <a:buFontTx/>
              <a:buNone/>
              <a:tabLst/>
              <a:defRPr/>
            </a:pPr>
            <a:r>
              <a:rPr kumimoji="0" lang="en-US" sz="2400" b="0" i="0" u="none" strike="noStrike" kern="1200" cap="none" spc="0" normalizeH="0" baseline="0" noProof="0">
                <a:ln>
                  <a:noFill/>
                </a:ln>
                <a:effectLst/>
                <a:uLnTx/>
                <a:uFillTx/>
                <a:latin typeface="Arial"/>
                <a:ea typeface="Arial"/>
                <a:cs typeface="Arial"/>
                <a:sym typeface="Arial"/>
              </a:rPr>
              <a:t>Drill-Down Assessment: Writing Samples Evaluated with Rubric</a:t>
            </a:r>
          </a:p>
        </p:txBody>
      </p:sp>
      <p:sp>
        <p:nvSpPr>
          <p:cNvPr id="20" name="Down Arrow 19" descr="This arrow goes from a drill-down assessmet like writing samples evaluated with a rubric to a specific skill deficit like writing quality across genres, because drill-down assessments help teams identify specific skill deficits. ">
            <a:extLst>
              <a:ext uri="{FF2B5EF4-FFF2-40B4-BE49-F238E27FC236}">
                <a16:creationId xmlns:a16="http://schemas.microsoft.com/office/drawing/2014/main" id="{7F82564B-4533-5F6E-C6E2-4AE3DD71B5D8}"/>
              </a:ext>
              <a:ext uri="{C183D7F6-B498-43B3-948B-1728B52AA6E4}">
                <adec:decorative xmlns:adec="http://schemas.microsoft.com/office/drawing/2017/decorative" val="0"/>
              </a:ext>
            </a:extLst>
          </p:cNvPr>
          <p:cNvSpPr/>
          <p:nvPr/>
        </p:nvSpPr>
        <p:spPr>
          <a:xfrm>
            <a:off x="5905123" y="4385400"/>
            <a:ext cx="274320" cy="27432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7">
            <a:extLst>
              <a:ext uri="{FF2B5EF4-FFF2-40B4-BE49-F238E27FC236}">
                <a16:creationId xmlns:a16="http://schemas.microsoft.com/office/drawing/2014/main" id="{518CC307-8AE1-3F9C-94EA-7861E2326096}"/>
              </a:ext>
            </a:extLst>
          </p:cNvPr>
          <p:cNvSpPr>
            <a:spLocks noGrp="1"/>
          </p:cNvSpPr>
          <p:nvPr>
            <p:ph sz="quarter" idx="22"/>
          </p:nvPr>
        </p:nvSpPr>
        <p:spPr>
          <a:xfrm>
            <a:off x="2260600" y="4708298"/>
            <a:ext cx="7844730" cy="547767"/>
          </a:xfrm>
        </p:spPr>
        <p:txBody>
          <a:bodyPr>
            <a:noAutofit/>
          </a:bodyPr>
          <a:lstStyle/>
          <a:p>
            <a:pPr algn="ctr"/>
            <a:r>
              <a:rPr lang="en-US">
                <a:latin typeface="Arial"/>
                <a:ea typeface="Arial"/>
                <a:cs typeface="Arial"/>
                <a:sym typeface="Arial"/>
              </a:rPr>
              <a:t>Specific Skill Deficit: Writing Quality Across Genres</a:t>
            </a:r>
          </a:p>
        </p:txBody>
      </p:sp>
      <p:sp>
        <p:nvSpPr>
          <p:cNvPr id="21" name="Down Arrow 20" descr="This arrow goes from a specific skill deficit like writing quality across genres to a potential intervention like self-regulated strategy development, because identifying specific skill deficits allows teams to select appropriate interventions. ">
            <a:extLst>
              <a:ext uri="{FF2B5EF4-FFF2-40B4-BE49-F238E27FC236}">
                <a16:creationId xmlns:a16="http://schemas.microsoft.com/office/drawing/2014/main" id="{194DB91C-1390-8E93-6629-D2DDC4C2AC01}"/>
              </a:ext>
              <a:ext uri="{C183D7F6-B498-43B3-948B-1728B52AA6E4}">
                <adec:decorative xmlns:adec="http://schemas.microsoft.com/office/drawing/2017/decorative" val="0"/>
              </a:ext>
            </a:extLst>
          </p:cNvPr>
          <p:cNvSpPr/>
          <p:nvPr/>
        </p:nvSpPr>
        <p:spPr>
          <a:xfrm>
            <a:off x="5916872" y="5227526"/>
            <a:ext cx="274320" cy="27432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Content Placeholder 8">
            <a:extLst>
              <a:ext uri="{FF2B5EF4-FFF2-40B4-BE49-F238E27FC236}">
                <a16:creationId xmlns:a16="http://schemas.microsoft.com/office/drawing/2014/main" id="{DDD516E3-9669-31AD-518E-58C9E8C08137}"/>
              </a:ext>
            </a:extLst>
          </p:cNvPr>
          <p:cNvSpPr>
            <a:spLocks noGrp="1"/>
          </p:cNvSpPr>
          <p:nvPr>
            <p:ph sz="quarter" idx="23"/>
          </p:nvPr>
        </p:nvSpPr>
        <p:spPr>
          <a:xfrm>
            <a:off x="2157088" y="5608950"/>
            <a:ext cx="7948243" cy="547767"/>
          </a:xfrm>
        </p:spPr>
        <p:txBody>
          <a:bodyPr>
            <a:noAutofit/>
          </a:bodyPr>
          <a:lstStyle/>
          <a:p>
            <a:pPr marL="0" marR="0" lvl="0" indent="0" algn="ctr" defTabSz="914217" rtl="0" eaLnBrk="1" fontAlgn="auto" latinLnBrk="0" hangingPunct="1">
              <a:lnSpc>
                <a:spcPct val="100000"/>
              </a:lnSpc>
              <a:spcBef>
                <a:spcPts val="0"/>
              </a:spcBef>
              <a:spcAft>
                <a:spcPts val="0"/>
              </a:spcAft>
              <a:buClr>
                <a:srgbClr val="000000"/>
              </a:buClr>
              <a:buSzPts val="2400"/>
              <a:buFontTx/>
              <a:buNone/>
              <a:tabLst/>
              <a:defRPr/>
            </a:pPr>
            <a:r>
              <a:rPr kumimoji="0" lang="en-US" sz="2400" b="0" i="0" u="none" strike="noStrike" kern="1200" cap="none" spc="0" normalizeH="0" baseline="0" noProof="0">
                <a:ln>
                  <a:noFill/>
                </a:ln>
                <a:effectLst/>
                <a:uLnTx/>
                <a:uFillTx/>
                <a:latin typeface="Arial"/>
                <a:ea typeface="Arial"/>
                <a:cs typeface="Arial"/>
                <a:sym typeface="Arial"/>
              </a:rPr>
              <a:t>Intervention: Self-Regulated Strategy Development </a:t>
            </a:r>
          </a:p>
        </p:txBody>
      </p:sp>
      <p:sp>
        <p:nvSpPr>
          <p:cNvPr id="11" name="Rounded Rectangle 10">
            <a:extLst>
              <a:ext uri="{FF2B5EF4-FFF2-40B4-BE49-F238E27FC236}">
                <a16:creationId xmlns:a16="http://schemas.microsoft.com/office/drawing/2014/main" id="{A949FEDD-AA89-B1A1-6478-97B073326CEA}"/>
              </a:ext>
              <a:ext uri="{C183D7F6-B498-43B3-948B-1728B52AA6E4}">
                <adec:decorative xmlns:adec="http://schemas.microsoft.com/office/drawing/2017/decorative" val="1"/>
              </a:ext>
            </a:extLst>
          </p:cNvPr>
          <p:cNvSpPr/>
          <p:nvPr/>
        </p:nvSpPr>
        <p:spPr>
          <a:xfrm>
            <a:off x="2116771" y="2719630"/>
            <a:ext cx="7955280" cy="475488"/>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ounded Rectangle 14">
            <a:extLst>
              <a:ext uri="{FF2B5EF4-FFF2-40B4-BE49-F238E27FC236}">
                <a16:creationId xmlns:a16="http://schemas.microsoft.com/office/drawing/2014/main" id="{2E2AD8EB-70F1-A717-2168-5C5ADEB51E7B}"/>
              </a:ext>
              <a:ext uri="{C183D7F6-B498-43B3-948B-1728B52AA6E4}">
                <adec:decorative xmlns:adec="http://schemas.microsoft.com/office/drawing/2017/decorative" val="1"/>
              </a:ext>
            </a:extLst>
          </p:cNvPr>
          <p:cNvSpPr/>
          <p:nvPr/>
        </p:nvSpPr>
        <p:spPr>
          <a:xfrm>
            <a:off x="2150050" y="4687784"/>
            <a:ext cx="7955280" cy="477263"/>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3277109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C374C-33CB-2817-2A9A-90CDBFD83220}"/>
              </a:ext>
            </a:extLst>
          </p:cNvPr>
          <p:cNvSpPr>
            <a:spLocks noGrp="1"/>
          </p:cNvSpPr>
          <p:nvPr>
            <p:ph type="title"/>
          </p:nvPr>
        </p:nvSpPr>
        <p:spPr>
          <a:xfrm>
            <a:off x="507868" y="228600"/>
            <a:ext cx="11071616" cy="999790"/>
          </a:xfrm>
        </p:spPr>
        <p:txBody>
          <a:bodyPr/>
          <a:lstStyle/>
          <a:p>
            <a:r>
              <a:rPr lang="en-US"/>
              <a:t>Matching Interventions to Needs 1 </a:t>
            </a:r>
          </a:p>
        </p:txBody>
      </p:sp>
      <p:sp>
        <p:nvSpPr>
          <p:cNvPr id="3" name="Text Placeholder 2">
            <a:extLst>
              <a:ext uri="{FF2B5EF4-FFF2-40B4-BE49-F238E27FC236}">
                <a16:creationId xmlns:a16="http://schemas.microsoft.com/office/drawing/2014/main" id="{5CCB7417-ECF9-053C-D76C-802F9DA90214}"/>
              </a:ext>
            </a:extLst>
          </p:cNvPr>
          <p:cNvSpPr>
            <a:spLocks noGrp="1"/>
          </p:cNvSpPr>
          <p:nvPr>
            <p:ph type="body" sz="quarter" idx="11"/>
          </p:nvPr>
        </p:nvSpPr>
        <p:spPr>
          <a:xfrm>
            <a:off x="507868" y="1334551"/>
            <a:ext cx="4477555" cy="457200"/>
          </a:xfrm>
        </p:spPr>
        <p:txBody>
          <a:bodyPr/>
          <a:lstStyle/>
          <a:p>
            <a:r>
              <a:rPr lang="en-US"/>
              <a:t>Area of Need</a:t>
            </a:r>
          </a:p>
        </p:txBody>
      </p:sp>
      <p:sp>
        <p:nvSpPr>
          <p:cNvPr id="4" name="Content Placeholder 3">
            <a:extLst>
              <a:ext uri="{FF2B5EF4-FFF2-40B4-BE49-F238E27FC236}">
                <a16:creationId xmlns:a16="http://schemas.microsoft.com/office/drawing/2014/main" id="{974F62A0-A07E-B0DB-B21C-A4A0E1DA8C7B}"/>
              </a:ext>
            </a:extLst>
          </p:cNvPr>
          <p:cNvSpPr>
            <a:spLocks noGrp="1"/>
          </p:cNvSpPr>
          <p:nvPr>
            <p:ph sz="quarter" idx="15"/>
          </p:nvPr>
        </p:nvSpPr>
        <p:spPr>
          <a:xfrm>
            <a:off x="591161" y="2262554"/>
            <a:ext cx="4478337" cy="3763107"/>
          </a:xfrm>
        </p:spPr>
        <p:txBody>
          <a:bodyPr/>
          <a:lstStyle/>
          <a:p>
            <a:pPr marL="0" indent="0">
              <a:spcBef>
                <a:spcPts val="7824"/>
              </a:spcBef>
              <a:buNone/>
            </a:pPr>
            <a:r>
              <a:rPr lang="en-US" b="1"/>
              <a:t>Interfering Behaviors</a:t>
            </a:r>
          </a:p>
          <a:p>
            <a:pPr marL="0" indent="0">
              <a:spcBef>
                <a:spcPts val="8424"/>
              </a:spcBef>
              <a:buNone/>
            </a:pPr>
            <a:r>
              <a:rPr lang="en-US" b="1"/>
              <a:t>Self-Regulation</a:t>
            </a:r>
          </a:p>
          <a:p>
            <a:pPr marL="0" indent="0">
              <a:spcBef>
                <a:spcPts val="6624"/>
              </a:spcBef>
              <a:buNone/>
            </a:pPr>
            <a:r>
              <a:rPr lang="en-US" b="1"/>
              <a:t>Social interactions and problem solving</a:t>
            </a:r>
          </a:p>
        </p:txBody>
      </p:sp>
      <p:sp>
        <p:nvSpPr>
          <p:cNvPr id="5" name="Text Placeholder 4">
            <a:extLst>
              <a:ext uri="{FF2B5EF4-FFF2-40B4-BE49-F238E27FC236}">
                <a16:creationId xmlns:a16="http://schemas.microsoft.com/office/drawing/2014/main" id="{C23C6D52-5B23-CC92-1C76-8DFDE0D82ED6}"/>
              </a:ext>
            </a:extLst>
          </p:cNvPr>
          <p:cNvSpPr>
            <a:spLocks noGrp="1"/>
          </p:cNvSpPr>
          <p:nvPr>
            <p:ph type="body" sz="quarter" idx="16"/>
          </p:nvPr>
        </p:nvSpPr>
        <p:spPr>
          <a:xfrm>
            <a:off x="6826530" y="1228390"/>
            <a:ext cx="4477555" cy="457200"/>
          </a:xfrm>
        </p:spPr>
        <p:txBody>
          <a:bodyPr/>
          <a:lstStyle/>
          <a:p>
            <a:r>
              <a:rPr lang="en-US"/>
              <a:t>Intervention Options</a:t>
            </a:r>
          </a:p>
        </p:txBody>
      </p:sp>
      <p:sp>
        <p:nvSpPr>
          <p:cNvPr id="6" name="Content Placeholder 5">
            <a:extLst>
              <a:ext uri="{FF2B5EF4-FFF2-40B4-BE49-F238E27FC236}">
                <a16:creationId xmlns:a16="http://schemas.microsoft.com/office/drawing/2014/main" id="{D8C23FE2-C9EB-A1FD-AC35-C2215D63B5D4}"/>
              </a:ext>
            </a:extLst>
          </p:cNvPr>
          <p:cNvSpPr>
            <a:spLocks noGrp="1"/>
          </p:cNvSpPr>
          <p:nvPr>
            <p:ph sz="quarter" idx="17"/>
          </p:nvPr>
        </p:nvSpPr>
        <p:spPr>
          <a:xfrm>
            <a:off x="6825748" y="1887415"/>
            <a:ext cx="4478337" cy="4138246"/>
          </a:xfrm>
        </p:spPr>
        <p:txBody>
          <a:bodyPr>
            <a:normAutofit lnSpcReduction="10000"/>
          </a:bodyPr>
          <a:lstStyle/>
          <a:p>
            <a:pPr marL="342900">
              <a:lnSpc>
                <a:spcPct val="100000"/>
              </a:lnSpc>
              <a:spcBef>
                <a:spcPts val="200"/>
              </a:spcBef>
              <a:spcAft>
                <a:spcPts val="200"/>
              </a:spcAft>
              <a:buClr>
                <a:srgbClr val="000000"/>
              </a:buClr>
              <a:buSzPct val="100000"/>
            </a:pPr>
            <a:r>
              <a:rPr lang="en-US">
                <a:ea typeface="Arial"/>
                <a:sym typeface="Arial"/>
              </a:rPr>
              <a:t>Check-in/Check-out (CICO)</a:t>
            </a:r>
          </a:p>
          <a:p>
            <a:pPr marL="342900">
              <a:lnSpc>
                <a:spcPct val="100000"/>
              </a:lnSpc>
              <a:spcBef>
                <a:spcPts val="200"/>
              </a:spcBef>
              <a:spcAft>
                <a:spcPts val="200"/>
              </a:spcAft>
              <a:buClr>
                <a:srgbClr val="000000"/>
              </a:buClr>
              <a:buSzPct val="100000"/>
            </a:pPr>
            <a:r>
              <a:rPr lang="en-US">
                <a:ea typeface="Arial"/>
                <a:sym typeface="Arial"/>
              </a:rPr>
              <a:t>Check and Connect</a:t>
            </a:r>
          </a:p>
          <a:p>
            <a:pPr marL="342900">
              <a:lnSpc>
                <a:spcPct val="100000"/>
              </a:lnSpc>
              <a:spcBef>
                <a:spcPts val="200"/>
              </a:spcBef>
              <a:spcAft>
                <a:spcPts val="200"/>
              </a:spcAft>
              <a:buClr>
                <a:srgbClr val="000000"/>
              </a:buClr>
              <a:buSzPct val="100000"/>
            </a:pPr>
            <a:r>
              <a:rPr lang="en-US">
                <a:ea typeface="Arial"/>
                <a:sym typeface="Arial"/>
              </a:rPr>
              <a:t>Check, Connect, Expect</a:t>
            </a:r>
          </a:p>
          <a:p>
            <a:pPr marL="342900">
              <a:lnSpc>
                <a:spcPct val="100000"/>
              </a:lnSpc>
              <a:spcBef>
                <a:spcPts val="800"/>
              </a:spcBef>
              <a:spcAft>
                <a:spcPts val="200"/>
              </a:spcAft>
              <a:buClr>
                <a:srgbClr val="000000"/>
              </a:buClr>
              <a:buSzPct val="100000"/>
            </a:pPr>
            <a:r>
              <a:rPr lang="en-US"/>
              <a:t>Goal setting</a:t>
            </a:r>
          </a:p>
          <a:p>
            <a:pPr marL="342900">
              <a:lnSpc>
                <a:spcPct val="100000"/>
              </a:lnSpc>
              <a:spcBef>
                <a:spcPts val="200"/>
              </a:spcBef>
              <a:spcAft>
                <a:spcPts val="200"/>
              </a:spcAft>
              <a:buClr>
                <a:srgbClr val="000000"/>
              </a:buClr>
              <a:buSzPct val="100000"/>
            </a:pPr>
            <a:r>
              <a:rPr lang="en-US"/>
              <a:t>Self-monitoring</a:t>
            </a:r>
          </a:p>
          <a:p>
            <a:pPr marL="342900">
              <a:lnSpc>
                <a:spcPct val="100000"/>
              </a:lnSpc>
              <a:spcBef>
                <a:spcPts val="200"/>
              </a:spcBef>
              <a:spcAft>
                <a:spcPts val="200"/>
              </a:spcAft>
              <a:buClr>
                <a:srgbClr val="000000"/>
              </a:buClr>
              <a:buSzPct val="100000"/>
            </a:pPr>
            <a:r>
              <a:rPr lang="en-US"/>
              <a:t>Self-graphing</a:t>
            </a:r>
          </a:p>
          <a:p>
            <a:pPr marL="342900">
              <a:lnSpc>
                <a:spcPct val="100000"/>
              </a:lnSpc>
              <a:spcBef>
                <a:spcPts val="1400"/>
              </a:spcBef>
              <a:spcAft>
                <a:spcPts val="200"/>
              </a:spcAft>
              <a:buClr>
                <a:srgbClr val="000000"/>
              </a:buClr>
              <a:buSzPct val="100000"/>
            </a:pPr>
            <a:r>
              <a:rPr lang="en-US">
                <a:latin typeface="Arial"/>
                <a:ea typeface="Open Sans"/>
                <a:cs typeface="Open Sans"/>
              </a:rPr>
              <a:t>Behavior contract</a:t>
            </a:r>
          </a:p>
          <a:p>
            <a:pPr marL="342900">
              <a:lnSpc>
                <a:spcPct val="100000"/>
              </a:lnSpc>
              <a:spcBef>
                <a:spcPts val="200"/>
              </a:spcBef>
              <a:spcAft>
                <a:spcPts val="200"/>
              </a:spcAft>
              <a:buClr>
                <a:srgbClr val="000000"/>
              </a:buClr>
              <a:buSzPct val="100000"/>
            </a:pPr>
            <a:r>
              <a:rPr lang="en-US">
                <a:latin typeface="Arial"/>
                <a:ea typeface="Open Sans"/>
                <a:cs typeface="Open Sans"/>
              </a:rPr>
              <a:t>Social skills group</a:t>
            </a:r>
          </a:p>
          <a:p>
            <a:pPr marL="342900">
              <a:lnSpc>
                <a:spcPct val="100000"/>
              </a:lnSpc>
              <a:spcBef>
                <a:spcPts val="200"/>
              </a:spcBef>
              <a:spcAft>
                <a:spcPts val="200"/>
              </a:spcAft>
              <a:buClr>
                <a:srgbClr val="000000"/>
              </a:buClr>
              <a:buSzPct val="100000"/>
            </a:pPr>
            <a:r>
              <a:rPr lang="en-US">
                <a:latin typeface="Arial"/>
                <a:ea typeface="Open Sans"/>
                <a:cs typeface="Open Sans"/>
              </a:rPr>
              <a:t>Restorative meetings or circles</a:t>
            </a:r>
          </a:p>
        </p:txBody>
      </p:sp>
      <p:sp>
        <p:nvSpPr>
          <p:cNvPr id="7" name="Text Placeholder 6">
            <a:extLst>
              <a:ext uri="{FF2B5EF4-FFF2-40B4-BE49-F238E27FC236}">
                <a16:creationId xmlns:a16="http://schemas.microsoft.com/office/drawing/2014/main" id="{C472B6DA-18C6-BD67-06A6-DD62705424E4}"/>
              </a:ext>
            </a:extLst>
          </p:cNvPr>
          <p:cNvSpPr>
            <a:spLocks noGrp="1"/>
          </p:cNvSpPr>
          <p:nvPr>
            <p:ph type="body" sz="quarter" idx="18"/>
          </p:nvPr>
        </p:nvSpPr>
        <p:spPr>
          <a:xfrm>
            <a:off x="375138" y="6391275"/>
            <a:ext cx="5098053" cy="365760"/>
          </a:xfrm>
        </p:spPr>
        <p:txBody>
          <a:bodyPr>
            <a:noAutofit/>
          </a:bodyPr>
          <a:lstStyle/>
          <a:p>
            <a:r>
              <a:rPr lang="en-US"/>
              <a:t>(McDaniel et al., 2015; McDaniel et al. 2024)</a:t>
            </a:r>
          </a:p>
        </p:txBody>
      </p:sp>
      <p:sp>
        <p:nvSpPr>
          <p:cNvPr id="8" name="Footer Placeholder 7">
            <a:extLst>
              <a:ext uri="{FF2B5EF4-FFF2-40B4-BE49-F238E27FC236}">
                <a16:creationId xmlns:a16="http://schemas.microsoft.com/office/drawing/2014/main" id="{65B4E165-78FA-1DA4-7599-58F8AFFCB566}"/>
              </a:ext>
            </a:extLst>
          </p:cNvPr>
          <p:cNvSpPr>
            <a:spLocks noGrp="1"/>
          </p:cNvSpPr>
          <p:nvPr>
            <p:ph type="ftr" sz="quarter" idx="10"/>
          </p:nvPr>
        </p:nvSpPr>
        <p:spPr/>
        <p:txBody>
          <a:bodyPr/>
          <a:lstStyle/>
          <a:p>
            <a:r>
              <a:rPr lang="en-US"/>
              <a:t>© Tennessee Department of Education </a:t>
            </a:r>
            <a:endParaRPr lang="id-ID"/>
          </a:p>
          <a:p>
            <a:endParaRPr lang="en-US"/>
          </a:p>
        </p:txBody>
      </p:sp>
      <p:cxnSp>
        <p:nvCxnSpPr>
          <p:cNvPr id="10" name="Straight Connector 9">
            <a:extLst>
              <a:ext uri="{FF2B5EF4-FFF2-40B4-BE49-F238E27FC236}">
                <a16:creationId xmlns:a16="http://schemas.microsoft.com/office/drawing/2014/main" id="{3F1A02BC-BC1F-3741-A1C0-F29E957B44D4}"/>
              </a:ext>
              <a:ext uri="{C183D7F6-B498-43B3-948B-1728B52AA6E4}">
                <adec:decorative xmlns:adec="http://schemas.microsoft.com/office/drawing/2017/decorative" val="1"/>
              </a:ext>
            </a:extLst>
          </p:cNvPr>
          <p:cNvCxnSpPr>
            <a:cxnSpLocks/>
          </p:cNvCxnSpPr>
          <p:nvPr/>
        </p:nvCxnSpPr>
        <p:spPr>
          <a:xfrm>
            <a:off x="507868" y="3087511"/>
            <a:ext cx="10796217"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6BD748AB-ED9B-FAED-E126-6D5C49842776}"/>
              </a:ext>
              <a:ext uri="{C183D7F6-B498-43B3-948B-1728B52AA6E4}">
                <adec:decorative xmlns:adec="http://schemas.microsoft.com/office/drawing/2017/decorative" val="1"/>
              </a:ext>
            </a:extLst>
          </p:cNvPr>
          <p:cNvCxnSpPr>
            <a:cxnSpLocks/>
          </p:cNvCxnSpPr>
          <p:nvPr/>
        </p:nvCxnSpPr>
        <p:spPr>
          <a:xfrm>
            <a:off x="507868" y="4371840"/>
            <a:ext cx="10796217" cy="0"/>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660423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69EEA-BB49-128E-0171-3C9D8632B4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39010C-2581-192E-C901-43EA9C0760D7}"/>
              </a:ext>
            </a:extLst>
          </p:cNvPr>
          <p:cNvSpPr>
            <a:spLocks noGrp="1"/>
          </p:cNvSpPr>
          <p:nvPr>
            <p:ph type="title"/>
          </p:nvPr>
        </p:nvSpPr>
        <p:spPr>
          <a:xfrm>
            <a:off x="507868" y="228600"/>
            <a:ext cx="11071616" cy="1013819"/>
          </a:xfrm>
        </p:spPr>
        <p:txBody>
          <a:bodyPr/>
          <a:lstStyle/>
          <a:p>
            <a:r>
              <a:rPr lang="en-US"/>
              <a:t>Matching Interventions to Needs 2 </a:t>
            </a:r>
          </a:p>
        </p:txBody>
      </p:sp>
      <p:sp>
        <p:nvSpPr>
          <p:cNvPr id="3" name="Text Placeholder 2">
            <a:extLst>
              <a:ext uri="{FF2B5EF4-FFF2-40B4-BE49-F238E27FC236}">
                <a16:creationId xmlns:a16="http://schemas.microsoft.com/office/drawing/2014/main" id="{D1104809-9960-227E-5DE9-8EE9434CE1F2}"/>
              </a:ext>
            </a:extLst>
          </p:cNvPr>
          <p:cNvSpPr>
            <a:spLocks noGrp="1"/>
          </p:cNvSpPr>
          <p:nvPr>
            <p:ph type="body" sz="quarter" idx="11"/>
          </p:nvPr>
        </p:nvSpPr>
        <p:spPr>
          <a:xfrm>
            <a:off x="609341" y="1341600"/>
            <a:ext cx="4477555" cy="457200"/>
          </a:xfrm>
        </p:spPr>
        <p:txBody>
          <a:bodyPr/>
          <a:lstStyle/>
          <a:p>
            <a:r>
              <a:rPr lang="en-US"/>
              <a:t>Area of Need</a:t>
            </a:r>
          </a:p>
        </p:txBody>
      </p:sp>
      <p:sp>
        <p:nvSpPr>
          <p:cNvPr id="4" name="Content Placeholder 3">
            <a:extLst>
              <a:ext uri="{FF2B5EF4-FFF2-40B4-BE49-F238E27FC236}">
                <a16:creationId xmlns:a16="http://schemas.microsoft.com/office/drawing/2014/main" id="{AF64BD49-C927-EFFF-FE49-54D7CDA60501}"/>
              </a:ext>
            </a:extLst>
          </p:cNvPr>
          <p:cNvSpPr>
            <a:spLocks noGrp="1"/>
          </p:cNvSpPr>
          <p:nvPr>
            <p:ph sz="quarter" idx="15"/>
          </p:nvPr>
        </p:nvSpPr>
        <p:spPr>
          <a:xfrm>
            <a:off x="884238" y="2639291"/>
            <a:ext cx="4478337" cy="2639292"/>
          </a:xfrm>
        </p:spPr>
        <p:txBody>
          <a:bodyPr/>
          <a:lstStyle/>
          <a:p>
            <a:pPr marL="0" indent="0">
              <a:buNone/>
            </a:pPr>
            <a:r>
              <a:rPr lang="en-US" b="1"/>
              <a:t>Emotional Regulation</a:t>
            </a:r>
          </a:p>
          <a:p>
            <a:pPr marL="0" indent="0">
              <a:spcBef>
                <a:spcPts val="8424"/>
              </a:spcBef>
              <a:buNone/>
            </a:pPr>
            <a:r>
              <a:rPr lang="en-US" b="1"/>
              <a:t>Co-occurring academic and behavior skill needs </a:t>
            </a:r>
            <a:endParaRPr lang="en-US"/>
          </a:p>
        </p:txBody>
      </p:sp>
      <p:sp>
        <p:nvSpPr>
          <p:cNvPr id="5" name="Text Placeholder 4">
            <a:extLst>
              <a:ext uri="{FF2B5EF4-FFF2-40B4-BE49-F238E27FC236}">
                <a16:creationId xmlns:a16="http://schemas.microsoft.com/office/drawing/2014/main" id="{0C572310-C73D-3D68-52BB-1D3991616694}"/>
              </a:ext>
            </a:extLst>
          </p:cNvPr>
          <p:cNvSpPr>
            <a:spLocks noGrp="1"/>
          </p:cNvSpPr>
          <p:nvPr>
            <p:ph type="body" sz="quarter" idx="16"/>
          </p:nvPr>
        </p:nvSpPr>
        <p:spPr>
          <a:xfrm>
            <a:off x="6826530" y="1346769"/>
            <a:ext cx="4477555" cy="457200"/>
          </a:xfrm>
        </p:spPr>
        <p:txBody>
          <a:bodyPr/>
          <a:lstStyle/>
          <a:p>
            <a:r>
              <a:rPr lang="en-US"/>
              <a:t>Intervention Options</a:t>
            </a:r>
          </a:p>
        </p:txBody>
      </p:sp>
      <p:sp>
        <p:nvSpPr>
          <p:cNvPr id="6" name="Content Placeholder 5">
            <a:extLst>
              <a:ext uri="{FF2B5EF4-FFF2-40B4-BE49-F238E27FC236}">
                <a16:creationId xmlns:a16="http://schemas.microsoft.com/office/drawing/2014/main" id="{5EE4D6A4-A68A-8F9C-0C38-599EEEFDE456}"/>
              </a:ext>
            </a:extLst>
          </p:cNvPr>
          <p:cNvSpPr>
            <a:spLocks noGrp="1"/>
          </p:cNvSpPr>
          <p:nvPr>
            <p:ph sz="quarter" idx="17"/>
          </p:nvPr>
        </p:nvSpPr>
        <p:spPr/>
        <p:txBody>
          <a:bodyPr/>
          <a:lstStyle/>
          <a:p>
            <a:pPr marL="342900">
              <a:lnSpc>
                <a:spcPct val="100000"/>
              </a:lnSpc>
              <a:spcBef>
                <a:spcPts val="200"/>
              </a:spcBef>
              <a:spcAft>
                <a:spcPts val="200"/>
              </a:spcAft>
              <a:buClr>
                <a:srgbClr val="000000"/>
              </a:buClr>
              <a:buSzPct val="100000"/>
            </a:pPr>
            <a:r>
              <a:rPr lang="en-US">
                <a:solidFill>
                  <a:srgbClr val="050505"/>
                </a:solidFill>
                <a:ea typeface="Arial"/>
                <a:sym typeface="Arial"/>
              </a:rPr>
              <a:t>Small-group counseling</a:t>
            </a:r>
          </a:p>
          <a:p>
            <a:pPr marL="342900">
              <a:lnSpc>
                <a:spcPct val="100000"/>
              </a:lnSpc>
              <a:spcBef>
                <a:spcPts val="200"/>
              </a:spcBef>
              <a:spcAft>
                <a:spcPts val="200"/>
              </a:spcAft>
              <a:buClr>
                <a:srgbClr val="000000"/>
              </a:buClr>
              <a:buSzPct val="100000"/>
            </a:pPr>
            <a:r>
              <a:rPr lang="en-US">
                <a:solidFill>
                  <a:srgbClr val="050505"/>
                </a:solidFill>
                <a:ea typeface="Arial"/>
                <a:sym typeface="Arial"/>
              </a:rPr>
              <a:t>Individual counseling</a:t>
            </a:r>
          </a:p>
          <a:p>
            <a:pPr marL="342900">
              <a:lnSpc>
                <a:spcPct val="100000"/>
              </a:lnSpc>
              <a:spcBef>
                <a:spcPts val="200"/>
              </a:spcBef>
              <a:spcAft>
                <a:spcPts val="200"/>
              </a:spcAft>
              <a:buClr>
                <a:srgbClr val="000000"/>
              </a:buClr>
              <a:buSzPct val="100000"/>
            </a:pPr>
            <a:r>
              <a:rPr lang="en-US">
                <a:solidFill>
                  <a:srgbClr val="050505"/>
                </a:solidFill>
                <a:ea typeface="Arial"/>
                <a:sym typeface="Arial"/>
              </a:rPr>
              <a:t>Check, Connect, Expect</a:t>
            </a:r>
          </a:p>
          <a:p>
            <a:pPr marL="342900">
              <a:lnSpc>
                <a:spcPct val="100000"/>
              </a:lnSpc>
              <a:spcBef>
                <a:spcPts val="2600"/>
              </a:spcBef>
              <a:spcAft>
                <a:spcPts val="200"/>
              </a:spcAft>
              <a:buClr>
                <a:srgbClr val="000000"/>
              </a:buClr>
              <a:buSzPct val="100000"/>
            </a:pPr>
            <a:r>
              <a:rPr lang="en-US">
                <a:solidFill>
                  <a:srgbClr val="050505"/>
                </a:solidFill>
              </a:rPr>
              <a:t>Intensified academic instruction on needed skills</a:t>
            </a:r>
          </a:p>
          <a:p>
            <a:pPr marL="342900">
              <a:lnSpc>
                <a:spcPct val="100000"/>
              </a:lnSpc>
              <a:spcBef>
                <a:spcPts val="200"/>
              </a:spcBef>
              <a:spcAft>
                <a:spcPts val="200"/>
              </a:spcAft>
              <a:buClr>
                <a:srgbClr val="000000"/>
              </a:buClr>
              <a:buSzPct val="100000"/>
            </a:pPr>
            <a:r>
              <a:rPr lang="en-US">
                <a:solidFill>
                  <a:srgbClr val="050505"/>
                </a:solidFill>
              </a:rPr>
              <a:t>Breaks Are Better (BRB)</a:t>
            </a:r>
          </a:p>
        </p:txBody>
      </p:sp>
      <p:sp>
        <p:nvSpPr>
          <p:cNvPr id="7" name="Text Placeholder 6">
            <a:extLst>
              <a:ext uri="{FF2B5EF4-FFF2-40B4-BE49-F238E27FC236}">
                <a16:creationId xmlns:a16="http://schemas.microsoft.com/office/drawing/2014/main" id="{9395F210-ADBF-AB07-DD34-429D4DC66EFC}"/>
              </a:ext>
            </a:extLst>
          </p:cNvPr>
          <p:cNvSpPr>
            <a:spLocks noGrp="1"/>
          </p:cNvSpPr>
          <p:nvPr>
            <p:ph type="body" sz="quarter" idx="18"/>
          </p:nvPr>
        </p:nvSpPr>
        <p:spPr/>
        <p:txBody>
          <a:bodyPr>
            <a:noAutofit/>
          </a:bodyPr>
          <a:lstStyle/>
          <a:p>
            <a:r>
              <a:rPr lang="en-US"/>
              <a:t>(McDaniel et al., 2015; McDaniel et al. 2024)</a:t>
            </a:r>
          </a:p>
        </p:txBody>
      </p:sp>
      <p:sp>
        <p:nvSpPr>
          <p:cNvPr id="8" name="Footer Placeholder 7">
            <a:extLst>
              <a:ext uri="{FF2B5EF4-FFF2-40B4-BE49-F238E27FC236}">
                <a16:creationId xmlns:a16="http://schemas.microsoft.com/office/drawing/2014/main" id="{7755BD1E-76B5-4DFC-62E9-D72A819B391B}"/>
              </a:ext>
            </a:extLst>
          </p:cNvPr>
          <p:cNvSpPr>
            <a:spLocks noGrp="1"/>
          </p:cNvSpPr>
          <p:nvPr>
            <p:ph type="ftr" sz="quarter" idx="10"/>
          </p:nvPr>
        </p:nvSpPr>
        <p:spPr/>
        <p:txBody>
          <a:bodyPr/>
          <a:lstStyle/>
          <a:p>
            <a:r>
              <a:rPr lang="en-US"/>
              <a:t>© Tennessee Department of Education </a:t>
            </a:r>
            <a:endParaRPr lang="id-ID"/>
          </a:p>
          <a:p>
            <a:endParaRPr lang="en-US"/>
          </a:p>
        </p:txBody>
      </p:sp>
      <p:cxnSp>
        <p:nvCxnSpPr>
          <p:cNvPr id="9" name="Straight Connector 8">
            <a:extLst>
              <a:ext uri="{FF2B5EF4-FFF2-40B4-BE49-F238E27FC236}">
                <a16:creationId xmlns:a16="http://schemas.microsoft.com/office/drawing/2014/main" id="{59070AFC-4605-0252-1E27-CBCC270649FC}"/>
              </a:ext>
              <a:ext uri="{C183D7F6-B498-43B3-948B-1728B52AA6E4}">
                <adec:decorative xmlns:adec="http://schemas.microsoft.com/office/drawing/2017/decorative" val="1"/>
              </a:ext>
            </a:extLst>
          </p:cNvPr>
          <p:cNvCxnSpPr>
            <a:cxnSpLocks/>
          </p:cNvCxnSpPr>
          <p:nvPr/>
        </p:nvCxnSpPr>
        <p:spPr>
          <a:xfrm>
            <a:off x="507868" y="3751118"/>
            <a:ext cx="10796217" cy="0"/>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687432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93996-96F2-746E-5015-97F29831F8A8}"/>
              </a:ext>
            </a:extLst>
          </p:cNvPr>
          <p:cNvSpPr>
            <a:spLocks noGrp="1"/>
          </p:cNvSpPr>
          <p:nvPr>
            <p:ph type="title"/>
          </p:nvPr>
        </p:nvSpPr>
        <p:spPr/>
        <p:txBody>
          <a:bodyPr/>
          <a:lstStyle/>
          <a:p>
            <a:r>
              <a:rPr lang="en-US"/>
              <a:t>Initial Intervention Adaptations</a:t>
            </a:r>
            <a:br>
              <a:rPr lang="en-US"/>
            </a:br>
            <a:r>
              <a:rPr lang="en-US" sz="2400" i="1">
                <a:latin typeface="Arial" panose="020B0604020202020204" pitchFamily="34" charset="0"/>
                <a:cs typeface="Arial" panose="020B0604020202020204" pitchFamily="34" charset="0"/>
              </a:rPr>
              <a:t>Academic Examples</a:t>
            </a:r>
            <a:endParaRPr lang="en-US"/>
          </a:p>
        </p:txBody>
      </p:sp>
      <p:sp>
        <p:nvSpPr>
          <p:cNvPr id="4" name="Content Placeholder 3">
            <a:extLst>
              <a:ext uri="{FF2B5EF4-FFF2-40B4-BE49-F238E27FC236}">
                <a16:creationId xmlns:a16="http://schemas.microsoft.com/office/drawing/2014/main" id="{67F602D4-B022-E699-6194-94731DFC7B78}"/>
              </a:ext>
            </a:extLst>
          </p:cNvPr>
          <p:cNvSpPr>
            <a:spLocks noGrp="1"/>
          </p:cNvSpPr>
          <p:nvPr>
            <p:ph sz="quarter" idx="15"/>
          </p:nvPr>
        </p:nvSpPr>
        <p:spPr>
          <a:xfrm>
            <a:off x="883958" y="2851359"/>
            <a:ext cx="4478337" cy="2193442"/>
          </a:xfrm>
        </p:spPr>
        <p:txBody>
          <a:bodyPr/>
          <a:lstStyle/>
          <a:p>
            <a:pPr marL="4445" marR="0" lvl="0" indent="0" algn="ctr" defTabSz="685629" rtl="0" eaLnBrk="1" fontAlgn="auto" latinLnBrk="0" hangingPunct="1">
              <a:lnSpc>
                <a:spcPct val="100000"/>
              </a:lnSpc>
              <a:spcBef>
                <a:spcPts val="567"/>
              </a:spcBef>
              <a:spcAft>
                <a:spcPts val="0"/>
              </a:spcAft>
              <a:buClr>
                <a:srgbClr val="3C3E40"/>
              </a:buClr>
              <a:buSzPts val="2400"/>
              <a:buFont typeface="Arial"/>
              <a:buNone/>
              <a:tabLst/>
              <a:defRPr/>
            </a:pPr>
            <a:r>
              <a:rPr kumimoji="0" lang="en-US" sz="2400" b="0" i="0" u="none" strike="noStrike" kern="1200" cap="none" spc="0" normalizeH="0" baseline="0" noProof="0">
                <a:ln>
                  <a:noFill/>
                </a:ln>
                <a:effectLst/>
                <a:uLnTx/>
                <a:uFillTx/>
                <a:latin typeface="Arial" panose="020B0604020202020204" pitchFamily="34" charset="0"/>
                <a:ea typeface="Open Sans" panose="020B0606030504020204" pitchFamily="34" charset="0"/>
                <a:cs typeface="Arial" panose="020B0604020202020204" pitchFamily="34" charset="0"/>
              </a:rPr>
              <a:t>Make initial adaptations to ensure the intervention teaches needed skills and supports performance of those skills in the grade-level context</a:t>
            </a:r>
          </a:p>
        </p:txBody>
      </p:sp>
      <p:sp>
        <p:nvSpPr>
          <p:cNvPr id="6" name="Content Placeholder 5">
            <a:extLst>
              <a:ext uri="{FF2B5EF4-FFF2-40B4-BE49-F238E27FC236}">
                <a16:creationId xmlns:a16="http://schemas.microsoft.com/office/drawing/2014/main" id="{0EABA4B1-5E33-80D8-D79E-87A467396523}"/>
              </a:ext>
            </a:extLst>
          </p:cNvPr>
          <p:cNvSpPr>
            <a:spLocks noGrp="1"/>
          </p:cNvSpPr>
          <p:nvPr>
            <p:ph sz="quarter" idx="17"/>
          </p:nvPr>
        </p:nvSpPr>
        <p:spPr>
          <a:xfrm>
            <a:off x="6826531" y="2355112"/>
            <a:ext cx="4075932" cy="3143011"/>
          </a:xfrm>
        </p:spPr>
        <p:txBody>
          <a:bodyPr/>
          <a:lstStyle/>
          <a:p>
            <a:pPr marL="4763" indent="0">
              <a:spcBef>
                <a:spcPts val="567"/>
              </a:spcBef>
              <a:buNone/>
            </a:pPr>
            <a:r>
              <a:rPr lang="en-US" b="1"/>
              <a:t>Example adaptations:</a:t>
            </a:r>
          </a:p>
          <a:p>
            <a:pPr marL="347663" indent="-342900">
              <a:spcBef>
                <a:spcPts val="567"/>
              </a:spcBef>
            </a:pPr>
            <a:r>
              <a:rPr lang="en-US"/>
              <a:t>Skills to target</a:t>
            </a:r>
          </a:p>
          <a:p>
            <a:pPr marL="347663" indent="-342900">
              <a:spcBef>
                <a:spcPts val="567"/>
              </a:spcBef>
            </a:pPr>
            <a:r>
              <a:rPr lang="en-US"/>
              <a:t>Entry point </a:t>
            </a:r>
          </a:p>
          <a:p>
            <a:pPr marL="347663" indent="-342900">
              <a:spcBef>
                <a:spcPts val="567"/>
              </a:spcBef>
            </a:pPr>
            <a:r>
              <a:rPr lang="en-US"/>
              <a:t>Sequence of instruction</a:t>
            </a:r>
          </a:p>
          <a:p>
            <a:pPr marL="347663" indent="-342900">
              <a:spcBef>
                <a:spcPts val="567"/>
              </a:spcBef>
            </a:pPr>
            <a:r>
              <a:rPr lang="en-US"/>
              <a:t>Grade-level application of targeted skills</a:t>
            </a:r>
          </a:p>
        </p:txBody>
      </p:sp>
      <p:sp>
        <p:nvSpPr>
          <p:cNvPr id="8" name="Footer Placeholder 7">
            <a:extLst>
              <a:ext uri="{FF2B5EF4-FFF2-40B4-BE49-F238E27FC236}">
                <a16:creationId xmlns:a16="http://schemas.microsoft.com/office/drawing/2014/main" id="{6AC05911-9AA1-E046-3F43-E2512D8BCEE9}"/>
              </a:ext>
            </a:extLst>
          </p:cNvPr>
          <p:cNvSpPr>
            <a:spLocks noGrp="1"/>
          </p:cNvSpPr>
          <p:nvPr>
            <p:ph type="ftr" sz="quarter" idx="10"/>
          </p:nvPr>
        </p:nvSpPr>
        <p:spPr/>
        <p:txBody>
          <a:bodyPr/>
          <a:lstStyle/>
          <a:p>
            <a:r>
              <a:rPr lang="en-US"/>
              <a:t>© Tennessee Department of Education </a:t>
            </a:r>
            <a:endParaRPr lang="id-ID"/>
          </a:p>
          <a:p>
            <a:endParaRPr lang="en-US"/>
          </a:p>
        </p:txBody>
      </p:sp>
      <p:cxnSp>
        <p:nvCxnSpPr>
          <p:cNvPr id="10" name="Straight Connector 9">
            <a:extLst>
              <a:ext uri="{FF2B5EF4-FFF2-40B4-BE49-F238E27FC236}">
                <a16:creationId xmlns:a16="http://schemas.microsoft.com/office/drawing/2014/main" id="{125C1D23-2812-0C5B-3C64-60FE8A1CAA9B}"/>
              </a:ext>
              <a:ext uri="{C183D7F6-B498-43B3-948B-1728B52AA6E4}">
                <adec:decorative xmlns:adec="http://schemas.microsoft.com/office/drawing/2017/decorative" val="1"/>
              </a:ext>
            </a:extLst>
          </p:cNvPr>
          <p:cNvCxnSpPr>
            <a:cxnSpLocks/>
          </p:cNvCxnSpPr>
          <p:nvPr/>
        </p:nvCxnSpPr>
        <p:spPr>
          <a:xfrm>
            <a:off x="5967046" y="2355112"/>
            <a:ext cx="0" cy="2689689"/>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755000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51F3A-F408-2DBE-7987-CB7418FE29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57CBE2-7467-092E-5D00-38BF94E7D30A}"/>
              </a:ext>
            </a:extLst>
          </p:cNvPr>
          <p:cNvSpPr>
            <a:spLocks noGrp="1"/>
          </p:cNvSpPr>
          <p:nvPr>
            <p:ph type="title"/>
          </p:nvPr>
        </p:nvSpPr>
        <p:spPr/>
        <p:txBody>
          <a:bodyPr/>
          <a:lstStyle/>
          <a:p>
            <a:r>
              <a:rPr lang="en-US"/>
              <a:t>Initial Intervention Adaptations</a:t>
            </a:r>
            <a:br>
              <a:rPr lang="en-US"/>
            </a:br>
            <a:r>
              <a:rPr lang="en-US" sz="2400" i="1">
                <a:latin typeface="Arial" panose="020B0604020202020204" pitchFamily="34" charset="0"/>
                <a:cs typeface="Arial" panose="020B0604020202020204" pitchFamily="34" charset="0"/>
              </a:rPr>
              <a:t>Nonacademic Examples</a:t>
            </a:r>
            <a:endParaRPr lang="en-US"/>
          </a:p>
        </p:txBody>
      </p:sp>
      <p:sp>
        <p:nvSpPr>
          <p:cNvPr id="4" name="Content Placeholder 3">
            <a:extLst>
              <a:ext uri="{FF2B5EF4-FFF2-40B4-BE49-F238E27FC236}">
                <a16:creationId xmlns:a16="http://schemas.microsoft.com/office/drawing/2014/main" id="{D1F94E69-AF78-E63F-4DD6-93063D291C2A}"/>
              </a:ext>
            </a:extLst>
          </p:cNvPr>
          <p:cNvSpPr>
            <a:spLocks noGrp="1"/>
          </p:cNvSpPr>
          <p:nvPr>
            <p:ph sz="quarter" idx="15"/>
          </p:nvPr>
        </p:nvSpPr>
        <p:spPr>
          <a:xfrm>
            <a:off x="883958" y="2863081"/>
            <a:ext cx="4478337" cy="1673749"/>
          </a:xfrm>
        </p:spPr>
        <p:txBody>
          <a:bodyPr/>
          <a:lstStyle/>
          <a:p>
            <a:pPr marL="4763" indent="0" algn="ctr">
              <a:spcBef>
                <a:spcPts val="567"/>
              </a:spcBef>
              <a:buNone/>
            </a:pPr>
            <a:r>
              <a:rPr lang="en-US"/>
              <a:t>Make initial adaptations to ensure the intervention teaches needed skills and supports desired behavior.</a:t>
            </a:r>
          </a:p>
        </p:txBody>
      </p:sp>
      <p:sp>
        <p:nvSpPr>
          <p:cNvPr id="6" name="Content Placeholder 5">
            <a:extLst>
              <a:ext uri="{FF2B5EF4-FFF2-40B4-BE49-F238E27FC236}">
                <a16:creationId xmlns:a16="http://schemas.microsoft.com/office/drawing/2014/main" id="{B76244A6-833E-1648-886D-464AC4BDF1D4}"/>
              </a:ext>
            </a:extLst>
          </p:cNvPr>
          <p:cNvSpPr>
            <a:spLocks noGrp="1"/>
          </p:cNvSpPr>
          <p:nvPr>
            <p:ph sz="quarter" idx="17"/>
          </p:nvPr>
        </p:nvSpPr>
        <p:spPr>
          <a:xfrm>
            <a:off x="6756199" y="1389896"/>
            <a:ext cx="4823285" cy="4620117"/>
          </a:xfrm>
        </p:spPr>
        <p:txBody>
          <a:bodyPr>
            <a:noAutofit/>
          </a:bodyPr>
          <a:lstStyle/>
          <a:p>
            <a:pPr marL="4763" indent="0">
              <a:spcBef>
                <a:spcPts val="567"/>
              </a:spcBef>
              <a:buNone/>
            </a:pPr>
            <a:r>
              <a:rPr lang="en-US" b="1"/>
              <a:t>Example adaptations:</a:t>
            </a:r>
          </a:p>
          <a:p>
            <a:pPr marL="347663" indent="-342900">
              <a:spcBef>
                <a:spcPts val="567"/>
              </a:spcBef>
            </a:pPr>
            <a:r>
              <a:rPr lang="en-US"/>
              <a:t>Skills to target</a:t>
            </a:r>
          </a:p>
          <a:p>
            <a:pPr marL="347663" indent="-342900">
              <a:spcBef>
                <a:spcPts val="567"/>
              </a:spcBef>
            </a:pPr>
            <a:r>
              <a:rPr lang="en-US"/>
              <a:t>Context for practicing new skills</a:t>
            </a:r>
          </a:p>
          <a:p>
            <a:pPr marL="347663" indent="-342900">
              <a:spcBef>
                <a:spcPts val="567"/>
              </a:spcBef>
            </a:pPr>
            <a:r>
              <a:rPr lang="en-US"/>
              <a:t>Feedback method</a:t>
            </a:r>
          </a:p>
          <a:p>
            <a:pPr marL="347663" indent="-342900">
              <a:spcBef>
                <a:spcPts val="567"/>
              </a:spcBef>
            </a:pPr>
            <a:r>
              <a:rPr lang="en-US"/>
              <a:t>Feedback schedule</a:t>
            </a:r>
          </a:p>
          <a:p>
            <a:pPr marL="347663" indent="-342900">
              <a:spcBef>
                <a:spcPts val="567"/>
              </a:spcBef>
            </a:pPr>
            <a:r>
              <a:rPr lang="en-US"/>
              <a:t>Goals</a:t>
            </a:r>
          </a:p>
          <a:p>
            <a:pPr marL="347663" indent="-342900">
              <a:spcBef>
                <a:spcPts val="567"/>
              </a:spcBef>
            </a:pPr>
            <a:r>
              <a:rPr lang="en-US"/>
              <a:t>Reward type</a:t>
            </a:r>
          </a:p>
          <a:p>
            <a:pPr marL="347663" indent="-342900">
              <a:spcBef>
                <a:spcPts val="567"/>
              </a:spcBef>
            </a:pPr>
            <a:r>
              <a:rPr lang="en-US"/>
              <a:t>Reward frequency</a:t>
            </a:r>
          </a:p>
          <a:p>
            <a:pPr marL="347663" indent="-342900">
              <a:spcBef>
                <a:spcPts val="567"/>
              </a:spcBef>
            </a:pPr>
            <a:r>
              <a:rPr lang="en-US"/>
              <a:t>Materials</a:t>
            </a:r>
          </a:p>
          <a:p>
            <a:pPr marL="347663" indent="-342900">
              <a:spcBef>
                <a:spcPts val="567"/>
              </a:spcBef>
            </a:pPr>
            <a:r>
              <a:rPr lang="en-US"/>
              <a:t>Group composition</a:t>
            </a:r>
          </a:p>
        </p:txBody>
      </p:sp>
      <p:sp>
        <p:nvSpPr>
          <p:cNvPr id="8" name="Footer Placeholder 7">
            <a:extLst>
              <a:ext uri="{FF2B5EF4-FFF2-40B4-BE49-F238E27FC236}">
                <a16:creationId xmlns:a16="http://schemas.microsoft.com/office/drawing/2014/main" id="{E7E8B809-5D4B-91E9-EA5E-A9F564378C86}"/>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Tennessee Department of Education </a:t>
            </a:r>
            <a:endParaRPr lang="id-ID"/>
          </a:p>
          <a:p>
            <a:endParaRPr lang="en-US"/>
          </a:p>
        </p:txBody>
      </p:sp>
      <p:cxnSp>
        <p:nvCxnSpPr>
          <p:cNvPr id="10" name="Straight Connector 9">
            <a:extLst>
              <a:ext uri="{FF2B5EF4-FFF2-40B4-BE49-F238E27FC236}">
                <a16:creationId xmlns:a16="http://schemas.microsoft.com/office/drawing/2014/main" id="{22B583B2-9574-2D49-9197-D171E08201AD}"/>
              </a:ext>
              <a:ext uri="{C183D7F6-B498-43B3-948B-1728B52AA6E4}">
                <adec:decorative xmlns:adec="http://schemas.microsoft.com/office/drawing/2017/decorative" val="1"/>
              </a:ext>
            </a:extLst>
          </p:cNvPr>
          <p:cNvCxnSpPr>
            <a:cxnSpLocks/>
          </p:cNvCxnSpPr>
          <p:nvPr/>
        </p:nvCxnSpPr>
        <p:spPr>
          <a:xfrm>
            <a:off x="5967046" y="2355112"/>
            <a:ext cx="0" cy="2689689"/>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3" name="Text Placeholder 6">
            <a:extLst>
              <a:ext uri="{FF2B5EF4-FFF2-40B4-BE49-F238E27FC236}">
                <a16:creationId xmlns:a16="http://schemas.microsoft.com/office/drawing/2014/main" id="{9F548A2A-7A18-1753-E824-C522A03B4043}"/>
              </a:ext>
            </a:extLst>
          </p:cNvPr>
          <p:cNvSpPr txBox="1">
            <a:spLocks/>
          </p:cNvSpPr>
          <p:nvPr/>
        </p:nvSpPr>
        <p:spPr>
          <a:xfrm>
            <a:off x="507999" y="6391275"/>
            <a:ext cx="4965192" cy="365760"/>
          </a:xfrm>
          <a:prstGeom prst="rect">
            <a:avLst/>
          </a:prstGeom>
        </p:spPr>
        <p:txBody>
          <a:bodyPr vert="horz" lIns="91440" tIns="45720" rIns="91440" bIns="45720" rtlCol="0" anchor="ctr">
            <a:noAutofit/>
          </a:bodyPr>
          <a:lstStyle>
            <a:lvl1pPr marL="257111" indent="-257111" algn="l" defTabSz="685629" rtl="0" eaLnBrk="1" latinLnBrk="0" hangingPunct="1">
              <a:spcBef>
                <a:spcPct val="20000"/>
              </a:spcBef>
              <a:buClr>
                <a:schemeClr val="tx1"/>
              </a:buClr>
              <a:buFont typeface="Arial" panose="020B0604020202020204" pitchFamily="34" charset="0"/>
              <a:buNone/>
              <a:defRPr sz="1800" kern="1200">
                <a:solidFill>
                  <a:srgbClr val="000000"/>
                </a:solidFill>
                <a:latin typeface="Arial" panose="020B0604020202020204" pitchFamily="34" charset="0"/>
                <a:ea typeface="Open Sans" panose="020B0606030504020204" pitchFamily="34" charset="0"/>
                <a:cs typeface="Arial" panose="020B0604020202020204" pitchFamily="34" charset="0"/>
              </a:defRPr>
            </a:lvl1pPr>
            <a:lvl2pPr marL="557074" indent="-214260" algn="l" defTabSz="685629" rtl="0" eaLnBrk="1" latinLnBrk="0" hangingPunct="1">
              <a:spcBef>
                <a:spcPct val="20000"/>
              </a:spcBef>
              <a:buClr>
                <a:schemeClr val="tx1"/>
              </a:buClr>
              <a:buFont typeface="Courier New" panose="02070309020205020404" pitchFamily="49" charset="0"/>
              <a:buChar char="o"/>
              <a:defRPr sz="2400" kern="1200">
                <a:solidFill>
                  <a:srgbClr val="000000"/>
                </a:solidFill>
                <a:latin typeface="Arial" panose="020B0604020202020204" pitchFamily="34" charset="0"/>
                <a:ea typeface="Open Sans" panose="020B0606030504020204" pitchFamily="34" charset="0"/>
                <a:cs typeface="Arial" panose="020B0604020202020204" pitchFamily="34" charset="0"/>
              </a:defRPr>
            </a:lvl2pPr>
            <a:lvl3pPr marL="857036" indent="-171407" algn="l" defTabSz="685629" rtl="0" eaLnBrk="1" latinLnBrk="0" hangingPunct="1">
              <a:spcBef>
                <a:spcPct val="20000"/>
              </a:spcBef>
              <a:buClr>
                <a:schemeClr val="tx1"/>
              </a:buClr>
              <a:buFont typeface="Wingdings" pitchFamily="2" charset="2"/>
              <a:buChar char="§"/>
              <a:defRPr sz="2400" kern="1200">
                <a:solidFill>
                  <a:srgbClr val="000000"/>
                </a:solidFill>
                <a:latin typeface="Arial" panose="020B0604020202020204" pitchFamily="34" charset="0"/>
                <a:ea typeface="Open Sans" panose="020B0606030504020204" pitchFamily="34" charset="0"/>
                <a:cs typeface="Arial" panose="020B0604020202020204" pitchFamily="34" charset="0"/>
              </a:defRPr>
            </a:lvl3pPr>
            <a:lvl4pPr marL="1199850" indent="-171407" algn="l" defTabSz="685629" rtl="0" eaLnBrk="1" latinLnBrk="0" hangingPunct="1">
              <a:spcBef>
                <a:spcPct val="20000"/>
              </a:spcBef>
              <a:buClr>
                <a:schemeClr val="tx1"/>
              </a:buClr>
              <a:buFont typeface="Courier New" panose="02070309020205020404" pitchFamily="49" charset="0"/>
              <a:buChar char="o"/>
              <a:defRPr sz="2400" kern="1200">
                <a:solidFill>
                  <a:srgbClr val="000000"/>
                </a:solidFill>
                <a:latin typeface="Arial" panose="020B0604020202020204" pitchFamily="34" charset="0"/>
                <a:ea typeface="Open Sans" panose="020B0606030504020204" pitchFamily="34" charset="0"/>
                <a:cs typeface="Arial" panose="020B0604020202020204" pitchFamily="34" charset="0"/>
              </a:defRPr>
            </a:lvl4pPr>
            <a:lvl5pPr marL="1542664" indent="-171407" algn="l" defTabSz="685629" rtl="0" eaLnBrk="1" latinLnBrk="0" hangingPunct="1">
              <a:spcBef>
                <a:spcPct val="20000"/>
              </a:spcBef>
              <a:buClr>
                <a:schemeClr val="tx1"/>
              </a:buClr>
              <a:buFont typeface="Wingdings" pitchFamily="2" charset="2"/>
              <a:buChar char="q"/>
              <a:defRPr sz="2400" kern="1200">
                <a:solidFill>
                  <a:srgbClr val="000000"/>
                </a:solidFill>
                <a:latin typeface="Arial" panose="020B0604020202020204" pitchFamily="34" charset="0"/>
                <a:ea typeface="Open Sans" panose="020B0606030504020204" pitchFamily="34" charset="0"/>
                <a:cs typeface="Arial" panose="020B0604020202020204" pitchFamily="34" charset="0"/>
              </a:defRPr>
            </a:lvl5pPr>
            <a:lvl6pPr marL="1885479"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293"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107"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3922"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endParaRPr lang="en-US"/>
          </a:p>
          <a:p>
            <a:r>
              <a:rPr lang="en-US"/>
              <a:t>(</a:t>
            </a:r>
            <a:r>
              <a:rPr lang="en-US" err="1">
                <a:latin typeface="Arial"/>
                <a:ea typeface="Arial"/>
                <a:cs typeface="Arial"/>
                <a:sym typeface="Arial"/>
              </a:rPr>
              <a:t>Majeika</a:t>
            </a:r>
            <a:r>
              <a:rPr lang="en-US">
                <a:latin typeface="Arial"/>
                <a:ea typeface="Arial"/>
                <a:cs typeface="Arial"/>
                <a:sym typeface="Arial"/>
              </a:rPr>
              <a:t> et al., 2020; </a:t>
            </a:r>
            <a:r>
              <a:rPr lang="en-US"/>
              <a:t>McDaniel et al., 2024)</a:t>
            </a:r>
          </a:p>
          <a:p>
            <a:endParaRPr lang="en-US"/>
          </a:p>
        </p:txBody>
      </p:sp>
    </p:spTree>
    <p:extLst>
      <p:ext uri="{BB962C8B-B14F-4D97-AF65-F5344CB8AC3E}">
        <p14:creationId xmlns:p14="http://schemas.microsoft.com/office/powerpoint/2010/main" val="14404490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98076-89BA-4BEB-42CE-0A3BBAD6E4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2998EB-CC72-D785-AC04-2CEC5005C848}"/>
              </a:ext>
            </a:extLst>
          </p:cNvPr>
          <p:cNvSpPr>
            <a:spLocks noGrp="1"/>
          </p:cNvSpPr>
          <p:nvPr>
            <p:ph type="title"/>
          </p:nvPr>
        </p:nvSpPr>
        <p:spPr/>
        <p:txBody>
          <a:bodyPr>
            <a:noAutofit/>
          </a:bodyPr>
          <a:lstStyle/>
          <a:p>
            <a:r>
              <a:rPr lang="en-US" sz="3600">
                <a:solidFill>
                  <a:srgbClr val="0E2B5A"/>
                </a:solidFill>
                <a:latin typeface="Georgia"/>
                <a:sym typeface="Georgia"/>
              </a:rPr>
              <a:t>Elementary Example – 5</a:t>
            </a:r>
            <a:r>
              <a:rPr lang="en-US" sz="3600" baseline="30000">
                <a:solidFill>
                  <a:srgbClr val="0E2B5A"/>
                </a:solidFill>
                <a:latin typeface="Georgia"/>
                <a:sym typeface="Georgia"/>
              </a:rPr>
              <a:t>th</a:t>
            </a:r>
            <a:r>
              <a:rPr lang="en-US" sz="3600">
                <a:solidFill>
                  <a:srgbClr val="0E2B5A"/>
                </a:solidFill>
                <a:latin typeface="Georgia"/>
                <a:sym typeface="Georgia"/>
              </a:rPr>
              <a:t> grader</a:t>
            </a:r>
            <a:br>
              <a:rPr lang="en-US" sz="3200">
                <a:solidFill>
                  <a:srgbClr val="0E2B5A"/>
                </a:solidFill>
                <a:latin typeface="Georgia"/>
                <a:sym typeface="Georgia"/>
              </a:rPr>
            </a:br>
            <a:r>
              <a:rPr lang="en-US" sz="2400" i="1">
                <a:solidFill>
                  <a:srgbClr val="0E2B5A"/>
                </a:solidFill>
                <a:latin typeface="Arial" panose="020B0604020202020204" pitchFamily="34" charset="0"/>
                <a:cs typeface="Arial" panose="020B0604020202020204" pitchFamily="34" charset="0"/>
                <a:sym typeface="Georgia"/>
              </a:rPr>
              <a:t>Implement Part 1</a:t>
            </a:r>
            <a:endParaRPr lang="en-US"/>
          </a:p>
        </p:txBody>
      </p:sp>
      <p:pic>
        <p:nvPicPr>
          <p:cNvPr id="7" name="Content Placeholder 5" descr="5th grade continuum shows the student scoring in the mid-risk range for a unit reading assessment, high-risk for a classroom writing sample, and mid-risk for a vocabulary assessment.">
            <a:extLst>
              <a:ext uri="{FF2B5EF4-FFF2-40B4-BE49-F238E27FC236}">
                <a16:creationId xmlns:a16="http://schemas.microsoft.com/office/drawing/2014/main" id="{39C44B03-A84E-3581-87C3-9BAC94567D5A}"/>
              </a:ext>
            </a:extLst>
          </p:cNvPr>
          <p:cNvPicPr>
            <a:picLocks noGrp="1" noChangeAspect="1"/>
          </p:cNvPicPr>
          <p:nvPr>
            <p:ph sz="quarter" idx="11"/>
          </p:nvPr>
        </p:nvPicPr>
        <p:blipFill>
          <a:blip r:embed="rId3" cstate="screen">
            <a:extLst>
              <a:ext uri="{28A0092B-C50C-407E-A947-70E740481C1C}">
                <a14:useLocalDpi xmlns:a14="http://schemas.microsoft.com/office/drawing/2010/main"/>
              </a:ext>
            </a:extLst>
          </a:blip>
          <a:stretch>
            <a:fillRect/>
          </a:stretch>
        </p:blipFill>
        <p:spPr>
          <a:xfrm>
            <a:off x="2119876" y="1168134"/>
            <a:ext cx="8571284" cy="1628775"/>
          </a:xfrm>
          <a:prstGeom prst="rect">
            <a:avLst/>
          </a:prstGeom>
        </p:spPr>
      </p:pic>
      <p:sp>
        <p:nvSpPr>
          <p:cNvPr id="4" name="Content Placeholder 3">
            <a:extLst>
              <a:ext uri="{FF2B5EF4-FFF2-40B4-BE49-F238E27FC236}">
                <a16:creationId xmlns:a16="http://schemas.microsoft.com/office/drawing/2014/main" id="{1F95E492-F944-22D9-6E8D-D2ED68E7DB93}"/>
              </a:ext>
            </a:extLst>
          </p:cNvPr>
          <p:cNvSpPr>
            <a:spLocks noGrp="1"/>
          </p:cNvSpPr>
          <p:nvPr>
            <p:ph sz="quarter" idx="16"/>
          </p:nvPr>
        </p:nvSpPr>
        <p:spPr>
          <a:xfrm>
            <a:off x="73951" y="2907036"/>
            <a:ext cx="11837773" cy="2704793"/>
          </a:xfrm>
        </p:spPr>
        <p:txBody>
          <a:bodyPr vert="horz" lIns="91440" tIns="45720" rIns="91440" bIns="45720" rtlCol="0" anchor="t">
            <a:noAutofit/>
          </a:bodyPr>
          <a:lstStyle/>
          <a:p>
            <a:pPr marL="0" indent="0">
              <a:spcAft>
                <a:spcPts val="600"/>
              </a:spcAft>
            </a:pPr>
            <a:r>
              <a:rPr lang="en-US" b="1">
                <a:solidFill>
                  <a:schemeClr val="tx1">
                    <a:lumMod val="50000"/>
                  </a:schemeClr>
                </a:solidFill>
                <a:latin typeface="Arial"/>
                <a:ea typeface="Open Sans"/>
                <a:cs typeface="Arial"/>
              </a:rPr>
              <a:t>Plans for Intervention</a:t>
            </a:r>
          </a:p>
          <a:p>
            <a:pPr marL="0" indent="0">
              <a:spcAft>
                <a:spcPts val="600"/>
              </a:spcAft>
            </a:pPr>
            <a:r>
              <a:rPr lang="en-US"/>
              <a:t>The team decides to place the student in two interventions, one targeting reading and one targeting written expression. </a:t>
            </a:r>
          </a:p>
          <a:p>
            <a:pPr marL="0" indent="0">
              <a:spcAft>
                <a:spcPts val="600"/>
              </a:spcAft>
            </a:pPr>
            <a:r>
              <a:rPr lang="en-US"/>
              <a:t>The reading intervention the team selects is a multi-level reading comprehension program that includes vocabulary instruction.</a:t>
            </a:r>
          </a:p>
          <a:p>
            <a:pPr marL="0" indent="0">
              <a:spcAft>
                <a:spcPts val="600"/>
              </a:spcAft>
            </a:pPr>
            <a:r>
              <a:rPr lang="en-US"/>
              <a:t>The writing intervention the team selects is writing strategy instructional approach. </a:t>
            </a:r>
          </a:p>
        </p:txBody>
      </p:sp>
      <p:sp>
        <p:nvSpPr>
          <p:cNvPr id="6" name="Footer Placeholder 5">
            <a:extLst>
              <a:ext uri="{FF2B5EF4-FFF2-40B4-BE49-F238E27FC236}">
                <a16:creationId xmlns:a16="http://schemas.microsoft.com/office/drawing/2014/main" id="{E7BB69EC-A46A-7956-38F3-BFBBBD3B4935}"/>
              </a:ext>
              <a:ext uri="{C183D7F6-B498-43B3-948B-1728B52AA6E4}">
                <adec:decorative xmlns:adec="http://schemas.microsoft.com/office/drawing/2017/decorative" val="1"/>
              </a:ext>
            </a:extLst>
          </p:cNvPr>
          <p:cNvSpPr>
            <a:spLocks noGrp="1"/>
          </p:cNvSpPr>
          <p:nvPr>
            <p:ph type="ftr" sz="quarter" idx="18"/>
          </p:nvPr>
        </p:nvSpPr>
        <p:spPr/>
        <p:txBody>
          <a:bodyPr/>
          <a:lstStyle/>
          <a:p>
            <a:r>
              <a:rPr lang="en-US"/>
              <a:t>© Tennessee Department of Education </a:t>
            </a:r>
            <a:endParaRPr lang="id-ID"/>
          </a:p>
          <a:p>
            <a:endParaRPr lang="en-US"/>
          </a:p>
        </p:txBody>
      </p:sp>
      <p:sp>
        <p:nvSpPr>
          <p:cNvPr id="5" name="Content Placeholder 4">
            <a:extLst>
              <a:ext uri="{FF2B5EF4-FFF2-40B4-BE49-F238E27FC236}">
                <a16:creationId xmlns:a16="http://schemas.microsoft.com/office/drawing/2014/main" id="{A3D37026-AE93-9A3A-9E2C-A48F6130BB83}"/>
              </a:ext>
            </a:extLst>
          </p:cNvPr>
          <p:cNvSpPr>
            <a:spLocks noGrp="1"/>
          </p:cNvSpPr>
          <p:nvPr>
            <p:ph sz="quarter" idx="17"/>
          </p:nvPr>
        </p:nvSpPr>
        <p:spPr>
          <a:xfrm>
            <a:off x="73951" y="5721956"/>
            <a:ext cx="10940240" cy="907444"/>
          </a:xfrm>
        </p:spPr>
        <p:txBody>
          <a:bodyPr vert="horz" lIns="91440" tIns="45720" rIns="91440" bIns="45720" rtlCol="0" anchor="t">
            <a:noAutofit/>
          </a:bodyPr>
          <a:lstStyle/>
          <a:p>
            <a:pPr marL="0" indent="0">
              <a:spcAft>
                <a:spcPts val="600"/>
              </a:spcAft>
              <a:buClr>
                <a:schemeClr val="bg2"/>
              </a:buClr>
            </a:pPr>
            <a:r>
              <a:rPr lang="en-US" b="1" i="1">
                <a:latin typeface="Arial"/>
                <a:ea typeface="Open Sans"/>
                <a:cs typeface="Arial"/>
              </a:rPr>
              <a:t>What initial adaptations should be considered for the interventions to ensure they match the student’s needs?</a:t>
            </a:r>
          </a:p>
        </p:txBody>
      </p:sp>
    </p:spTree>
    <p:extLst>
      <p:ext uri="{BB962C8B-B14F-4D97-AF65-F5344CB8AC3E}">
        <p14:creationId xmlns:p14="http://schemas.microsoft.com/office/powerpoint/2010/main" val="41199100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D16ED-C6FE-5708-D277-10576AA5CA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9B7D81-4267-44FF-574C-FD4BB7B9CC79}"/>
              </a:ext>
            </a:extLst>
          </p:cNvPr>
          <p:cNvSpPr>
            <a:spLocks noGrp="1"/>
          </p:cNvSpPr>
          <p:nvPr>
            <p:ph type="title"/>
          </p:nvPr>
        </p:nvSpPr>
        <p:spPr>
          <a:xfrm>
            <a:off x="507867" y="136272"/>
            <a:ext cx="10969943" cy="956144"/>
          </a:xfrm>
        </p:spPr>
        <p:txBody>
          <a:bodyPr>
            <a:noAutofit/>
          </a:bodyPr>
          <a:lstStyle/>
          <a:p>
            <a:r>
              <a:rPr lang="en-US"/>
              <a:t>Secondary Example – 9</a:t>
            </a:r>
            <a:r>
              <a:rPr lang="en-US" baseline="30000"/>
              <a:t>th</a:t>
            </a:r>
            <a:r>
              <a:rPr lang="en-US"/>
              <a:t> grader</a:t>
            </a:r>
            <a:br>
              <a:rPr lang="en-US"/>
            </a:br>
            <a:r>
              <a:rPr lang="en-US" sz="2400" i="1">
                <a:latin typeface="Arial" panose="020B0604020202020204" pitchFamily="34" charset="0"/>
                <a:cs typeface="Arial" panose="020B0604020202020204" pitchFamily="34" charset="0"/>
              </a:rPr>
              <a:t>Implement Part 1</a:t>
            </a:r>
            <a:endParaRPr lang="en-US"/>
          </a:p>
        </p:txBody>
      </p:sp>
      <p:pic>
        <p:nvPicPr>
          <p:cNvPr id="7" name="Content Placeholder 8" descr="9th grade continuum showing the student scoring in the mid- to high-risk range in ELA, high-risk in math, and mid-risk in office discipline referrals and in-school suspensions.">
            <a:extLst>
              <a:ext uri="{FF2B5EF4-FFF2-40B4-BE49-F238E27FC236}">
                <a16:creationId xmlns:a16="http://schemas.microsoft.com/office/drawing/2014/main" id="{C1487165-14BD-DF23-83C1-DAE5703C2AFC}"/>
              </a:ext>
            </a:extLst>
          </p:cNvPr>
          <p:cNvPicPr>
            <a:picLocks noGrp="1" noChangeAspect="1"/>
          </p:cNvPicPr>
          <p:nvPr>
            <p:ph sz="quarter" idx="11"/>
          </p:nvPr>
        </p:nvPicPr>
        <p:blipFill>
          <a:blip r:embed="rId3" cstate="screen">
            <a:extLst>
              <a:ext uri="{28A0092B-C50C-407E-A947-70E740481C1C}">
                <a14:useLocalDpi xmlns:a14="http://schemas.microsoft.com/office/drawing/2010/main"/>
              </a:ext>
            </a:extLst>
          </a:blip>
          <a:stretch>
            <a:fillRect/>
          </a:stretch>
        </p:blipFill>
        <p:spPr>
          <a:xfrm>
            <a:off x="3602464" y="1281213"/>
            <a:ext cx="6475344" cy="1821463"/>
          </a:xfrm>
          <a:prstGeom prst="rect">
            <a:avLst/>
          </a:prstGeom>
        </p:spPr>
      </p:pic>
      <p:sp>
        <p:nvSpPr>
          <p:cNvPr id="4" name="Content Placeholder 3">
            <a:extLst>
              <a:ext uri="{FF2B5EF4-FFF2-40B4-BE49-F238E27FC236}">
                <a16:creationId xmlns:a16="http://schemas.microsoft.com/office/drawing/2014/main" id="{9ECF900D-CAB3-3093-7A7D-A318142D652F}"/>
              </a:ext>
            </a:extLst>
          </p:cNvPr>
          <p:cNvSpPr>
            <a:spLocks noGrp="1"/>
          </p:cNvSpPr>
          <p:nvPr>
            <p:ph sz="quarter" idx="16"/>
          </p:nvPr>
        </p:nvSpPr>
        <p:spPr>
          <a:xfrm>
            <a:off x="80130" y="2810477"/>
            <a:ext cx="11825416" cy="2748660"/>
          </a:xfrm>
        </p:spPr>
        <p:txBody>
          <a:bodyPr vert="horz" lIns="91440" tIns="45720" rIns="91440" bIns="45720" rtlCol="0" anchor="t">
            <a:noAutofit/>
          </a:bodyPr>
          <a:lstStyle/>
          <a:p>
            <a:pPr marL="0" indent="0"/>
            <a:r>
              <a:rPr lang="en-US" b="1">
                <a:solidFill>
                  <a:schemeClr val="tx1">
                    <a:lumMod val="50000"/>
                  </a:schemeClr>
                </a:solidFill>
                <a:latin typeface="Arial"/>
                <a:ea typeface="Open Sans"/>
                <a:cs typeface="Arial"/>
              </a:rPr>
              <a:t>Plans for Intervention</a:t>
            </a:r>
          </a:p>
          <a:p>
            <a:pPr marL="0" indent="0"/>
            <a:r>
              <a:rPr lang="en-US"/>
              <a:t>The team places the student in the counselor’s coping strategies group and also provides the parent with information on the math study group that is available to all students and meets after school twice per week as a way to build confidence for exams. The team schedules a meeting with homeroom, math, and ELA teachers, parent, and the student to discuss other classroom supports and ways to help the student build relationships at the new school.</a:t>
            </a:r>
          </a:p>
        </p:txBody>
      </p:sp>
      <p:sp>
        <p:nvSpPr>
          <p:cNvPr id="6" name="Footer Placeholder 5">
            <a:extLst>
              <a:ext uri="{FF2B5EF4-FFF2-40B4-BE49-F238E27FC236}">
                <a16:creationId xmlns:a16="http://schemas.microsoft.com/office/drawing/2014/main" id="{4029165C-3B10-F163-27A7-BE19864E9DAA}"/>
              </a:ext>
              <a:ext uri="{C183D7F6-B498-43B3-948B-1728B52AA6E4}">
                <adec:decorative xmlns:adec="http://schemas.microsoft.com/office/drawing/2017/decorative" val="1"/>
              </a:ext>
            </a:extLst>
          </p:cNvPr>
          <p:cNvSpPr>
            <a:spLocks noGrp="1"/>
          </p:cNvSpPr>
          <p:nvPr>
            <p:ph type="ftr" sz="quarter" idx="18"/>
          </p:nvPr>
        </p:nvSpPr>
        <p:spPr/>
        <p:txBody>
          <a:bodyPr/>
          <a:lstStyle/>
          <a:p>
            <a:r>
              <a:rPr lang="en-US"/>
              <a:t>© Tennessee Department of Education </a:t>
            </a:r>
            <a:endParaRPr lang="id-ID"/>
          </a:p>
          <a:p>
            <a:endParaRPr lang="en-US"/>
          </a:p>
        </p:txBody>
      </p:sp>
      <p:sp>
        <p:nvSpPr>
          <p:cNvPr id="5" name="Content Placeholder 4">
            <a:extLst>
              <a:ext uri="{FF2B5EF4-FFF2-40B4-BE49-F238E27FC236}">
                <a16:creationId xmlns:a16="http://schemas.microsoft.com/office/drawing/2014/main" id="{652419F7-CBEA-35C9-5B49-A3840EDF51A8}"/>
              </a:ext>
            </a:extLst>
          </p:cNvPr>
          <p:cNvSpPr>
            <a:spLocks noGrp="1"/>
          </p:cNvSpPr>
          <p:nvPr>
            <p:ph sz="quarter" idx="17"/>
          </p:nvPr>
        </p:nvSpPr>
        <p:spPr>
          <a:xfrm>
            <a:off x="80130" y="5747935"/>
            <a:ext cx="7389616" cy="536956"/>
          </a:xfrm>
        </p:spPr>
        <p:txBody>
          <a:bodyPr vert="horz" lIns="91440" tIns="45720" rIns="91440" bIns="45720" rtlCol="0" anchor="t">
            <a:noAutofit/>
          </a:bodyPr>
          <a:lstStyle/>
          <a:p>
            <a:pPr marL="0" indent="0"/>
            <a:r>
              <a:rPr lang="en-US" b="1" i="1">
                <a:solidFill>
                  <a:schemeClr val="tx1">
                    <a:lumMod val="50000"/>
                  </a:schemeClr>
                </a:solidFill>
                <a:latin typeface="Arial"/>
                <a:ea typeface="Open Sans"/>
                <a:cs typeface="Arial"/>
              </a:rPr>
              <a:t>What skill(s) should be targeted for intervention?</a:t>
            </a:r>
            <a:endParaRPr lang="en-US">
              <a:solidFill>
                <a:schemeClr val="tx1">
                  <a:lumMod val="50000"/>
                </a:schemeClr>
              </a:solidFill>
              <a:latin typeface="Arial"/>
              <a:ea typeface="Open Sans"/>
              <a:cs typeface="Arial"/>
            </a:endParaRPr>
          </a:p>
        </p:txBody>
      </p:sp>
    </p:spTree>
    <p:extLst>
      <p:ext uri="{BB962C8B-B14F-4D97-AF65-F5344CB8AC3E}">
        <p14:creationId xmlns:p14="http://schemas.microsoft.com/office/powerpoint/2010/main" val="37503315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0BA30-F571-16C3-8708-F2D5E1A6146F}"/>
              </a:ext>
            </a:extLst>
          </p:cNvPr>
          <p:cNvSpPr>
            <a:spLocks noGrp="1"/>
          </p:cNvSpPr>
          <p:nvPr>
            <p:ph type="title"/>
          </p:nvPr>
        </p:nvSpPr>
        <p:spPr/>
        <p:txBody>
          <a:bodyPr/>
          <a:lstStyle/>
          <a:p>
            <a:r>
              <a:rPr lang="en-US"/>
              <a:t>The Role of Environment</a:t>
            </a:r>
          </a:p>
        </p:txBody>
      </p:sp>
      <p:sp>
        <p:nvSpPr>
          <p:cNvPr id="4" name="Content Placeholder 3">
            <a:extLst>
              <a:ext uri="{FF2B5EF4-FFF2-40B4-BE49-F238E27FC236}">
                <a16:creationId xmlns:a16="http://schemas.microsoft.com/office/drawing/2014/main" id="{56309CC2-BA26-3927-9B00-A786EFDBA815}"/>
              </a:ext>
            </a:extLst>
          </p:cNvPr>
          <p:cNvSpPr>
            <a:spLocks noGrp="1"/>
          </p:cNvSpPr>
          <p:nvPr>
            <p:ph sz="quarter" idx="15"/>
          </p:nvPr>
        </p:nvSpPr>
        <p:spPr>
          <a:xfrm>
            <a:off x="609341" y="1354943"/>
            <a:ext cx="5210454" cy="4795404"/>
          </a:xfrm>
        </p:spPr>
        <p:txBody>
          <a:bodyPr>
            <a:noAutofit/>
          </a:bodyPr>
          <a:lstStyle/>
          <a:p>
            <a:pPr marL="0" indent="0">
              <a:buNone/>
            </a:pPr>
            <a:r>
              <a:rPr lang="en-US">
                <a:latin typeface="Arial"/>
                <a:cs typeface="Arial"/>
              </a:rPr>
              <a:t>Desired and challenging behaviors are supported by the </a:t>
            </a:r>
            <a:r>
              <a:rPr lang="en-US" b="1">
                <a:latin typeface="Arial"/>
                <a:cs typeface="Arial"/>
              </a:rPr>
              <a:t>environment</a:t>
            </a:r>
            <a:r>
              <a:rPr lang="en-US">
                <a:latin typeface="Arial"/>
                <a:cs typeface="Arial"/>
              </a:rPr>
              <a:t>.</a:t>
            </a:r>
          </a:p>
          <a:p>
            <a:pPr marL="0" indent="0">
              <a:spcBef>
                <a:spcPts val="1167"/>
              </a:spcBef>
              <a:buNone/>
            </a:pPr>
            <a:r>
              <a:rPr lang="en-US"/>
              <a:t>Effective environments provide</a:t>
            </a:r>
            <a:r>
              <a:rPr lang="en-US" b="1"/>
              <a:t>:</a:t>
            </a:r>
          </a:p>
          <a:p>
            <a:pPr marL="347663" indent="-342900">
              <a:spcBef>
                <a:spcPts val="567"/>
              </a:spcBef>
            </a:pPr>
            <a:r>
              <a:rPr lang="en-US"/>
              <a:t>consistency,</a:t>
            </a:r>
          </a:p>
          <a:p>
            <a:pPr marL="347663" indent="-342900">
              <a:spcBef>
                <a:spcPts val="567"/>
              </a:spcBef>
            </a:pPr>
            <a:r>
              <a:rPr lang="en-US"/>
              <a:t>connection,</a:t>
            </a:r>
          </a:p>
          <a:p>
            <a:pPr marL="347663" indent="-342900">
              <a:spcBef>
                <a:spcPts val="567"/>
              </a:spcBef>
            </a:pPr>
            <a:r>
              <a:rPr lang="en-US"/>
              <a:t>encouragement,</a:t>
            </a:r>
          </a:p>
          <a:p>
            <a:pPr marL="347663" indent="-342900">
              <a:spcBef>
                <a:spcPts val="567"/>
              </a:spcBef>
            </a:pPr>
            <a:r>
              <a:rPr lang="en-US"/>
              <a:t>recognition,</a:t>
            </a:r>
          </a:p>
          <a:p>
            <a:pPr marL="347663" indent="-342900">
              <a:spcBef>
                <a:spcPts val="567"/>
              </a:spcBef>
            </a:pPr>
            <a:r>
              <a:rPr lang="en-US"/>
              <a:t>instruction,</a:t>
            </a:r>
          </a:p>
          <a:p>
            <a:pPr marL="347663" indent="-342900">
              <a:spcBef>
                <a:spcPts val="567"/>
              </a:spcBef>
            </a:pPr>
            <a:r>
              <a:rPr lang="en-US"/>
              <a:t>opportunities to respond, and</a:t>
            </a:r>
          </a:p>
          <a:p>
            <a:pPr marL="347663" indent="-342900">
              <a:spcBef>
                <a:spcPts val="567"/>
              </a:spcBef>
            </a:pPr>
            <a:r>
              <a:rPr lang="en-US"/>
              <a:t>routines to avoid reinforcing behaviors of concern.</a:t>
            </a:r>
          </a:p>
        </p:txBody>
      </p:sp>
      <p:sp>
        <p:nvSpPr>
          <p:cNvPr id="8" name="Footer Placeholder 7">
            <a:extLst>
              <a:ext uri="{FF2B5EF4-FFF2-40B4-BE49-F238E27FC236}">
                <a16:creationId xmlns:a16="http://schemas.microsoft.com/office/drawing/2014/main" id="{0E065D29-BE4E-EF19-8D9E-F1277F78DB27}"/>
              </a:ext>
            </a:extLst>
          </p:cNvPr>
          <p:cNvSpPr>
            <a:spLocks noGrp="1"/>
          </p:cNvSpPr>
          <p:nvPr>
            <p:ph type="ftr" sz="quarter" idx="10"/>
          </p:nvPr>
        </p:nvSpPr>
        <p:spPr/>
        <p:txBody>
          <a:bodyPr/>
          <a:lstStyle/>
          <a:p>
            <a:r>
              <a:rPr lang="en-US"/>
              <a:t>© Tennessee Department of Education </a:t>
            </a:r>
            <a:endParaRPr lang="id-ID"/>
          </a:p>
          <a:p>
            <a:endParaRPr lang="en-US"/>
          </a:p>
        </p:txBody>
      </p:sp>
      <p:pic>
        <p:nvPicPr>
          <p:cNvPr id="10" name="Picture 9">
            <a:extLst>
              <a:ext uri="{FF2B5EF4-FFF2-40B4-BE49-F238E27FC236}">
                <a16:creationId xmlns:a16="http://schemas.microsoft.com/office/drawing/2014/main" id="{6CBE98E9-9878-FE71-40EB-E4D09C6A695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611055" y="2359944"/>
            <a:ext cx="4451786" cy="2785403"/>
          </a:xfrm>
          <a:prstGeom prst="rect">
            <a:avLst/>
          </a:prstGeom>
        </p:spPr>
      </p:pic>
    </p:spTree>
    <p:extLst>
      <p:ext uri="{BB962C8B-B14F-4D97-AF65-F5344CB8AC3E}">
        <p14:creationId xmlns:p14="http://schemas.microsoft.com/office/powerpoint/2010/main" val="3674751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2DBA4-0418-5BB5-F119-9F1EF7202ACA}"/>
              </a:ext>
            </a:extLst>
          </p:cNvPr>
          <p:cNvSpPr>
            <a:spLocks noGrp="1"/>
          </p:cNvSpPr>
          <p:nvPr>
            <p:ph type="title"/>
          </p:nvPr>
        </p:nvSpPr>
        <p:spPr/>
        <p:txBody>
          <a:bodyPr/>
          <a:lstStyle/>
          <a:p>
            <a:r>
              <a:rPr lang="en-US"/>
              <a:t>Introduction</a:t>
            </a:r>
          </a:p>
        </p:txBody>
      </p:sp>
      <p:sp>
        <p:nvSpPr>
          <p:cNvPr id="4" name="Footer Placeholder 3">
            <a:extLst>
              <a:ext uri="{FF2B5EF4-FFF2-40B4-BE49-F238E27FC236}">
                <a16:creationId xmlns:a16="http://schemas.microsoft.com/office/drawing/2014/main" id="{16697DFC-65C8-5A81-C259-0CBFB60FE368}"/>
              </a:ext>
            </a:extLst>
          </p:cNvPr>
          <p:cNvSpPr>
            <a:spLocks noGrp="1"/>
          </p:cNvSpPr>
          <p:nvPr>
            <p:ph type="ftr" sz="quarter" idx="11"/>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35444847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EC314-8668-F2BD-03DF-1B429DE221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DE5E1A-AC8D-7085-B430-4D015D0AB324}"/>
              </a:ext>
            </a:extLst>
          </p:cNvPr>
          <p:cNvSpPr>
            <a:spLocks noGrp="1"/>
          </p:cNvSpPr>
          <p:nvPr>
            <p:ph type="title"/>
          </p:nvPr>
        </p:nvSpPr>
        <p:spPr>
          <a:xfrm>
            <a:off x="228159" y="228599"/>
            <a:ext cx="11484541" cy="1347621"/>
          </a:xfrm>
        </p:spPr>
        <p:txBody>
          <a:bodyPr>
            <a:normAutofit fontScale="90000"/>
          </a:bodyPr>
          <a:lstStyle/>
          <a:p>
            <a:r>
              <a:rPr lang="en-US" sz="4000"/>
              <a:t>Designing Interventions to Address Student Need</a:t>
            </a:r>
            <a:br>
              <a:rPr lang="en-US"/>
            </a:br>
            <a:r>
              <a:rPr lang="en-US" sz="2700" i="1">
                <a:latin typeface="Arial" panose="020B0604020202020204" pitchFamily="34" charset="0"/>
                <a:cs typeface="Arial" panose="020B0604020202020204" pitchFamily="34" charset="0"/>
              </a:rPr>
              <a:t>Alignment Guide Application Activity: Part 2</a:t>
            </a:r>
            <a:endParaRPr lang="en-US" sz="2700"/>
          </a:p>
        </p:txBody>
      </p:sp>
      <p:sp>
        <p:nvSpPr>
          <p:cNvPr id="3" name="Text Placeholder 2">
            <a:extLst>
              <a:ext uri="{FF2B5EF4-FFF2-40B4-BE49-F238E27FC236}">
                <a16:creationId xmlns:a16="http://schemas.microsoft.com/office/drawing/2014/main" id="{3517488E-CF2C-4CD8-FB6E-239D0613F46C}"/>
              </a:ext>
            </a:extLst>
          </p:cNvPr>
          <p:cNvSpPr>
            <a:spLocks noGrp="1"/>
          </p:cNvSpPr>
          <p:nvPr>
            <p:ph type="body" sz="quarter" idx="10"/>
          </p:nvPr>
        </p:nvSpPr>
        <p:spPr>
          <a:xfrm>
            <a:off x="507867" y="1858180"/>
            <a:ext cx="11204831" cy="4378036"/>
          </a:xfrm>
        </p:spPr>
        <p:txBody>
          <a:bodyPr/>
          <a:lstStyle/>
          <a:p>
            <a:pPr marL="571500" indent="-457200">
              <a:buFont typeface="Arial"/>
              <a:buAutoNum type="arabicPeriod"/>
            </a:pPr>
            <a:r>
              <a:rPr lang="en-US">
                <a:latin typeface="Arial"/>
                <a:ea typeface="Arial"/>
                <a:cs typeface="Arial"/>
                <a:sym typeface="Arial"/>
              </a:rPr>
              <a:t>Turn to </a:t>
            </a:r>
            <a:r>
              <a:rPr lang="en-US" i="1">
                <a:latin typeface="Arial"/>
                <a:ea typeface="Arial"/>
                <a:cs typeface="Arial"/>
                <a:sym typeface="Arial"/>
              </a:rPr>
              <a:t>Designing Interventions to Address Student Need </a:t>
            </a:r>
            <a:r>
              <a:rPr lang="en-US">
                <a:latin typeface="Arial"/>
                <a:ea typeface="Arial"/>
                <a:cs typeface="Arial"/>
                <a:sym typeface="Arial"/>
              </a:rPr>
              <a:t>in the Alignment Guide.</a:t>
            </a:r>
          </a:p>
          <a:p>
            <a:pPr marL="571500" indent="-457200">
              <a:buFont typeface="Arial"/>
              <a:buAutoNum type="arabicPeriod"/>
            </a:pPr>
            <a:r>
              <a:rPr lang="en-US">
                <a:latin typeface="Arial"/>
                <a:ea typeface="Arial"/>
                <a:cs typeface="Arial"/>
                <a:sym typeface="Arial"/>
              </a:rPr>
              <a:t>Review student data from one grade at your school and consider your List of Students At Risk</a:t>
            </a:r>
            <a:r>
              <a:rPr lang="en-US" i="1">
                <a:latin typeface="Arial"/>
                <a:ea typeface="Arial"/>
                <a:cs typeface="Arial"/>
                <a:sym typeface="Arial"/>
              </a:rPr>
              <a:t>.</a:t>
            </a:r>
          </a:p>
          <a:p>
            <a:pPr marL="571500" indent="-457200">
              <a:buFont typeface="Arial"/>
              <a:buAutoNum type="arabicPeriod"/>
            </a:pPr>
            <a:r>
              <a:rPr lang="en-US">
                <a:latin typeface="Arial"/>
                <a:ea typeface="Arial"/>
                <a:cs typeface="Arial"/>
                <a:sym typeface="Arial"/>
              </a:rPr>
              <a:t>Use your school’s </a:t>
            </a:r>
            <a:r>
              <a:rPr lang="en-US" i="1">
                <a:latin typeface="Arial"/>
                <a:ea typeface="Arial"/>
                <a:cs typeface="Arial"/>
                <a:sym typeface="Arial"/>
              </a:rPr>
              <a:t>Risk Indicator </a:t>
            </a:r>
            <a:r>
              <a:rPr lang="en-US" i="1"/>
              <a:t>Continuum</a:t>
            </a:r>
            <a:r>
              <a:rPr lang="en-US" i="1">
                <a:latin typeface="Arial"/>
                <a:ea typeface="Arial"/>
                <a:cs typeface="Arial"/>
                <a:sym typeface="Arial"/>
              </a:rPr>
              <a:t> </a:t>
            </a:r>
            <a:r>
              <a:rPr lang="en-US">
                <a:latin typeface="Arial"/>
                <a:ea typeface="Arial"/>
                <a:cs typeface="Arial"/>
                <a:sym typeface="Arial"/>
              </a:rPr>
              <a:t>and </a:t>
            </a:r>
            <a:r>
              <a:rPr lang="en-US" i="1">
                <a:latin typeface="Arial"/>
                <a:ea typeface="Arial"/>
                <a:cs typeface="Arial"/>
                <a:sym typeface="Arial"/>
              </a:rPr>
              <a:t>School Curricula and Interventions Alignment Tool </a:t>
            </a:r>
            <a:r>
              <a:rPr lang="en-US">
                <a:latin typeface="Arial"/>
                <a:ea typeface="Arial"/>
                <a:cs typeface="Arial"/>
                <a:sym typeface="Arial"/>
              </a:rPr>
              <a:t>to identify appropriate interventions for the students in your data set and match students to interventions. </a:t>
            </a:r>
            <a:endParaRPr lang="en-US"/>
          </a:p>
          <a:p>
            <a:pPr marL="571500" indent="-457200">
              <a:spcBef>
                <a:spcPts val="600"/>
              </a:spcBef>
              <a:buFont typeface="Arial"/>
              <a:buAutoNum type="arabicPeriod"/>
            </a:pPr>
            <a:r>
              <a:rPr lang="en-US">
                <a:latin typeface="Arial"/>
                <a:ea typeface="Arial"/>
                <a:cs typeface="Arial"/>
                <a:sym typeface="Arial"/>
              </a:rPr>
              <a:t>If you do not have data from your school or if you have additional time, review the Rolling Hills or Sandy Creek materials to complete step two.</a:t>
            </a:r>
          </a:p>
        </p:txBody>
      </p:sp>
      <p:sp>
        <p:nvSpPr>
          <p:cNvPr id="4" name="Footer Placeholder 3">
            <a:extLst>
              <a:ext uri="{FF2B5EF4-FFF2-40B4-BE49-F238E27FC236}">
                <a16:creationId xmlns:a16="http://schemas.microsoft.com/office/drawing/2014/main" id="{FFB9A267-5A23-AF47-BB3E-BFEE05B490FF}"/>
              </a:ext>
            </a:extLst>
          </p:cNvPr>
          <p:cNvSpPr>
            <a:spLocks noGrp="1"/>
          </p:cNvSpPr>
          <p:nvPr>
            <p:ph type="ftr" sz="quarter" idx="11"/>
          </p:nvPr>
        </p:nvSpPr>
        <p:spPr/>
        <p:txBody>
          <a:bodyPr/>
          <a:lstStyle/>
          <a:p>
            <a:r>
              <a:rPr lang="en-US"/>
              <a:t>© Tennessee Department of Education </a:t>
            </a:r>
            <a:endParaRPr lang="id-ID"/>
          </a:p>
          <a:p>
            <a:endParaRPr lang="en-US"/>
          </a:p>
        </p:txBody>
      </p:sp>
      <p:pic>
        <p:nvPicPr>
          <p:cNvPr id="7" name="Picture 6">
            <a:extLst>
              <a:ext uri="{FF2B5EF4-FFF2-40B4-BE49-F238E27FC236}">
                <a16:creationId xmlns:a16="http://schemas.microsoft.com/office/drawing/2014/main" id="{EBC22ADA-691F-0DDF-F11B-1FBBED8EDB0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54643" y="160122"/>
            <a:ext cx="1306023" cy="1079358"/>
          </a:xfrm>
          <a:prstGeom prst="rect">
            <a:avLst/>
          </a:prstGeom>
        </p:spPr>
      </p:pic>
      <p:pic>
        <p:nvPicPr>
          <p:cNvPr id="8" name="Picture 7">
            <a:extLst>
              <a:ext uri="{FF2B5EF4-FFF2-40B4-BE49-F238E27FC236}">
                <a16:creationId xmlns:a16="http://schemas.microsoft.com/office/drawing/2014/main" id="{576DA2C9-F4B1-E49E-4F28-C72CF6609E57}"/>
              </a:ext>
              <a:ext uri="{C183D7F6-B498-43B3-948B-1728B52AA6E4}">
                <adec:decorative xmlns:adec="http://schemas.microsoft.com/office/drawing/2017/decorative" val="1"/>
              </a:ext>
            </a:extLst>
          </p:cNvPr>
          <p:cNvPicPr>
            <a:picLocks noChangeAspect="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07867" y="5213833"/>
            <a:ext cx="559879" cy="699849"/>
          </a:xfrm>
          <a:prstGeom prst="rect">
            <a:avLst/>
          </a:prstGeom>
        </p:spPr>
      </p:pic>
    </p:spTree>
    <p:extLst>
      <p:ext uri="{BB962C8B-B14F-4D97-AF65-F5344CB8AC3E}">
        <p14:creationId xmlns:p14="http://schemas.microsoft.com/office/powerpoint/2010/main" val="19505136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AE641-01E3-EAD8-9E8F-44C7BCEF6C61}"/>
              </a:ext>
            </a:extLst>
          </p:cNvPr>
          <p:cNvSpPr>
            <a:spLocks noGrp="1"/>
          </p:cNvSpPr>
          <p:nvPr>
            <p:ph type="title"/>
          </p:nvPr>
        </p:nvSpPr>
        <p:spPr/>
        <p:txBody>
          <a:bodyPr/>
          <a:lstStyle/>
          <a:p>
            <a:r>
              <a:rPr lang="en-US"/>
              <a:t>Grouping Students</a:t>
            </a:r>
            <a:br>
              <a:rPr lang="en-US"/>
            </a:br>
            <a:r>
              <a:rPr lang="en-US" sz="2400" i="1">
                <a:latin typeface="Arial" panose="020B0604020202020204" pitchFamily="34" charset="0"/>
                <a:cs typeface="Arial" panose="020B0604020202020204" pitchFamily="34" charset="0"/>
              </a:rPr>
              <a:t>Pre-Work Review</a:t>
            </a:r>
            <a:endParaRPr lang="en-US"/>
          </a:p>
        </p:txBody>
      </p:sp>
      <p:sp>
        <p:nvSpPr>
          <p:cNvPr id="3" name="Text Placeholder 2">
            <a:extLst>
              <a:ext uri="{FF2B5EF4-FFF2-40B4-BE49-F238E27FC236}">
                <a16:creationId xmlns:a16="http://schemas.microsoft.com/office/drawing/2014/main" id="{BC37F994-E565-3912-3D16-F21F8E6B030B}"/>
              </a:ext>
            </a:extLst>
          </p:cNvPr>
          <p:cNvSpPr>
            <a:spLocks noGrp="1"/>
          </p:cNvSpPr>
          <p:nvPr>
            <p:ph type="body" sz="quarter" idx="10"/>
          </p:nvPr>
        </p:nvSpPr>
        <p:spPr/>
        <p:txBody>
          <a:bodyPr/>
          <a:lstStyle/>
          <a:p>
            <a:pPr marL="76200" indent="0">
              <a:buNone/>
            </a:pPr>
            <a:r>
              <a:rPr lang="en-US"/>
              <a:t>After schools identify appropriate interventions for each student, teams must consider how to group the students best to optimize effectiveness and efficiency.</a:t>
            </a:r>
          </a:p>
          <a:p>
            <a:pPr indent="-457200">
              <a:spcBef>
                <a:spcPts val="600"/>
              </a:spcBef>
            </a:pPr>
            <a:r>
              <a:rPr lang="en-US">
                <a:latin typeface="Arial"/>
                <a:ea typeface="Open Sans"/>
                <a:cs typeface="Arial"/>
              </a:rPr>
              <a:t>Maximize resources by grouping students with common needs.</a:t>
            </a:r>
          </a:p>
          <a:p>
            <a:pPr marL="444500" indent="-444500">
              <a:spcBef>
                <a:spcPts val="600"/>
              </a:spcBef>
            </a:pPr>
            <a:r>
              <a:rPr lang="en-US">
                <a:latin typeface="Arial"/>
                <a:ea typeface="Open Sans"/>
                <a:cs typeface="Arial"/>
              </a:rPr>
              <a:t>Create group sizes that ensure all students have increased opportunity to practice and receive feedback.</a:t>
            </a:r>
          </a:p>
          <a:p>
            <a:pPr indent="-457200">
              <a:spcBef>
                <a:spcPts val="600"/>
              </a:spcBef>
            </a:pPr>
            <a:r>
              <a:rPr lang="en-US">
                <a:latin typeface="Arial"/>
                <a:ea typeface="Open Sans"/>
                <a:cs typeface="Arial"/>
              </a:rPr>
              <a:t>Consider available resources, in terms of interventionists, time, and space.</a:t>
            </a:r>
          </a:p>
        </p:txBody>
      </p:sp>
      <p:sp>
        <p:nvSpPr>
          <p:cNvPr id="4" name="Footer Placeholder 3">
            <a:extLst>
              <a:ext uri="{FF2B5EF4-FFF2-40B4-BE49-F238E27FC236}">
                <a16:creationId xmlns:a16="http://schemas.microsoft.com/office/drawing/2014/main" id="{5CC707C5-DD1F-EB6E-7E23-17A259A1F988}"/>
              </a:ext>
            </a:extLst>
          </p:cNvPr>
          <p:cNvSpPr>
            <a:spLocks noGrp="1"/>
          </p:cNvSpPr>
          <p:nvPr>
            <p:ph type="ftr" sz="quarter" idx="11"/>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29615342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4B4FF-2D3A-7E81-BB55-C6AA3685E7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488CED-6E20-17AE-6286-F65232C4D410}"/>
              </a:ext>
            </a:extLst>
          </p:cNvPr>
          <p:cNvSpPr>
            <a:spLocks noGrp="1"/>
          </p:cNvSpPr>
          <p:nvPr>
            <p:ph type="title"/>
          </p:nvPr>
        </p:nvSpPr>
        <p:spPr>
          <a:xfrm>
            <a:off x="228159" y="199537"/>
            <a:ext cx="11204832" cy="1208314"/>
          </a:xfrm>
        </p:spPr>
        <p:txBody>
          <a:bodyPr/>
          <a:lstStyle/>
          <a:p>
            <a:r>
              <a:rPr lang="en-US"/>
              <a:t>Grouping Students and Allocating Resources</a:t>
            </a:r>
            <a:br>
              <a:rPr lang="en-US"/>
            </a:br>
            <a:r>
              <a:rPr lang="en-US" sz="2400" i="1">
                <a:latin typeface="Arial" panose="020B0604020202020204" pitchFamily="34" charset="0"/>
                <a:cs typeface="Arial" panose="020B0604020202020204" pitchFamily="34" charset="0"/>
              </a:rPr>
              <a:t>Alignment Guide Application Activity</a:t>
            </a:r>
            <a:endParaRPr lang="en-US" sz="2400"/>
          </a:p>
        </p:txBody>
      </p:sp>
      <p:sp>
        <p:nvSpPr>
          <p:cNvPr id="3" name="Text Placeholder 2">
            <a:extLst>
              <a:ext uri="{FF2B5EF4-FFF2-40B4-BE49-F238E27FC236}">
                <a16:creationId xmlns:a16="http://schemas.microsoft.com/office/drawing/2014/main" id="{7440D04E-F68F-2028-FBD2-1C423CBFD94E}"/>
              </a:ext>
            </a:extLst>
          </p:cNvPr>
          <p:cNvSpPr>
            <a:spLocks noGrp="1"/>
          </p:cNvSpPr>
          <p:nvPr>
            <p:ph type="body" sz="quarter" idx="10"/>
          </p:nvPr>
        </p:nvSpPr>
        <p:spPr>
          <a:xfrm>
            <a:off x="507867" y="1576221"/>
            <a:ext cx="11204831" cy="4378036"/>
          </a:xfrm>
        </p:spPr>
        <p:txBody>
          <a:bodyPr/>
          <a:lstStyle/>
          <a:p>
            <a:pPr marL="566928" indent="-457200">
              <a:buFont typeface="Arial"/>
              <a:buAutoNum type="arabicPeriod"/>
            </a:pPr>
            <a:r>
              <a:rPr lang="en-US">
                <a:latin typeface="Arial"/>
                <a:ea typeface="Arial"/>
                <a:cs typeface="Arial"/>
                <a:sym typeface="Arial"/>
              </a:rPr>
              <a:t>Turn to </a:t>
            </a:r>
            <a:r>
              <a:rPr lang="en-US" i="1">
                <a:latin typeface="Arial"/>
                <a:ea typeface="Arial"/>
                <a:cs typeface="Arial"/>
                <a:sym typeface="Arial"/>
              </a:rPr>
              <a:t>Grouping Students and Allocating Resources </a:t>
            </a:r>
            <a:r>
              <a:rPr lang="en-US">
                <a:latin typeface="Arial"/>
                <a:ea typeface="Arial"/>
                <a:cs typeface="Arial"/>
                <a:sym typeface="Arial"/>
              </a:rPr>
              <a:t>in the Alignment Guide.</a:t>
            </a:r>
          </a:p>
          <a:p>
            <a:pPr marL="566928" indent="-457200">
              <a:buFont typeface="Arial"/>
              <a:buAutoNum type="arabicPeriod"/>
            </a:pPr>
            <a:r>
              <a:rPr lang="en-US">
                <a:latin typeface="Arial"/>
                <a:ea typeface="Arial"/>
                <a:cs typeface="Arial"/>
                <a:sym typeface="Arial"/>
              </a:rPr>
              <a:t>Review your ideas from the session two pre-work and consider all grades at your school.</a:t>
            </a:r>
          </a:p>
          <a:p>
            <a:pPr marL="566928" indent="-457200">
              <a:buFont typeface="Arial"/>
              <a:buAutoNum type="arabicPeriod"/>
            </a:pPr>
            <a:r>
              <a:rPr lang="en-US">
                <a:latin typeface="Arial"/>
                <a:ea typeface="Arial"/>
                <a:cs typeface="Arial"/>
                <a:sym typeface="Arial"/>
              </a:rPr>
              <a:t>Answer the discussion questions with your group.</a:t>
            </a:r>
          </a:p>
          <a:p>
            <a:pPr marL="566928" indent="-457200">
              <a:buFont typeface="Arial"/>
              <a:buAutoNum type="arabicPeriod"/>
            </a:pPr>
            <a:r>
              <a:rPr lang="en-US">
                <a:latin typeface="Arial"/>
                <a:ea typeface="Arial"/>
                <a:cs typeface="Arial"/>
                <a:sym typeface="Arial"/>
              </a:rPr>
              <a:t>Complete the </a:t>
            </a:r>
            <a:r>
              <a:rPr lang="en-US" i="1">
                <a:latin typeface="Arial"/>
                <a:ea typeface="Arial"/>
                <a:cs typeface="Arial"/>
                <a:sym typeface="Arial"/>
              </a:rPr>
              <a:t>Managing Tier II Interventions Pause and Reflect </a:t>
            </a:r>
            <a:r>
              <a:rPr lang="en-US">
                <a:latin typeface="Arial"/>
                <a:ea typeface="Arial"/>
                <a:cs typeface="Arial"/>
                <a:sym typeface="Arial"/>
              </a:rPr>
              <a:t>chart on the next page.</a:t>
            </a:r>
          </a:p>
          <a:p>
            <a:pPr marL="566928" indent="-457200">
              <a:buFont typeface="Arial"/>
              <a:buAutoNum type="arabicPeriod"/>
            </a:pPr>
            <a:r>
              <a:rPr lang="en-US"/>
              <a:t>If time, review the </a:t>
            </a:r>
            <a:r>
              <a:rPr lang="en-US" i="1"/>
              <a:t>Checklist for Aligning Practices</a:t>
            </a:r>
            <a:r>
              <a:rPr lang="en-US"/>
              <a:t> handout in the Tier II Binder and discuss additional considerations with your group.</a:t>
            </a:r>
            <a:endParaRPr lang="en-US">
              <a:latin typeface="Arial"/>
              <a:ea typeface="Arial"/>
              <a:cs typeface="Arial"/>
              <a:sym typeface="Arial"/>
            </a:endParaRPr>
          </a:p>
        </p:txBody>
      </p:sp>
      <p:sp>
        <p:nvSpPr>
          <p:cNvPr id="4" name="Footer Placeholder 3">
            <a:extLst>
              <a:ext uri="{FF2B5EF4-FFF2-40B4-BE49-F238E27FC236}">
                <a16:creationId xmlns:a16="http://schemas.microsoft.com/office/drawing/2014/main" id="{89073E4D-D35A-0357-3784-E0791F81FCAF}"/>
              </a:ext>
            </a:extLst>
          </p:cNvPr>
          <p:cNvSpPr>
            <a:spLocks noGrp="1"/>
          </p:cNvSpPr>
          <p:nvPr>
            <p:ph type="ftr" sz="quarter" idx="11"/>
          </p:nvPr>
        </p:nvSpPr>
        <p:spPr/>
        <p:txBody>
          <a:bodyPr/>
          <a:lstStyle/>
          <a:p>
            <a:r>
              <a:rPr lang="en-US"/>
              <a:t>© Tennessee Department of Education </a:t>
            </a:r>
            <a:endParaRPr lang="id-ID"/>
          </a:p>
          <a:p>
            <a:endParaRPr lang="en-US"/>
          </a:p>
        </p:txBody>
      </p:sp>
      <p:pic>
        <p:nvPicPr>
          <p:cNvPr id="7" name="Picture 6">
            <a:extLst>
              <a:ext uri="{FF2B5EF4-FFF2-40B4-BE49-F238E27FC236}">
                <a16:creationId xmlns:a16="http://schemas.microsoft.com/office/drawing/2014/main" id="{6E06A96F-A957-1E3E-3493-188D0D9FE36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882802" y="98164"/>
            <a:ext cx="1306023" cy="1079358"/>
          </a:xfrm>
          <a:prstGeom prst="rect">
            <a:avLst/>
          </a:prstGeom>
        </p:spPr>
      </p:pic>
      <p:pic>
        <p:nvPicPr>
          <p:cNvPr id="8" name="Picture 7">
            <a:extLst>
              <a:ext uri="{FF2B5EF4-FFF2-40B4-BE49-F238E27FC236}">
                <a16:creationId xmlns:a16="http://schemas.microsoft.com/office/drawing/2014/main" id="{44F994C0-F33B-8C51-2AE9-718A75B259DD}"/>
              </a:ext>
              <a:ext uri="{C183D7F6-B498-43B3-948B-1728B52AA6E4}">
                <adec:decorative xmlns:adec="http://schemas.microsoft.com/office/drawing/2017/decorative" val="1"/>
              </a:ext>
            </a:extLst>
          </p:cNvPr>
          <p:cNvPicPr>
            <a:picLocks noChangeAspect="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07867" y="5213833"/>
            <a:ext cx="559879" cy="699849"/>
          </a:xfrm>
          <a:prstGeom prst="rect">
            <a:avLst/>
          </a:prstGeom>
        </p:spPr>
      </p:pic>
    </p:spTree>
    <p:extLst>
      <p:ext uri="{BB962C8B-B14F-4D97-AF65-F5344CB8AC3E}">
        <p14:creationId xmlns:p14="http://schemas.microsoft.com/office/powerpoint/2010/main" val="27286785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20742-FEFE-4BB2-5810-8745A674F78A}"/>
              </a:ext>
            </a:extLst>
          </p:cNvPr>
          <p:cNvSpPr>
            <a:spLocks noGrp="1"/>
          </p:cNvSpPr>
          <p:nvPr>
            <p:ph type="title"/>
          </p:nvPr>
        </p:nvSpPr>
        <p:spPr/>
        <p:txBody>
          <a:bodyPr/>
          <a:lstStyle/>
          <a:p>
            <a:r>
              <a:rPr lang="en-U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479"/>
                  </a:ext>
                </a:extLst>
              </a:rPr>
              <a:t>Determining Response to Intervention</a:t>
            </a:r>
            <a:endParaRPr lang="en-US"/>
          </a:p>
        </p:txBody>
      </p:sp>
      <p:sp>
        <p:nvSpPr>
          <p:cNvPr id="3" name="Text Placeholder 2">
            <a:extLst>
              <a:ext uri="{FF2B5EF4-FFF2-40B4-BE49-F238E27FC236}">
                <a16:creationId xmlns:a16="http://schemas.microsoft.com/office/drawing/2014/main" id="{0A0773F8-7C66-B49B-C213-0DB1CAC3A6F6}"/>
              </a:ext>
            </a:extLst>
          </p:cNvPr>
          <p:cNvSpPr>
            <a:spLocks noGrp="1"/>
          </p:cNvSpPr>
          <p:nvPr>
            <p:ph type="body" sz="quarter" idx="10"/>
          </p:nvPr>
        </p:nvSpPr>
        <p:spPr/>
        <p:txBody>
          <a:bodyPr>
            <a:normAutofit lnSpcReduction="10000"/>
          </a:bodyPr>
          <a:lstStyle/>
          <a:p>
            <a:pPr>
              <a:buClr>
                <a:srgbClr val="000000"/>
              </a:buClr>
              <a:buSzPts val="1800"/>
            </a:pPr>
            <a:r>
              <a:rPr lang="en-US" b="1">
                <a:solidFill>
                  <a:schemeClr val="lt1"/>
                </a:solidFill>
                <a:latin typeface="Arial"/>
                <a:ea typeface="Arial"/>
                <a:cs typeface="Arial"/>
                <a:sym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480"/>
                  </a:ext>
                </a:extLst>
              </a:rPr>
              <a:t>RTI</a:t>
            </a:r>
            <a:r>
              <a:rPr lang="en-US" b="1" baseline="30000">
                <a:solidFill>
                  <a:schemeClr val="lt1"/>
                </a:solidFill>
                <a:latin typeface="Arial"/>
                <a:ea typeface="Arial"/>
                <a:cs typeface="Arial"/>
                <a:sym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481"/>
                  </a:ext>
                </a:extLst>
              </a:rPr>
              <a:t>2</a:t>
            </a:r>
            <a:r>
              <a:rPr lang="en-US" b="1">
                <a:solidFill>
                  <a:schemeClr val="lt1"/>
                </a:solidFill>
                <a:latin typeface="Arial"/>
                <a:ea typeface="Arial"/>
                <a:cs typeface="Arial"/>
                <a:sym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482"/>
                  </a:ext>
                </a:extLst>
              </a:rPr>
              <a:t>-A + RTI</a:t>
            </a:r>
            <a:r>
              <a:rPr lang="en-US" b="1" baseline="30000">
                <a:solidFill>
                  <a:schemeClr val="lt1"/>
                </a:solidFill>
                <a:latin typeface="Arial"/>
                <a:ea typeface="Arial"/>
                <a:cs typeface="Arial"/>
                <a:sym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483"/>
                  </a:ext>
                </a:extLst>
              </a:rPr>
              <a:t>2</a:t>
            </a:r>
            <a:r>
              <a:rPr lang="en-US" b="1">
                <a:solidFill>
                  <a:schemeClr val="lt1"/>
                </a:solidFill>
                <a:latin typeface="Arial"/>
                <a:ea typeface="Arial"/>
                <a:cs typeface="Arial"/>
                <a:sym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484"/>
                  </a:ext>
                </a:extLst>
              </a:rPr>
              <a:t>-B School Fidelity Assessment: </a:t>
            </a:r>
            <a:endParaRPr lang="en-US">
              <a:solidFill>
                <a:srgbClr val="000000"/>
              </a:solidFill>
              <a:latin typeface="Arial"/>
              <a:ea typeface="Arial"/>
              <a:cs typeface="Arial"/>
              <a:sym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485"/>
                </a:ext>
              </a:extLst>
            </a:endParaRPr>
          </a:p>
          <a:p>
            <a:pPr>
              <a:buClr>
                <a:srgbClr val="000000"/>
              </a:buClr>
              <a:buSzPts val="1800"/>
            </a:pPr>
            <a:r>
              <a:rPr lang="en-US">
                <a:solidFill>
                  <a:schemeClr val="lt1"/>
                </a:solidFill>
                <a:latin typeface="Arial"/>
                <a:ea typeface="Arial"/>
                <a:cs typeface="Arial"/>
                <a:sym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486"/>
                  </a:ext>
                </a:extLst>
              </a:rPr>
              <a:t>Monitoring Response to Instruction and Intervention (22)</a:t>
            </a:r>
            <a:endParaRPr lang="en-US">
              <a:solidFill>
                <a:srgbClr val="000000"/>
              </a:solidFill>
              <a:latin typeface="Arial"/>
              <a:ea typeface="Arial"/>
              <a:cs typeface="Arial"/>
              <a:sym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487"/>
                </a:ext>
              </a:extLst>
            </a:endParaRPr>
          </a:p>
          <a:p>
            <a:pPr>
              <a:buClr>
                <a:srgbClr val="000000"/>
              </a:buClr>
              <a:buSzPts val="1800"/>
            </a:pPr>
            <a:r>
              <a:rPr lang="en-US">
                <a:solidFill>
                  <a:schemeClr val="lt1"/>
                </a:solidFill>
                <a:latin typeface="Arial"/>
                <a:ea typeface="Arial"/>
                <a:cs typeface="Arial"/>
                <a:sym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488"/>
                  </a:ext>
                </a:extLst>
              </a:rPr>
              <a:t>Adapting and Intensifying Instruction and Intervention (24-25)</a:t>
            </a:r>
            <a:endParaRPr lang="en-US">
              <a:solidFill>
                <a:srgbClr val="000000"/>
              </a:solidFill>
              <a:latin typeface="Arial"/>
              <a:ea typeface="Arial"/>
              <a:cs typeface="Arial"/>
              <a:sym typeface="Arial"/>
            </a:endParaRPr>
          </a:p>
        </p:txBody>
      </p:sp>
      <p:sp>
        <p:nvSpPr>
          <p:cNvPr id="4" name="Footer Placeholder 3">
            <a:extLst>
              <a:ext uri="{FF2B5EF4-FFF2-40B4-BE49-F238E27FC236}">
                <a16:creationId xmlns:a16="http://schemas.microsoft.com/office/drawing/2014/main" id="{65EC8EA4-63EA-B22E-E520-5379DD17FD77}"/>
              </a:ext>
            </a:extLst>
          </p:cNvPr>
          <p:cNvSpPr>
            <a:spLocks noGrp="1"/>
          </p:cNvSpPr>
          <p:nvPr>
            <p:ph type="ftr" sz="quarter" idx="11"/>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41420583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237DC-EC3E-E603-2C95-4586E1A7A5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38B52F-BFE3-4A11-9C4F-E2C7B7661BBF}"/>
              </a:ext>
            </a:extLst>
          </p:cNvPr>
          <p:cNvSpPr>
            <a:spLocks noGrp="1"/>
          </p:cNvSpPr>
          <p:nvPr>
            <p:ph type="title"/>
          </p:nvPr>
        </p:nvSpPr>
        <p:spPr/>
        <p:txBody>
          <a:bodyPr/>
          <a:lstStyle/>
          <a:p>
            <a:r>
              <a:rPr lang="en-US">
                <a:latin typeface="Georgia"/>
              </a:rPr>
              <a:t>Problem-Solving Process - Evaluate</a:t>
            </a:r>
            <a:endParaRPr lang="en-US"/>
          </a:p>
        </p:txBody>
      </p:sp>
      <p:sp>
        <p:nvSpPr>
          <p:cNvPr id="4" name="Footer Placeholder 3">
            <a:extLst>
              <a:ext uri="{FF2B5EF4-FFF2-40B4-BE49-F238E27FC236}">
                <a16:creationId xmlns:a16="http://schemas.microsoft.com/office/drawing/2014/main" id="{66B0D8E8-B41B-FD4C-76BF-0A51EAD5C119}"/>
              </a:ext>
              <a:ext uri="{C183D7F6-B498-43B3-948B-1728B52AA6E4}">
                <adec:decorative xmlns:adec="http://schemas.microsoft.com/office/drawing/2017/decorative" val="1"/>
              </a:ext>
            </a:extLst>
          </p:cNvPr>
          <p:cNvSpPr>
            <a:spLocks noGrp="1"/>
          </p:cNvSpPr>
          <p:nvPr>
            <p:ph type="ftr" sz="quarter" idx="11"/>
          </p:nvPr>
        </p:nvSpPr>
        <p:spPr>
          <a:xfrm>
            <a:off x="9193495" y="6579306"/>
            <a:ext cx="2995330" cy="342246"/>
          </a:xfrm>
        </p:spPr>
        <p:txBody>
          <a:bodyPr/>
          <a:lstStyle/>
          <a:p>
            <a:r>
              <a:rPr lang="en-US"/>
              <a:t>© Tennessee Department of Education </a:t>
            </a:r>
            <a:endParaRPr lang="id-ID"/>
          </a:p>
          <a:p>
            <a:endParaRPr lang="en-US"/>
          </a:p>
        </p:txBody>
      </p:sp>
      <p:pic>
        <p:nvPicPr>
          <p:cNvPr id="6" name="Picture 2" descr="Four step problem solving process: Define, Analyze, Implement, and Evaluate. Evaluate is emphasized with the question Is it working?">
            <a:extLst>
              <a:ext uri="{FF2B5EF4-FFF2-40B4-BE49-F238E27FC236}">
                <a16:creationId xmlns:a16="http://schemas.microsoft.com/office/drawing/2014/main" id="{66A9678A-C14D-711A-922B-B52ACBCFB6D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82250" y="1509927"/>
            <a:ext cx="8317779" cy="4180551"/>
          </a:xfrm>
          <a:prstGeom prst="rect">
            <a:avLst/>
          </a:prstGeom>
          <a:solidFill>
            <a:schemeClr val="accent2"/>
          </a:solidFill>
          <a:ln>
            <a:noFill/>
          </a:ln>
        </p:spPr>
      </p:pic>
      <p:sp>
        <p:nvSpPr>
          <p:cNvPr id="3" name="Google Shape;2480;p220" descr="Four-step problem solving process define, analyze, implement, and evaluate with prompts. In this example, evaluate is emphasized. along with the question Is it working?">
            <a:extLst>
              <a:ext uri="{FF2B5EF4-FFF2-40B4-BE49-F238E27FC236}">
                <a16:creationId xmlns:a16="http://schemas.microsoft.com/office/drawing/2014/main" id="{E1D295D5-95DC-BC36-FB48-8F4A56C5C183}"/>
              </a:ext>
            </a:extLst>
          </p:cNvPr>
          <p:cNvSpPr/>
          <p:nvPr/>
        </p:nvSpPr>
        <p:spPr>
          <a:xfrm>
            <a:off x="1669862" y="3429000"/>
            <a:ext cx="3453208" cy="631372"/>
          </a:xfrm>
          <a:prstGeom prst="rect">
            <a:avLst/>
          </a:prstGeom>
          <a:no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a:solidFill>
                <a:schemeClr val="lt1"/>
              </a:solidFill>
              <a:latin typeface="Open Sans"/>
              <a:ea typeface="Open Sans"/>
              <a:cs typeface="Open Sans"/>
              <a:sym typeface="Open Sans"/>
            </a:endParaRPr>
          </a:p>
        </p:txBody>
      </p:sp>
    </p:spTree>
    <p:extLst>
      <p:ext uri="{BB962C8B-B14F-4D97-AF65-F5344CB8AC3E}">
        <p14:creationId xmlns:p14="http://schemas.microsoft.com/office/powerpoint/2010/main" val="200763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78157-5E16-B7E8-2CB6-0C8087AE35E4}"/>
              </a:ext>
            </a:extLst>
          </p:cNvPr>
          <p:cNvSpPr>
            <a:spLocks noGrp="1"/>
          </p:cNvSpPr>
          <p:nvPr>
            <p:ph type="title"/>
          </p:nvPr>
        </p:nvSpPr>
        <p:spPr/>
        <p:txBody>
          <a:bodyPr/>
          <a:lstStyle/>
          <a:p>
            <a:r>
              <a:rPr lang="en-US" sz="3600">
                <a:latin typeface="Georgia"/>
                <a:ea typeface="Georgia"/>
                <a:cs typeface="Georgia"/>
                <a:sym typeface="Georgia"/>
              </a:rPr>
              <a:t>RTI</a:t>
            </a:r>
            <a:r>
              <a:rPr lang="en-US" sz="3600" baseline="30000">
                <a:latin typeface="Georgia"/>
                <a:ea typeface="Georgia"/>
                <a:cs typeface="Georgia"/>
                <a:sym typeface="Georgia"/>
              </a:rPr>
              <a:t>2</a:t>
            </a:r>
            <a:r>
              <a:rPr lang="en-US" sz="3600">
                <a:latin typeface="Georgia"/>
                <a:ea typeface="Georgia"/>
                <a:cs typeface="Georgia"/>
                <a:sym typeface="Georgia"/>
              </a:rPr>
              <a:t>-A + RTI</a:t>
            </a:r>
            <a:r>
              <a:rPr lang="en-US" sz="3600" baseline="30000">
                <a:latin typeface="Georgia"/>
                <a:ea typeface="Georgia"/>
                <a:cs typeface="Georgia"/>
                <a:sym typeface="Georgia"/>
              </a:rPr>
              <a:t>2</a:t>
            </a:r>
            <a:r>
              <a:rPr lang="en-US" sz="3600">
                <a:latin typeface="Georgia"/>
                <a:ea typeface="Georgia"/>
                <a:cs typeface="Georgia"/>
                <a:sym typeface="Georgia"/>
              </a:rPr>
              <a:t>-B</a:t>
            </a:r>
            <a:endParaRPr lang="en-US"/>
          </a:p>
        </p:txBody>
      </p:sp>
      <p:sp>
        <p:nvSpPr>
          <p:cNvPr id="4" name="Footer Placeholder 3">
            <a:extLst>
              <a:ext uri="{FF2B5EF4-FFF2-40B4-BE49-F238E27FC236}">
                <a16:creationId xmlns:a16="http://schemas.microsoft.com/office/drawing/2014/main" id="{26346681-8D57-AF29-2249-8AECA10F7EC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Tennessee Department of Education </a:t>
            </a:r>
            <a:endParaRPr lang="id-ID"/>
          </a:p>
          <a:p>
            <a:endParaRPr lang="en-US"/>
          </a:p>
        </p:txBody>
      </p:sp>
      <p:pic>
        <p:nvPicPr>
          <p:cNvPr id="6" name="Picture 5" descr="Response to Instruction and Intervention Essential Components of Leadership, Assessment, Data-Based Decision Making (with the four step problem solving process of define, analyze, implement and evaluate), and instruction and intervention along with the three tiered triangle. The three tiered triangle shows increased support for students with the labels “all” at the bottom, “some” in the middle, and “few” at the top. ">
            <a:extLst>
              <a:ext uri="{FF2B5EF4-FFF2-40B4-BE49-F238E27FC236}">
                <a16:creationId xmlns:a16="http://schemas.microsoft.com/office/drawing/2014/main" id="{7EEFBA1E-F0FA-D412-B25B-DDE7A995B321}"/>
              </a:ext>
            </a:extLst>
          </p:cNvPr>
          <p:cNvPicPr>
            <a:picLocks noChangeAspect="1"/>
          </p:cNvPicPr>
          <p:nvPr/>
        </p:nvPicPr>
        <p:blipFill>
          <a:blip r:embed="rId3"/>
          <a:stretch>
            <a:fillRect/>
          </a:stretch>
        </p:blipFill>
        <p:spPr>
          <a:xfrm>
            <a:off x="2208212" y="1216764"/>
            <a:ext cx="7772400" cy="4424471"/>
          </a:xfrm>
          <a:prstGeom prst="rect">
            <a:avLst/>
          </a:prstGeom>
        </p:spPr>
      </p:pic>
    </p:spTree>
    <p:extLst>
      <p:ext uri="{BB962C8B-B14F-4D97-AF65-F5344CB8AC3E}">
        <p14:creationId xmlns:p14="http://schemas.microsoft.com/office/powerpoint/2010/main" val="22884339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DA5D5-F49C-C191-413C-6B62E013E382}"/>
              </a:ext>
            </a:extLst>
          </p:cNvPr>
          <p:cNvSpPr>
            <a:spLocks noGrp="1"/>
          </p:cNvSpPr>
          <p:nvPr>
            <p:ph type="title"/>
          </p:nvPr>
        </p:nvSpPr>
        <p:spPr>
          <a:xfrm>
            <a:off x="507868" y="228600"/>
            <a:ext cx="11071516" cy="1062961"/>
          </a:xfrm>
        </p:spPr>
        <p:txBody>
          <a:bodyPr/>
          <a:lstStyle/>
          <a:p>
            <a:r>
              <a:rPr lang="en-US"/>
              <a:t>Determining Response to Intervention Tasks</a:t>
            </a:r>
          </a:p>
        </p:txBody>
      </p:sp>
      <p:sp>
        <p:nvSpPr>
          <p:cNvPr id="3" name="Text Placeholder 2">
            <a:extLst>
              <a:ext uri="{FF2B5EF4-FFF2-40B4-BE49-F238E27FC236}">
                <a16:creationId xmlns:a16="http://schemas.microsoft.com/office/drawing/2014/main" id="{0C837F96-602A-048B-CDB3-5149C0381F35}"/>
              </a:ext>
            </a:extLst>
          </p:cNvPr>
          <p:cNvSpPr>
            <a:spLocks noGrp="1"/>
          </p:cNvSpPr>
          <p:nvPr>
            <p:ph type="body" sz="quarter" idx="10"/>
          </p:nvPr>
        </p:nvSpPr>
        <p:spPr/>
        <p:txBody>
          <a:bodyPr/>
          <a:lstStyle/>
          <a:p>
            <a:pPr marL="342900" indent="-342900">
              <a:spcBef>
                <a:spcPts val="600"/>
              </a:spcBef>
            </a:pPr>
            <a:r>
              <a:rPr lang="en-US"/>
              <a:t>Meet regularly as a team to analyze data.</a:t>
            </a:r>
          </a:p>
          <a:p>
            <a:pPr marL="342900" indent="-342900">
              <a:spcBef>
                <a:spcPts val="600"/>
              </a:spcBef>
            </a:pPr>
            <a:r>
              <a:rPr lang="en-US"/>
              <a:t>Use multiple sources of data to measure the effectiveness of interventions and monitor student progress towards goals. </a:t>
            </a:r>
          </a:p>
          <a:p>
            <a:pPr marL="342900" indent="-342900">
              <a:spcBef>
                <a:spcPts val="600"/>
              </a:spcBef>
            </a:pPr>
            <a:r>
              <a:rPr lang="en-US"/>
              <a:t>Regularly evaluate</a:t>
            </a:r>
            <a:r>
              <a:rPr lang="en-US">
                <a:latin typeface="Arial"/>
                <a:ea typeface="Arial"/>
                <a:cs typeface="Arial"/>
                <a:sym typeface="Arial"/>
              </a:rPr>
              <a:t> </a:t>
            </a:r>
            <a:r>
              <a:rPr lang="en-US"/>
              <a:t>student</a:t>
            </a:r>
            <a:r>
              <a:rPr lang="en-US">
                <a:latin typeface="Arial"/>
                <a:ea typeface="Arial"/>
                <a:cs typeface="Arial"/>
                <a:sym typeface="Arial"/>
              </a:rPr>
              <a:t> </a:t>
            </a:r>
            <a:r>
              <a:rPr lang="en-US"/>
              <a:t>performance to ensure</a:t>
            </a:r>
            <a:r>
              <a:rPr lang="en-US">
                <a:latin typeface="Arial"/>
                <a:ea typeface="Arial"/>
                <a:cs typeface="Arial"/>
                <a:sym typeface="Arial"/>
              </a:rPr>
              <a:t> </a:t>
            </a:r>
            <a:r>
              <a:rPr lang="en-US"/>
              <a:t>interventions</a:t>
            </a:r>
            <a:r>
              <a:rPr lang="en-US">
                <a:latin typeface="Arial"/>
                <a:ea typeface="Arial"/>
                <a:cs typeface="Arial"/>
                <a:sym typeface="Arial"/>
              </a:rPr>
              <a:t> </a:t>
            </a:r>
            <a:r>
              <a:rPr lang="en-US"/>
              <a:t>provide </a:t>
            </a:r>
            <a:r>
              <a:rPr lang="en-US">
                <a:latin typeface="Arial"/>
                <a:ea typeface="Arial"/>
                <a:cs typeface="Arial"/>
                <a:sym typeface="Arial"/>
              </a:rPr>
              <a:t>appropriate support</a:t>
            </a:r>
            <a:r>
              <a:rPr lang="en-US"/>
              <a:t> that meets their needs.</a:t>
            </a:r>
          </a:p>
          <a:p>
            <a:pPr marL="342900" indent="-342900">
              <a:spcBef>
                <a:spcPts val="600"/>
              </a:spcBef>
            </a:pPr>
            <a:r>
              <a:rPr lang="en-US"/>
              <a:t>Use multiple sources of progress monitoring data and consider if adjustments to interventions are necessary.</a:t>
            </a:r>
          </a:p>
        </p:txBody>
      </p:sp>
      <p:sp>
        <p:nvSpPr>
          <p:cNvPr id="4" name="Footer Placeholder 3">
            <a:extLst>
              <a:ext uri="{FF2B5EF4-FFF2-40B4-BE49-F238E27FC236}">
                <a16:creationId xmlns:a16="http://schemas.microsoft.com/office/drawing/2014/main" id="{BB54D9F4-9EDF-5E57-0E3C-6A134C6D39D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Tennessee Department of Education </a:t>
            </a:r>
            <a:endParaRPr lang="id-ID"/>
          </a:p>
          <a:p>
            <a:endParaRPr lang="en-US"/>
          </a:p>
        </p:txBody>
      </p:sp>
      <p:sp>
        <p:nvSpPr>
          <p:cNvPr id="5" name="Text Placeholder 4">
            <a:extLst>
              <a:ext uri="{FF2B5EF4-FFF2-40B4-BE49-F238E27FC236}">
                <a16:creationId xmlns:a16="http://schemas.microsoft.com/office/drawing/2014/main" id="{95378720-09D1-B119-BE4A-610FAEF8E425}"/>
              </a:ext>
            </a:extLst>
          </p:cNvPr>
          <p:cNvSpPr>
            <a:spLocks noGrp="1"/>
          </p:cNvSpPr>
          <p:nvPr>
            <p:ph type="body" sz="quarter" idx="12"/>
          </p:nvPr>
        </p:nvSpPr>
        <p:spPr/>
        <p:txBody>
          <a:bodyPr>
            <a:normAutofit/>
          </a:bodyPr>
          <a:lstStyle/>
          <a:p>
            <a:r>
              <a:rPr lang="en-US"/>
              <a:t>(Lemons, n.d.; TDOE, 2023) </a:t>
            </a:r>
          </a:p>
        </p:txBody>
      </p:sp>
    </p:spTree>
    <p:extLst>
      <p:ext uri="{BB962C8B-B14F-4D97-AF65-F5344CB8AC3E}">
        <p14:creationId xmlns:p14="http://schemas.microsoft.com/office/powerpoint/2010/main" val="29081104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E6A8E-2B5E-9224-FB1B-686CEC5050BD}"/>
              </a:ext>
            </a:extLst>
          </p:cNvPr>
          <p:cNvSpPr>
            <a:spLocks noGrp="1"/>
          </p:cNvSpPr>
          <p:nvPr>
            <p:ph type="title"/>
          </p:nvPr>
        </p:nvSpPr>
        <p:spPr/>
        <p:txBody>
          <a:bodyPr/>
          <a:lstStyle/>
          <a:p>
            <a:r>
              <a:rPr lang="en-US"/>
              <a:t>Individuals with Disabilities Education Act (IDEA)</a:t>
            </a:r>
          </a:p>
        </p:txBody>
      </p:sp>
      <p:sp>
        <p:nvSpPr>
          <p:cNvPr id="3" name="Text Placeholder 2">
            <a:extLst>
              <a:ext uri="{FF2B5EF4-FFF2-40B4-BE49-F238E27FC236}">
                <a16:creationId xmlns:a16="http://schemas.microsoft.com/office/drawing/2014/main" id="{FA0ED8CD-31D1-5E80-F179-B11C33B332D0}"/>
              </a:ext>
            </a:extLst>
          </p:cNvPr>
          <p:cNvSpPr>
            <a:spLocks noGrp="1"/>
          </p:cNvSpPr>
          <p:nvPr>
            <p:ph type="body" sz="quarter" idx="10"/>
          </p:nvPr>
        </p:nvSpPr>
        <p:spPr>
          <a:xfrm>
            <a:off x="478371" y="1367146"/>
            <a:ext cx="11071516" cy="4503718"/>
          </a:xfrm>
        </p:spPr>
        <p:txBody>
          <a:bodyPr>
            <a:noAutofit/>
          </a:bodyPr>
          <a:lstStyle/>
          <a:p>
            <a:pPr marL="0" indent="0">
              <a:buNone/>
            </a:pPr>
            <a:r>
              <a:rPr lang="en-US"/>
              <a:t>IDEA requires local education agencies (LEAs) to:</a:t>
            </a:r>
          </a:p>
          <a:p>
            <a:pPr marL="760817" lvl="1" indent="-342900">
              <a:spcBef>
                <a:spcPts val="600"/>
              </a:spcBef>
              <a:buFont typeface="Arial" panose="020B0604020202020204" pitchFamily="34" charset="0"/>
              <a:buChar char="•"/>
            </a:pPr>
            <a:r>
              <a:rPr lang="en-US"/>
              <a:t>identify students at risk for disabilities through child find and parent referrals,</a:t>
            </a:r>
          </a:p>
          <a:p>
            <a:pPr marL="760817" lvl="1" indent="-342900">
              <a:spcBef>
                <a:spcPts val="600"/>
              </a:spcBef>
              <a:buFont typeface="Arial" panose="020B0604020202020204" pitchFamily="34" charset="0"/>
              <a:buChar char="•"/>
            </a:pPr>
            <a:r>
              <a:rPr lang="en-US"/>
              <a:t>evaluate students suspected of a disability, </a:t>
            </a:r>
          </a:p>
          <a:p>
            <a:pPr marL="760817" lvl="1" indent="-342900">
              <a:spcBef>
                <a:spcPts val="600"/>
              </a:spcBef>
              <a:buFont typeface="Arial" panose="020B0604020202020204" pitchFamily="34" charset="0"/>
              <a:buChar char="•"/>
            </a:pPr>
            <a:r>
              <a:rPr lang="en-US"/>
              <a:t>determine students’ eligibility for special education services,</a:t>
            </a:r>
          </a:p>
          <a:p>
            <a:pPr marL="760817" lvl="1" indent="-342900">
              <a:spcBef>
                <a:spcPts val="600"/>
              </a:spcBef>
              <a:buFont typeface="Arial" panose="020B0604020202020204" pitchFamily="34" charset="0"/>
              <a:buChar char="•"/>
            </a:pPr>
            <a:r>
              <a:rPr lang="en-US"/>
              <a:t>develop an individualized education program (IEP) for eligible students based on student need, and</a:t>
            </a:r>
          </a:p>
          <a:p>
            <a:pPr marL="760817" lvl="1" indent="-342900">
              <a:spcBef>
                <a:spcPts val="600"/>
              </a:spcBef>
              <a:buFont typeface="Arial" panose="020B0604020202020204" pitchFamily="34" charset="0"/>
              <a:buChar char="•"/>
            </a:pPr>
            <a:r>
              <a:rPr lang="en-US"/>
              <a:t>provide a free and appropriate public education (FAPE) for students with disabilities. </a:t>
            </a:r>
          </a:p>
        </p:txBody>
      </p:sp>
      <p:sp>
        <p:nvSpPr>
          <p:cNvPr id="4" name="Footer Placeholder 3">
            <a:extLst>
              <a:ext uri="{FF2B5EF4-FFF2-40B4-BE49-F238E27FC236}">
                <a16:creationId xmlns:a16="http://schemas.microsoft.com/office/drawing/2014/main" id="{283EB583-9519-B17D-80ED-76E013B0228D}"/>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Tennessee Department of Education </a:t>
            </a:r>
            <a:endParaRPr lang="id-ID"/>
          </a:p>
          <a:p>
            <a:endParaRPr lang="en-US"/>
          </a:p>
        </p:txBody>
      </p:sp>
      <p:sp>
        <p:nvSpPr>
          <p:cNvPr id="5" name="Text Placeholder 4">
            <a:extLst>
              <a:ext uri="{FF2B5EF4-FFF2-40B4-BE49-F238E27FC236}">
                <a16:creationId xmlns:a16="http://schemas.microsoft.com/office/drawing/2014/main" id="{2765ECD1-5D49-CC36-D110-DACB3365C505}"/>
              </a:ext>
            </a:extLst>
          </p:cNvPr>
          <p:cNvSpPr>
            <a:spLocks noGrp="1"/>
          </p:cNvSpPr>
          <p:nvPr>
            <p:ph type="body" sz="quarter" idx="12"/>
          </p:nvPr>
        </p:nvSpPr>
        <p:spPr/>
        <p:txBody>
          <a:bodyPr>
            <a:normAutofit/>
          </a:bodyPr>
          <a:lstStyle/>
          <a:p>
            <a:r>
              <a:rPr lang="en-US"/>
              <a:t>(TDOE, 2022)</a:t>
            </a:r>
          </a:p>
        </p:txBody>
      </p:sp>
    </p:spTree>
    <p:extLst>
      <p:ext uri="{BB962C8B-B14F-4D97-AF65-F5344CB8AC3E}">
        <p14:creationId xmlns:p14="http://schemas.microsoft.com/office/powerpoint/2010/main" val="30478130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A7E8FA2-1849-B74A-D152-43A5D6835A14}"/>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a:p>
        </p:txBody>
      </p:sp>
      <p:sp>
        <p:nvSpPr>
          <p:cNvPr id="3" name="Title 2">
            <a:extLst>
              <a:ext uri="{FF2B5EF4-FFF2-40B4-BE49-F238E27FC236}">
                <a16:creationId xmlns:a16="http://schemas.microsoft.com/office/drawing/2014/main" id="{5A3FA24C-D6AE-A605-3718-0A9D543BAC19}"/>
              </a:ext>
            </a:extLst>
          </p:cNvPr>
          <p:cNvSpPr>
            <a:spLocks noGrp="1"/>
          </p:cNvSpPr>
          <p:nvPr>
            <p:ph type="title"/>
          </p:nvPr>
        </p:nvSpPr>
        <p:spPr/>
        <p:txBody>
          <a:bodyPr/>
          <a:lstStyle/>
          <a:p>
            <a:r>
              <a:rPr lang="en-US"/>
              <a:t>Reminder!</a:t>
            </a:r>
          </a:p>
        </p:txBody>
      </p:sp>
      <p:sp>
        <p:nvSpPr>
          <p:cNvPr id="4" name="Text Placeholder 3">
            <a:extLst>
              <a:ext uri="{FF2B5EF4-FFF2-40B4-BE49-F238E27FC236}">
                <a16:creationId xmlns:a16="http://schemas.microsoft.com/office/drawing/2014/main" id="{F7999E57-63D2-1D9E-DAA0-D008D77EBB78}"/>
              </a:ext>
            </a:extLst>
          </p:cNvPr>
          <p:cNvSpPr>
            <a:spLocks noGrp="1"/>
          </p:cNvSpPr>
          <p:nvPr>
            <p:ph type="body" sz="quarter" idx="14"/>
          </p:nvPr>
        </p:nvSpPr>
        <p:spPr>
          <a:xfrm>
            <a:off x="2096436" y="2140456"/>
            <a:ext cx="9831387" cy="2327636"/>
          </a:xfrm>
        </p:spPr>
        <p:txBody>
          <a:bodyPr/>
          <a:lstStyle/>
          <a:p>
            <a:pPr marL="0" marR="0" lvl="0" indent="0" algn="ctr" defTabSz="914400" rtl="0" eaLnBrk="1" fontAlgn="auto" latinLnBrk="0" hangingPunct="1">
              <a:lnSpc>
                <a:spcPct val="100000"/>
              </a:lnSpc>
              <a:spcBef>
                <a:spcPts val="0"/>
              </a:spcBef>
              <a:spcAft>
                <a:spcPts val="0"/>
              </a:spcAft>
              <a:buClr>
                <a:srgbClr val="3C3E40"/>
              </a:buClr>
              <a:buSzPts val="2400"/>
              <a:buFont typeface="Arial" panose="020B0604020202020204" pitchFamily="34" charset="0"/>
              <a:buNone/>
              <a:tabLst/>
              <a:defRPr/>
            </a:pPr>
            <a:r>
              <a:rPr kumimoji="0" lang="en-US" sz="2400" b="0" i="0" u="none" strike="noStrike" kern="0" cap="none" spc="0" normalizeH="0" baseline="0" noProof="0">
                <a:ln>
                  <a:noFill/>
                </a:ln>
                <a:effectLst/>
                <a:uLnTx/>
                <a:uFillTx/>
                <a:latin typeface="Arial"/>
                <a:ea typeface="Open Sans" panose="020B0606030504020204" pitchFamily="34" charset="0"/>
                <a:cs typeface="Arial"/>
                <a:sym typeface="Arial"/>
              </a:rPr>
              <a:t>A referral for special education evaluation may happen at any time, regardless of the student’s current tier of intervention, the number of current data points, or the number of weeks a student has received intervention. There is no cut score to determine appropriate interventions and/or a referral for a special education evaluation. </a:t>
            </a:r>
          </a:p>
        </p:txBody>
      </p:sp>
      <p:sp>
        <p:nvSpPr>
          <p:cNvPr id="5" name="Text Placeholder 4">
            <a:extLst>
              <a:ext uri="{FF2B5EF4-FFF2-40B4-BE49-F238E27FC236}">
                <a16:creationId xmlns:a16="http://schemas.microsoft.com/office/drawing/2014/main" id="{54A46492-1250-92D9-F43D-D4D2215474C3}"/>
              </a:ext>
            </a:extLst>
          </p:cNvPr>
          <p:cNvSpPr>
            <a:spLocks noGrp="1"/>
          </p:cNvSpPr>
          <p:nvPr>
            <p:ph type="body" sz="quarter" idx="19"/>
          </p:nvPr>
        </p:nvSpPr>
        <p:spPr>
          <a:xfrm>
            <a:off x="1994876" y="6207196"/>
            <a:ext cx="4965192" cy="365760"/>
          </a:xfrm>
        </p:spPr>
        <p:txBody>
          <a:bodyPr>
            <a:noAutofit/>
          </a:bodyPr>
          <a:lstStyle/>
          <a:p>
            <a:r>
              <a:rPr lang="en-US">
                <a:solidFill>
                  <a:schemeClr val="tx1">
                    <a:lumMod val="50000"/>
                  </a:schemeClr>
                </a:solidFill>
              </a:rPr>
              <a:t>(TDOE, 2022)</a:t>
            </a:r>
          </a:p>
        </p:txBody>
      </p:sp>
    </p:spTree>
    <p:extLst>
      <p:ext uri="{BB962C8B-B14F-4D97-AF65-F5344CB8AC3E}">
        <p14:creationId xmlns:p14="http://schemas.microsoft.com/office/powerpoint/2010/main" val="32241062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258AA-EA60-09C2-C1FB-B6B013D32D7E}"/>
              </a:ext>
            </a:extLst>
          </p:cNvPr>
          <p:cNvSpPr>
            <a:spLocks noGrp="1"/>
          </p:cNvSpPr>
          <p:nvPr>
            <p:ph type="title"/>
          </p:nvPr>
        </p:nvSpPr>
        <p:spPr/>
        <p:txBody>
          <a:bodyPr/>
          <a:lstStyle/>
          <a:p>
            <a:r>
              <a:rPr lang="en-U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479"/>
                  </a:ext>
                </a:extLst>
              </a:rPr>
              <a:t>Determining Response to Intervention: </a:t>
            </a:r>
            <a:r>
              <a:rPr lang="en-US"/>
              <a:t>Collecting Progress Monitoring and Fidelity Data</a:t>
            </a:r>
          </a:p>
        </p:txBody>
      </p:sp>
      <p:sp>
        <p:nvSpPr>
          <p:cNvPr id="4" name="Footer Placeholder 3">
            <a:extLst>
              <a:ext uri="{FF2B5EF4-FFF2-40B4-BE49-F238E27FC236}">
                <a16:creationId xmlns:a16="http://schemas.microsoft.com/office/drawing/2014/main" id="{5405D71B-D282-3690-79D1-F509FF6996F9}"/>
              </a:ext>
            </a:extLst>
          </p:cNvPr>
          <p:cNvSpPr>
            <a:spLocks noGrp="1"/>
          </p:cNvSpPr>
          <p:nvPr>
            <p:ph type="ftr" sz="quarter" idx="11"/>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4126622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6E1C2-6B9C-086C-6259-F592B6053247}"/>
              </a:ext>
            </a:extLst>
          </p:cNvPr>
          <p:cNvSpPr>
            <a:spLocks noGrp="1"/>
          </p:cNvSpPr>
          <p:nvPr>
            <p:ph type="title"/>
          </p:nvPr>
        </p:nvSpPr>
        <p:spPr>
          <a:xfrm>
            <a:off x="0" y="0"/>
            <a:ext cx="12355551" cy="1208314"/>
          </a:xfrm>
          <a:solidFill>
            <a:srgbClr val="1B365D"/>
          </a:solidFill>
        </p:spPr>
        <p:txBody>
          <a:bodyPr>
            <a:normAutofit/>
          </a:bodyPr>
          <a:lstStyle/>
          <a:p>
            <a:pPr marL="457200"/>
            <a:r>
              <a:rPr lang="en-US" sz="3600">
                <a:solidFill>
                  <a:schemeClr val="bg1"/>
                </a:solidFill>
                <a:latin typeface="Georgia"/>
                <a:ea typeface="Open Sans ExtraBold"/>
                <a:cs typeface="Open Sans ExtraBold"/>
              </a:rPr>
              <a:t>Tennessee Technical Assistance Network </a:t>
            </a:r>
            <a:br>
              <a:rPr lang="en-US" sz="3600">
                <a:solidFill>
                  <a:schemeClr val="bg1"/>
                </a:solidFill>
                <a:latin typeface="Georgia"/>
                <a:ea typeface="Open Sans ExtraBold"/>
                <a:cs typeface="Open Sans ExtraBold"/>
              </a:rPr>
            </a:br>
            <a:r>
              <a:rPr lang="en-US" sz="3600">
                <a:solidFill>
                  <a:schemeClr val="bg1"/>
                </a:solidFill>
                <a:latin typeface="Georgia"/>
                <a:ea typeface="Open Sans ExtraBold"/>
                <a:cs typeface="Open Sans ExtraBold"/>
              </a:rPr>
              <a:t>(TN-TAN)</a:t>
            </a:r>
            <a:endParaRPr lang="en-US" sz="3600">
              <a:solidFill>
                <a:schemeClr val="bg1"/>
              </a:solidFill>
            </a:endParaRPr>
          </a:p>
        </p:txBody>
      </p:sp>
      <p:sp>
        <p:nvSpPr>
          <p:cNvPr id="3" name="Text Placeholder 2">
            <a:extLst>
              <a:ext uri="{FF2B5EF4-FFF2-40B4-BE49-F238E27FC236}">
                <a16:creationId xmlns:a16="http://schemas.microsoft.com/office/drawing/2014/main" id="{D4FBEC98-42F2-231E-832C-39DEC14AD957}"/>
              </a:ext>
            </a:extLst>
          </p:cNvPr>
          <p:cNvSpPr>
            <a:spLocks noGrp="1"/>
          </p:cNvSpPr>
          <p:nvPr>
            <p:ph type="body" sz="quarter" idx="10"/>
          </p:nvPr>
        </p:nvSpPr>
        <p:spPr>
          <a:xfrm>
            <a:off x="507868" y="1510605"/>
            <a:ext cx="11071516" cy="5045104"/>
          </a:xfrm>
        </p:spPr>
        <p:txBody>
          <a:bodyPr vert="horz" lIns="91440" tIns="45720" rIns="91440" bIns="45720" rtlCol="0" anchor="t">
            <a:noAutofit/>
          </a:bodyPr>
          <a:lstStyle/>
          <a:p>
            <a:pPr marL="0" indent="0">
              <a:buNone/>
            </a:pPr>
            <a:r>
              <a:rPr lang="en-US">
                <a:latin typeface="Arial"/>
                <a:ea typeface="Open Sans Light"/>
                <a:cs typeface="Open Sans Light"/>
              </a:rPr>
              <a:t>TN-TAN provides school districts, administrators, educators, and families access to free high-quality training, resources, and supports designed to improve outcomes for students with disabilities, ages 3–22. See below for our areas of support and the partners who lead the specific support areas: </a:t>
            </a:r>
          </a:p>
          <a:p>
            <a:pPr>
              <a:spcAft>
                <a:spcPts val="600"/>
              </a:spcAft>
              <a:buClr>
                <a:srgbClr val="000000"/>
              </a:buClr>
            </a:pPr>
            <a:r>
              <a:rPr lang="en-US" b="1">
                <a:latin typeface="Arial"/>
                <a:ea typeface="Open Sans Light"/>
                <a:cs typeface="Open Sans Light"/>
              </a:rPr>
              <a:t>Assistive Technology</a:t>
            </a:r>
            <a:r>
              <a:rPr lang="en-US">
                <a:latin typeface="Arial"/>
                <a:ea typeface="Open Sans Light"/>
                <a:cs typeface="Open Sans Light"/>
              </a:rPr>
              <a:t>: Assistive Technology Project for Education (ATP)</a:t>
            </a:r>
            <a:endParaRPr lang="en-US">
              <a:latin typeface="Arial"/>
            </a:endParaRPr>
          </a:p>
          <a:p>
            <a:pPr marL="256540" indent="-256540">
              <a:spcAft>
                <a:spcPts val="600"/>
              </a:spcAft>
              <a:buClr>
                <a:srgbClr val="000000"/>
              </a:buClr>
            </a:pPr>
            <a:r>
              <a:rPr lang="en-US" b="1">
                <a:latin typeface="Arial"/>
                <a:ea typeface="Open Sans Light"/>
                <a:cs typeface="Open Sans Light"/>
              </a:rPr>
              <a:t>Autism Supports</a:t>
            </a:r>
            <a:r>
              <a:rPr lang="en-US">
                <a:latin typeface="Arial"/>
                <a:ea typeface="Open Sans Light"/>
                <a:cs typeface="Open Sans Light"/>
              </a:rPr>
              <a:t>: TRIAD at Vanderbilt</a:t>
            </a:r>
            <a:endParaRPr lang="en-US">
              <a:latin typeface="Arial"/>
            </a:endParaRPr>
          </a:p>
          <a:p>
            <a:pPr marL="256540" indent="-256540">
              <a:spcAft>
                <a:spcPts val="600"/>
              </a:spcAft>
              <a:buClr>
                <a:srgbClr val="000000"/>
              </a:buClr>
            </a:pPr>
            <a:r>
              <a:rPr lang="en-US" b="1">
                <a:latin typeface="Arial"/>
                <a:ea typeface="Open Sans Light"/>
                <a:cs typeface="Open Sans Light"/>
              </a:rPr>
              <a:t>Family Engagement</a:t>
            </a:r>
            <a:r>
              <a:rPr lang="en-US">
                <a:latin typeface="Arial"/>
                <a:ea typeface="Open Sans Light"/>
                <a:cs typeface="Open Sans Light"/>
              </a:rPr>
              <a:t>: The Arc Tennessee</a:t>
            </a:r>
            <a:endParaRPr lang="en-US">
              <a:latin typeface="Arial"/>
            </a:endParaRPr>
          </a:p>
          <a:p>
            <a:pPr marL="256540" indent="-256540">
              <a:spcAft>
                <a:spcPts val="600"/>
              </a:spcAft>
              <a:buClr>
                <a:srgbClr val="000000"/>
              </a:buClr>
            </a:pPr>
            <a:r>
              <a:rPr lang="en-US" b="1">
                <a:latin typeface="Arial"/>
                <a:ea typeface="Open Sans Light"/>
                <a:cs typeface="Open Sans Light"/>
              </a:rPr>
              <a:t>Intensive Behavior</a:t>
            </a:r>
            <a:r>
              <a:rPr lang="en-US">
                <a:latin typeface="Arial"/>
                <a:ea typeface="Open Sans Light"/>
                <a:cs typeface="Open Sans Light"/>
              </a:rPr>
              <a:t>: TRIAD at Vanderbilt</a:t>
            </a:r>
            <a:endParaRPr lang="en-US">
              <a:latin typeface="Arial"/>
            </a:endParaRPr>
          </a:p>
          <a:p>
            <a:pPr marL="256540" indent="-256540">
              <a:spcAft>
                <a:spcPts val="600"/>
              </a:spcAft>
              <a:buClr>
                <a:srgbClr val="000000"/>
              </a:buClr>
            </a:pPr>
            <a:r>
              <a:rPr lang="en-US" b="1">
                <a:latin typeface="Arial"/>
                <a:ea typeface="Open Sans Light"/>
                <a:cs typeface="Open Sans Light"/>
              </a:rPr>
              <a:t>RTI</a:t>
            </a:r>
            <a:r>
              <a:rPr lang="en-US" b="1" baseline="30000">
                <a:latin typeface="Arial"/>
                <a:ea typeface="Open Sans Light"/>
                <a:cs typeface="Open Sans Light"/>
              </a:rPr>
              <a:t>2</a:t>
            </a:r>
            <a:r>
              <a:rPr lang="en-US" b="1">
                <a:latin typeface="Arial"/>
                <a:ea typeface="Open Sans Light"/>
                <a:cs typeface="Open Sans Light"/>
              </a:rPr>
              <a:t>-A+B</a:t>
            </a:r>
            <a:r>
              <a:rPr lang="en-US">
                <a:latin typeface="Arial"/>
                <a:ea typeface="Open Sans Light"/>
                <a:cs typeface="Open Sans Light"/>
              </a:rPr>
              <a:t>: Tennessee Tiered Supports Center</a:t>
            </a:r>
          </a:p>
          <a:p>
            <a:pPr marL="256540" indent="-256540">
              <a:spcAft>
                <a:spcPts val="600"/>
              </a:spcAft>
              <a:buClr>
                <a:srgbClr val="000000"/>
              </a:buClr>
            </a:pPr>
            <a:r>
              <a:rPr lang="en-US" b="1">
                <a:latin typeface="Arial"/>
                <a:ea typeface="Open Sans Light"/>
                <a:cs typeface="Open Sans Light"/>
              </a:rPr>
              <a:t>Secondary Transition</a:t>
            </a:r>
            <a:r>
              <a:rPr lang="en-US">
                <a:latin typeface="Arial"/>
                <a:ea typeface="Open Sans Light"/>
                <a:cs typeface="Open Sans Light"/>
              </a:rPr>
              <a:t>: Transition Tennessee (</a:t>
            </a:r>
            <a:r>
              <a:rPr lang="en-US" err="1">
                <a:latin typeface="Arial"/>
                <a:ea typeface="Open Sans Light"/>
                <a:cs typeface="Open Sans Light"/>
              </a:rPr>
              <a:t>TransitionTN</a:t>
            </a:r>
            <a:r>
              <a:rPr lang="en-US">
                <a:latin typeface="Arial"/>
                <a:ea typeface="Open Sans Light"/>
                <a:cs typeface="Open Sans Light"/>
              </a:rPr>
              <a:t>)</a:t>
            </a:r>
            <a:endParaRPr lang="en-US"/>
          </a:p>
          <a:p>
            <a:pPr marL="0" indent="0">
              <a:spcBef>
                <a:spcPts val="1200"/>
              </a:spcBef>
              <a:buNone/>
            </a:pPr>
            <a:r>
              <a:rPr lang="en-US">
                <a:hlinkClick r:id="rId3"/>
              </a:rPr>
              <a:t>Visit the TN-TAN website</a:t>
            </a:r>
            <a:r>
              <a:rPr lang="en-US"/>
              <a:t> for more information: https://tn-tan.tnedu.gov.</a:t>
            </a:r>
          </a:p>
        </p:txBody>
      </p:sp>
      <p:sp>
        <p:nvSpPr>
          <p:cNvPr id="6" name="Footer Placeholder 5">
            <a:extLst>
              <a:ext uri="{FF2B5EF4-FFF2-40B4-BE49-F238E27FC236}">
                <a16:creationId xmlns:a16="http://schemas.microsoft.com/office/drawing/2014/main" id="{2698E4C3-EFE8-EA23-0E3C-425AC9804681}"/>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solidFill>
                  <a:srgbClr val="000000"/>
                </a:solidFill>
              </a:rPr>
              <a:t>© Tennessee Department of Education </a:t>
            </a:r>
            <a:endParaRPr lang="id-ID">
              <a:solidFill>
                <a:srgbClr val="000000"/>
              </a:solidFill>
              <a:ea typeface="Open Sans"/>
              <a:cs typeface="Open Sans"/>
            </a:endParaRPr>
          </a:p>
          <a:p>
            <a:endParaRPr lang="en-US"/>
          </a:p>
        </p:txBody>
      </p:sp>
      <p:sp>
        <p:nvSpPr>
          <p:cNvPr id="12" name="Rectangle 11">
            <a:extLst>
              <a:ext uri="{FF2B5EF4-FFF2-40B4-BE49-F238E27FC236}">
                <a16:creationId xmlns:a16="http://schemas.microsoft.com/office/drawing/2014/main" id="{F83F5F4D-46FB-D762-3412-4679DE91DEA8}"/>
              </a:ext>
              <a:ext uri="{C183D7F6-B498-43B3-948B-1728B52AA6E4}">
                <adec:decorative xmlns:adec="http://schemas.microsoft.com/office/drawing/2017/decorative" val="1"/>
              </a:ext>
            </a:extLst>
          </p:cNvPr>
          <p:cNvSpPr/>
          <p:nvPr/>
        </p:nvSpPr>
        <p:spPr>
          <a:xfrm>
            <a:off x="10235381" y="5917453"/>
            <a:ext cx="1878281" cy="638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10">
            <a:extLst>
              <a:ext uri="{FF2B5EF4-FFF2-40B4-BE49-F238E27FC236}">
                <a16:creationId xmlns:a16="http://schemas.microsoft.com/office/drawing/2014/main" id="{B4D391E7-8E28-8AC6-09D1-E84F2F1CF98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1872" y="3306566"/>
            <a:ext cx="2796953" cy="3068087"/>
          </a:xfrm>
          <a:prstGeom prst="rect">
            <a:avLst/>
          </a:prstGeom>
        </p:spPr>
      </p:pic>
    </p:spTree>
    <p:extLst>
      <p:ext uri="{BB962C8B-B14F-4D97-AF65-F5344CB8AC3E}">
        <p14:creationId xmlns:p14="http://schemas.microsoft.com/office/powerpoint/2010/main" val="3928363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47DC0E4-3539-81A9-C353-D74F9F9A698A}"/>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a:p>
        </p:txBody>
      </p:sp>
      <p:sp>
        <p:nvSpPr>
          <p:cNvPr id="5" name="Title 4">
            <a:extLst>
              <a:ext uri="{FF2B5EF4-FFF2-40B4-BE49-F238E27FC236}">
                <a16:creationId xmlns:a16="http://schemas.microsoft.com/office/drawing/2014/main" id="{4F750C1B-7798-7FAB-B23D-FC9862247B31}"/>
              </a:ext>
            </a:extLst>
          </p:cNvPr>
          <p:cNvSpPr>
            <a:spLocks noGrp="1"/>
          </p:cNvSpPr>
          <p:nvPr>
            <p:ph type="title"/>
          </p:nvPr>
        </p:nvSpPr>
        <p:spPr/>
        <p:txBody>
          <a:bodyPr/>
          <a:lstStyle/>
          <a:p>
            <a:r>
              <a:rPr lang="en-US"/>
              <a:t>Assessment Data Needed</a:t>
            </a:r>
          </a:p>
        </p:txBody>
      </p:sp>
      <p:grpSp>
        <p:nvGrpSpPr>
          <p:cNvPr id="6" name="Google Shape;2545;p228" descr="Bullseye image representing intervention fidelity and an image of plots on a line graph representing progress monitoring.">
            <a:extLst>
              <a:ext uri="{FF2B5EF4-FFF2-40B4-BE49-F238E27FC236}">
                <a16:creationId xmlns:a16="http://schemas.microsoft.com/office/drawing/2014/main" id="{EF58CAA0-204D-7034-2A19-C3472FEFC1A3}"/>
              </a:ext>
            </a:extLst>
          </p:cNvPr>
          <p:cNvGrpSpPr/>
          <p:nvPr/>
        </p:nvGrpSpPr>
        <p:grpSpPr>
          <a:xfrm>
            <a:off x="2514431" y="2355404"/>
            <a:ext cx="7337335" cy="2654266"/>
            <a:chOff x="2802" y="1091869"/>
            <a:chExt cx="7337335" cy="2654266"/>
          </a:xfrm>
        </p:grpSpPr>
        <p:sp>
          <p:nvSpPr>
            <p:cNvPr id="7" name="Google Shape;2546;p228">
              <a:extLst>
                <a:ext uri="{FF2B5EF4-FFF2-40B4-BE49-F238E27FC236}">
                  <a16:creationId xmlns:a16="http://schemas.microsoft.com/office/drawing/2014/main" id="{64DA7A3C-A501-35D1-A1D8-F36559A9DEF7}"/>
                </a:ext>
              </a:extLst>
            </p:cNvPr>
            <p:cNvSpPr/>
            <p:nvPr/>
          </p:nvSpPr>
          <p:spPr>
            <a:xfrm>
              <a:off x="2802" y="1091869"/>
              <a:ext cx="3258228" cy="2407818"/>
            </a:xfrm>
            <a:prstGeom prst="rect">
              <a:avLst/>
            </a:prstGeom>
            <a:solidFill>
              <a:srgbClr val="CACBD0"/>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8" name="Google Shape;2547;p228">
              <a:extLst>
                <a:ext uri="{FF2B5EF4-FFF2-40B4-BE49-F238E27FC236}">
                  <a16:creationId xmlns:a16="http://schemas.microsoft.com/office/drawing/2014/main" id="{0CD881E0-A7D5-E830-6E9B-A4A6F6D2CD64}"/>
                </a:ext>
              </a:extLst>
            </p:cNvPr>
            <p:cNvSpPr/>
            <p:nvPr/>
          </p:nvSpPr>
          <p:spPr>
            <a:xfrm>
              <a:off x="661380" y="3063105"/>
              <a:ext cx="2807622" cy="674718"/>
            </a:xfrm>
            <a:prstGeom prst="rect">
              <a:avLst/>
            </a:prstGeom>
            <a:solidFill>
              <a:srgbClr val="0B2A5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9" name="Google Shape;2548;p228">
              <a:extLst>
                <a:ext uri="{FF2B5EF4-FFF2-40B4-BE49-F238E27FC236}">
                  <a16:creationId xmlns:a16="http://schemas.microsoft.com/office/drawing/2014/main" id="{EA79166F-0F99-8760-29C6-277B572018E1}"/>
                </a:ext>
              </a:extLst>
            </p:cNvPr>
            <p:cNvSpPr txBox="1"/>
            <p:nvPr/>
          </p:nvSpPr>
          <p:spPr>
            <a:xfrm>
              <a:off x="661380" y="3063105"/>
              <a:ext cx="2807622" cy="674718"/>
            </a:xfrm>
            <a:prstGeom prst="rect">
              <a:avLst/>
            </a:prstGeom>
            <a:noFill/>
            <a:ln>
              <a:noFill/>
            </a:ln>
          </p:spPr>
          <p:txBody>
            <a:bodyPr spcFirstLastPara="1" wrap="square" lIns="41900" tIns="41900" rIns="41900" bIns="41900" anchor="ctr" anchorCtr="0">
              <a:noAutofit/>
            </a:bodyPr>
            <a:lstStyle/>
            <a:p>
              <a:pPr algn="ctr">
                <a:lnSpc>
                  <a:spcPct val="90000"/>
                </a:lnSpc>
                <a:buClr>
                  <a:schemeClr val="lt1"/>
                </a:buClr>
                <a:buSzPts val="2200"/>
              </a:pPr>
              <a:r>
                <a:rPr lang="en-US" sz="2200">
                  <a:solidFill>
                    <a:schemeClr val="lt1"/>
                  </a:solidFill>
                  <a:latin typeface="Arial"/>
                  <a:ea typeface="Arial"/>
                  <a:cs typeface="Arial"/>
                  <a:sym typeface="Arial"/>
                </a:rPr>
                <a:t>Intervention Fidelity</a:t>
              </a:r>
              <a:endParaRPr sz="1400">
                <a:solidFill>
                  <a:srgbClr val="000000"/>
                </a:solidFill>
                <a:latin typeface="Arial"/>
                <a:ea typeface="Arial"/>
                <a:cs typeface="Arial"/>
                <a:sym typeface="Arial"/>
              </a:endParaRPr>
            </a:p>
          </p:txBody>
        </p:sp>
        <p:sp>
          <p:nvSpPr>
            <p:cNvPr id="10" name="Google Shape;2549;p228">
              <a:extLst>
                <a:ext uri="{FF2B5EF4-FFF2-40B4-BE49-F238E27FC236}">
                  <a16:creationId xmlns:a16="http://schemas.microsoft.com/office/drawing/2014/main" id="{9F16536F-30DA-F4A4-CDDA-8816166F8F69}"/>
                </a:ext>
              </a:extLst>
            </p:cNvPr>
            <p:cNvSpPr/>
            <p:nvPr/>
          </p:nvSpPr>
          <p:spPr>
            <a:xfrm>
              <a:off x="3896124" y="1091869"/>
              <a:ext cx="3258228" cy="2407818"/>
            </a:xfrm>
            <a:prstGeom prst="rect">
              <a:avLst/>
            </a:prstGeom>
            <a:solidFill>
              <a:srgbClr val="CACBD0"/>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1" name="Google Shape;2550;p228">
              <a:extLst>
                <a:ext uri="{FF2B5EF4-FFF2-40B4-BE49-F238E27FC236}">
                  <a16:creationId xmlns:a16="http://schemas.microsoft.com/office/drawing/2014/main" id="{5D47AF22-7060-C959-BB17-E5ABF139172F}"/>
                </a:ext>
              </a:extLst>
            </p:cNvPr>
            <p:cNvSpPr/>
            <p:nvPr/>
          </p:nvSpPr>
          <p:spPr>
            <a:xfrm>
              <a:off x="4532515" y="3071417"/>
              <a:ext cx="2807622" cy="674718"/>
            </a:xfrm>
            <a:prstGeom prst="rect">
              <a:avLst/>
            </a:prstGeom>
            <a:solidFill>
              <a:srgbClr val="0B2A5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2" name="Google Shape;2551;p228">
              <a:extLst>
                <a:ext uri="{FF2B5EF4-FFF2-40B4-BE49-F238E27FC236}">
                  <a16:creationId xmlns:a16="http://schemas.microsoft.com/office/drawing/2014/main" id="{48C386AD-D5B6-AF46-D80F-BC75988EF750}"/>
                </a:ext>
              </a:extLst>
            </p:cNvPr>
            <p:cNvSpPr txBox="1"/>
            <p:nvPr/>
          </p:nvSpPr>
          <p:spPr>
            <a:xfrm>
              <a:off x="4532515" y="3028256"/>
              <a:ext cx="2807622" cy="674718"/>
            </a:xfrm>
            <a:prstGeom prst="rect">
              <a:avLst/>
            </a:prstGeom>
            <a:noFill/>
            <a:ln>
              <a:noFill/>
            </a:ln>
          </p:spPr>
          <p:txBody>
            <a:bodyPr spcFirstLastPara="1" wrap="square" lIns="41900" tIns="41900" rIns="41900" bIns="41900" anchor="ctr" anchorCtr="0">
              <a:noAutofit/>
            </a:bodyPr>
            <a:lstStyle/>
            <a:p>
              <a:pPr algn="ctr">
                <a:lnSpc>
                  <a:spcPct val="90000"/>
                </a:lnSpc>
                <a:buClr>
                  <a:schemeClr val="lt1"/>
                </a:buClr>
                <a:buSzPts val="2200"/>
              </a:pPr>
              <a:r>
                <a:rPr lang="en-US" sz="2200">
                  <a:solidFill>
                    <a:schemeClr val="lt1"/>
                  </a:solidFill>
                  <a:latin typeface="Arial"/>
                  <a:ea typeface="Arial"/>
                  <a:cs typeface="Arial"/>
                  <a:sym typeface="Arial"/>
                </a:rPr>
                <a:t>Progress Monitoring</a:t>
              </a:r>
              <a:endParaRPr sz="1400">
                <a:solidFill>
                  <a:srgbClr val="000000"/>
                </a:solidFill>
                <a:latin typeface="Arial"/>
                <a:ea typeface="Arial"/>
                <a:cs typeface="Arial"/>
                <a:sym typeface="Arial"/>
              </a:endParaRPr>
            </a:p>
          </p:txBody>
        </p:sp>
      </p:grpSp>
      <p:pic>
        <p:nvPicPr>
          <p:cNvPr id="14" name="Picture 13">
            <a:extLst>
              <a:ext uri="{FF2B5EF4-FFF2-40B4-BE49-F238E27FC236}">
                <a16:creationId xmlns:a16="http://schemas.microsoft.com/office/drawing/2014/main" id="{E1ED7F49-F807-10EE-C27B-44157FE9C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90995" y="2228850"/>
            <a:ext cx="2705100" cy="2400300"/>
          </a:xfrm>
          <a:prstGeom prst="rect">
            <a:avLst/>
          </a:prstGeom>
        </p:spPr>
      </p:pic>
      <p:pic>
        <p:nvPicPr>
          <p:cNvPr id="16" name="Picture 15">
            <a:extLst>
              <a:ext uri="{FF2B5EF4-FFF2-40B4-BE49-F238E27FC236}">
                <a16:creationId xmlns:a16="http://schemas.microsoft.com/office/drawing/2014/main" id="{F453E59E-F349-73D2-AFD6-248D2B629EC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805895" y="2485140"/>
            <a:ext cx="2387600" cy="1917700"/>
          </a:xfrm>
          <a:prstGeom prst="rect">
            <a:avLst/>
          </a:prstGeom>
        </p:spPr>
      </p:pic>
    </p:spTree>
    <p:extLst>
      <p:ext uri="{BB962C8B-B14F-4D97-AF65-F5344CB8AC3E}">
        <p14:creationId xmlns:p14="http://schemas.microsoft.com/office/powerpoint/2010/main" val="8475430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D3B78-A9C0-66C2-3B27-8396EA09F102}"/>
              </a:ext>
            </a:extLst>
          </p:cNvPr>
          <p:cNvSpPr>
            <a:spLocks noGrp="1"/>
          </p:cNvSpPr>
          <p:nvPr>
            <p:ph type="title"/>
          </p:nvPr>
        </p:nvSpPr>
        <p:spPr/>
        <p:txBody>
          <a:bodyPr/>
          <a:lstStyle/>
          <a:p>
            <a:r>
              <a:rPr lang="en-US"/>
              <a:t>Monitoring Intervention Fidelity</a:t>
            </a:r>
          </a:p>
        </p:txBody>
      </p:sp>
      <p:sp>
        <p:nvSpPr>
          <p:cNvPr id="6" name="Content Placeholder 5">
            <a:extLst>
              <a:ext uri="{FF2B5EF4-FFF2-40B4-BE49-F238E27FC236}">
                <a16:creationId xmlns:a16="http://schemas.microsoft.com/office/drawing/2014/main" id="{348BC087-A9D1-BF49-A899-C06750ED4C14}"/>
              </a:ext>
            </a:extLst>
          </p:cNvPr>
          <p:cNvSpPr>
            <a:spLocks noGrp="1"/>
          </p:cNvSpPr>
          <p:nvPr>
            <p:ph sz="quarter" idx="17"/>
          </p:nvPr>
        </p:nvSpPr>
        <p:spPr>
          <a:xfrm>
            <a:off x="6826530" y="1739901"/>
            <a:ext cx="4028101" cy="4038600"/>
          </a:xfrm>
        </p:spPr>
        <p:txBody>
          <a:bodyPr>
            <a:noAutofit/>
          </a:bodyPr>
          <a:lstStyle/>
          <a:p>
            <a:pPr marL="0" indent="0">
              <a:buNone/>
            </a:pPr>
            <a:r>
              <a:rPr lang="en-US">
                <a:latin typeface="Arial"/>
                <a:ea typeface="Arial"/>
                <a:cs typeface="Arial"/>
                <a:sym typeface="Arial"/>
              </a:rPr>
              <a:t>Fidelity monitoring is the systematic monitoring by a responsible instructional leader (e.g., administrator or instructional coach) to determine the extent to which the delivery of an intervention adheres to the protocols or program models as originally developed. </a:t>
            </a:r>
            <a:endParaRPr lang="en-US" sz="3200"/>
          </a:p>
        </p:txBody>
      </p:sp>
      <p:sp>
        <p:nvSpPr>
          <p:cNvPr id="7" name="Text Placeholder 6">
            <a:extLst>
              <a:ext uri="{FF2B5EF4-FFF2-40B4-BE49-F238E27FC236}">
                <a16:creationId xmlns:a16="http://schemas.microsoft.com/office/drawing/2014/main" id="{94E4CC19-5143-3C61-0B34-F1610F2AECD0}"/>
              </a:ext>
            </a:extLst>
          </p:cNvPr>
          <p:cNvSpPr>
            <a:spLocks noGrp="1"/>
          </p:cNvSpPr>
          <p:nvPr>
            <p:ph type="body" sz="quarter" idx="18"/>
          </p:nvPr>
        </p:nvSpPr>
        <p:spPr/>
        <p:txBody>
          <a:bodyPr>
            <a:noAutofit/>
          </a:bodyPr>
          <a:lstStyle/>
          <a:p>
            <a:r>
              <a:rPr lang="en-US"/>
              <a:t>(TDOE, 2023)</a:t>
            </a:r>
          </a:p>
        </p:txBody>
      </p:sp>
      <p:sp>
        <p:nvSpPr>
          <p:cNvPr id="8" name="Footer Placeholder 7">
            <a:extLst>
              <a:ext uri="{FF2B5EF4-FFF2-40B4-BE49-F238E27FC236}">
                <a16:creationId xmlns:a16="http://schemas.microsoft.com/office/drawing/2014/main" id="{465BE9C2-A659-1737-8985-F027C652AA5A}"/>
              </a:ext>
            </a:extLst>
          </p:cNvPr>
          <p:cNvSpPr>
            <a:spLocks noGrp="1"/>
          </p:cNvSpPr>
          <p:nvPr>
            <p:ph type="ftr" sz="quarter" idx="10"/>
          </p:nvPr>
        </p:nvSpPr>
        <p:spPr/>
        <p:txBody>
          <a:bodyPr/>
          <a:lstStyle/>
          <a:p>
            <a:r>
              <a:rPr lang="en-US"/>
              <a:t>© Tennessee Department of Education </a:t>
            </a:r>
            <a:endParaRPr lang="id-ID"/>
          </a:p>
          <a:p>
            <a:endParaRPr lang="en-US"/>
          </a:p>
        </p:txBody>
      </p:sp>
      <p:pic>
        <p:nvPicPr>
          <p:cNvPr id="9" name="Google Shape;2562;p229">
            <a:extLst>
              <a:ext uri="{FF2B5EF4-FFF2-40B4-BE49-F238E27FC236}">
                <a16:creationId xmlns:a16="http://schemas.microsoft.com/office/drawing/2014/main" id="{F5A80968-177B-33A2-7CF3-6FDCA8D9EBF7}"/>
              </a:ext>
              <a:ext uri="{C183D7F6-B498-43B3-948B-1728B52AA6E4}">
                <adec:decorative xmlns:adec="http://schemas.microsoft.com/office/drawing/2017/decorative" val="1"/>
              </a:ext>
            </a:extLst>
          </p:cNvPr>
          <p:cNvPicPr preferRelativeResize="0">
            <a:picLocks noGrp="1"/>
          </p:cNvPicPr>
          <p:nvPr>
            <p:ph sz="quarter" idx="15"/>
          </p:nvPr>
        </p:nvPicPr>
        <p:blipFill rotWithShape="1">
          <a:blip r:embed="rId3" cstate="screen">
            <a:alphaModFix/>
            <a:extLst>
              <a:ext uri="{28A0092B-C50C-407E-A947-70E740481C1C}">
                <a14:useLocalDpi xmlns:a14="http://schemas.microsoft.com/office/drawing/2010/main"/>
              </a:ext>
            </a:extLst>
          </a:blip>
          <a:srcRect/>
          <a:stretch/>
        </p:blipFill>
        <p:spPr>
          <a:xfrm>
            <a:off x="1562794" y="1985963"/>
            <a:ext cx="3578425" cy="3546475"/>
          </a:xfrm>
          <a:prstGeom prst="rect">
            <a:avLst/>
          </a:prstGeom>
          <a:noFill/>
          <a:ln w="38100" cap="flat" cmpd="sng">
            <a:solidFill>
              <a:schemeClr val="accent2"/>
            </a:solidFill>
            <a:prstDash val="solid"/>
            <a:round/>
            <a:headEnd type="none" w="sm" len="sm"/>
            <a:tailEnd type="none" w="sm" len="sm"/>
          </a:ln>
        </p:spPr>
      </p:pic>
    </p:spTree>
    <p:extLst>
      <p:ext uri="{BB962C8B-B14F-4D97-AF65-F5344CB8AC3E}">
        <p14:creationId xmlns:p14="http://schemas.microsoft.com/office/powerpoint/2010/main" val="915888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8BAAC-0A60-73E9-20D3-87ADDD27F31D}"/>
              </a:ext>
            </a:extLst>
          </p:cNvPr>
          <p:cNvSpPr>
            <a:spLocks noGrp="1"/>
          </p:cNvSpPr>
          <p:nvPr>
            <p:ph type="title"/>
          </p:nvPr>
        </p:nvSpPr>
        <p:spPr/>
        <p:txBody>
          <a:bodyPr/>
          <a:lstStyle/>
          <a:p>
            <a:r>
              <a:rPr lang="en-US"/>
              <a:t>Fidelity Monitoring Examples</a:t>
            </a:r>
          </a:p>
        </p:txBody>
      </p:sp>
      <p:sp>
        <p:nvSpPr>
          <p:cNvPr id="8" name="Footer Placeholder 7">
            <a:extLst>
              <a:ext uri="{FF2B5EF4-FFF2-40B4-BE49-F238E27FC236}">
                <a16:creationId xmlns:a16="http://schemas.microsoft.com/office/drawing/2014/main" id="{EC3CDBB9-2282-E35D-4671-8CA790E6F3F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Tennessee Department of Education </a:t>
            </a:r>
            <a:endParaRPr lang="id-ID"/>
          </a:p>
          <a:p>
            <a:endParaRPr lang="en-US"/>
          </a:p>
        </p:txBody>
      </p:sp>
      <p:pic>
        <p:nvPicPr>
          <p:cNvPr id="9" name="Picture 8">
            <a:extLst>
              <a:ext uri="{FF2B5EF4-FFF2-40B4-BE49-F238E27FC236}">
                <a16:creationId xmlns:a16="http://schemas.microsoft.com/office/drawing/2014/main" id="{2856ED2C-99F8-8D35-4CE0-335AC12B0A2D}"/>
              </a:ext>
              <a:ext uri="{C183D7F6-B498-43B3-948B-1728B52AA6E4}">
                <adec:decorative xmlns:adec="http://schemas.microsoft.com/office/drawing/2017/decorative" val="1"/>
              </a:ext>
            </a:extLst>
          </p:cNvPr>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1299544" y="228600"/>
            <a:ext cx="559879" cy="699849"/>
          </a:xfrm>
          <a:prstGeom prst="rect">
            <a:avLst/>
          </a:prstGeom>
        </p:spPr>
      </p:pic>
      <p:pic>
        <p:nvPicPr>
          <p:cNvPr id="11" name="Google Shape;2580;p231" descr="Direct Observation rubric example.">
            <a:extLst>
              <a:ext uri="{FF2B5EF4-FFF2-40B4-BE49-F238E27FC236}">
                <a16:creationId xmlns:a16="http://schemas.microsoft.com/office/drawing/2014/main" id="{CD2D44C1-B547-D2AA-9D9A-A59EAEC0CF68}"/>
              </a:ext>
            </a:extLst>
          </p:cNvPr>
          <p:cNvPicPr preferRelativeResize="0">
            <a:picLocks noGrp="1"/>
          </p:cNvPicPr>
          <p:nvPr>
            <p:ph sz="quarter" idx="15"/>
          </p:nvPr>
        </p:nvPicPr>
        <p:blipFill rotWithShape="1">
          <a:blip r:embed="rId4" cstate="screen">
            <a:alphaModFix/>
            <a:extLst>
              <a:ext uri="{28A0092B-C50C-407E-A947-70E740481C1C}">
                <a14:useLocalDpi xmlns:a14="http://schemas.microsoft.com/office/drawing/2010/main"/>
              </a:ext>
            </a:extLst>
          </a:blip>
          <a:srcRect/>
          <a:stretch/>
        </p:blipFill>
        <p:spPr>
          <a:xfrm>
            <a:off x="1302499" y="1436688"/>
            <a:ext cx="3641815" cy="4465637"/>
          </a:xfrm>
          <a:prstGeom prst="rect">
            <a:avLst/>
          </a:prstGeom>
          <a:noFill/>
          <a:ln w="19050" cap="flat" cmpd="sng">
            <a:solidFill>
              <a:srgbClr val="D8D8D8"/>
            </a:solidFill>
            <a:prstDash val="solid"/>
            <a:round/>
            <a:headEnd type="none" w="sm" len="sm"/>
            <a:tailEnd type="none" w="sm" len="sm"/>
          </a:ln>
          <a:effectLst>
            <a:outerShdw blurRad="50800" dist="38100" dir="2700000" algn="tl" rotWithShape="0">
              <a:srgbClr val="000000">
                <a:alpha val="40000"/>
              </a:srgbClr>
            </a:outerShdw>
          </a:effectLst>
        </p:spPr>
      </p:pic>
      <p:pic>
        <p:nvPicPr>
          <p:cNvPr id="12" name="Google Shape;2588;p232" descr="Daily progress report example.">
            <a:extLst>
              <a:ext uri="{FF2B5EF4-FFF2-40B4-BE49-F238E27FC236}">
                <a16:creationId xmlns:a16="http://schemas.microsoft.com/office/drawing/2014/main" id="{BD0D5B54-05DC-E199-AA58-2088484FCA57}"/>
              </a:ext>
            </a:extLst>
          </p:cNvPr>
          <p:cNvPicPr preferRelativeResize="0">
            <a:picLocks noGrp="1"/>
          </p:cNvPicPr>
          <p:nvPr>
            <p:ph sz="quarter" idx="17"/>
          </p:nvPr>
        </p:nvPicPr>
        <p:blipFill rotWithShape="1">
          <a:blip r:embed="rId5">
            <a:alphaModFix/>
          </a:blip>
          <a:srcRect/>
          <a:stretch/>
        </p:blipFill>
        <p:spPr>
          <a:xfrm>
            <a:off x="6527800" y="2235200"/>
            <a:ext cx="4226719" cy="3265487"/>
          </a:xfrm>
          <a:prstGeom prst="rect">
            <a:avLst/>
          </a:prstGeom>
          <a:solidFill>
            <a:schemeClr val="lt1"/>
          </a:solidFill>
          <a:ln w="28575" cap="flat" cmpd="sng">
            <a:solidFill>
              <a:srgbClr val="D6D6D6"/>
            </a:solidFill>
            <a:prstDash val="solid"/>
            <a:miter lim="400000"/>
            <a:headEnd type="none" w="sm" len="sm"/>
            <a:tailEnd type="none" w="sm" len="sm"/>
          </a:ln>
          <a:effectLst>
            <a:outerShdw blurRad="50800" dist="38100" dir="2700000" algn="tl" rotWithShape="0">
              <a:srgbClr val="000000">
                <a:alpha val="40000"/>
              </a:srgbClr>
            </a:outerShdw>
          </a:effectLst>
        </p:spPr>
      </p:pic>
      <p:sp>
        <p:nvSpPr>
          <p:cNvPr id="7" name="Text Placeholder 6">
            <a:extLst>
              <a:ext uri="{FF2B5EF4-FFF2-40B4-BE49-F238E27FC236}">
                <a16:creationId xmlns:a16="http://schemas.microsoft.com/office/drawing/2014/main" id="{64F860F3-4FCD-BB04-D369-01A0B5162C7D}"/>
              </a:ext>
            </a:extLst>
          </p:cNvPr>
          <p:cNvSpPr>
            <a:spLocks noGrp="1"/>
          </p:cNvSpPr>
          <p:nvPr>
            <p:ph type="body" sz="quarter" idx="18"/>
          </p:nvPr>
        </p:nvSpPr>
        <p:spPr/>
        <p:txBody>
          <a:bodyPr>
            <a:noAutofit/>
          </a:bodyPr>
          <a:lstStyle/>
          <a:p>
            <a:r>
              <a:rPr lang="en-US"/>
              <a:t>(Crone et al., 2010; TDOE, 2023)</a:t>
            </a:r>
          </a:p>
        </p:txBody>
      </p:sp>
    </p:spTree>
    <p:extLst>
      <p:ext uri="{BB962C8B-B14F-4D97-AF65-F5344CB8AC3E}">
        <p14:creationId xmlns:p14="http://schemas.microsoft.com/office/powerpoint/2010/main" val="42793250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98AF6-0B94-1433-A249-35FEAD041082}"/>
              </a:ext>
            </a:extLst>
          </p:cNvPr>
          <p:cNvSpPr>
            <a:spLocks noGrp="1"/>
          </p:cNvSpPr>
          <p:nvPr>
            <p:ph type="title"/>
          </p:nvPr>
        </p:nvSpPr>
        <p:spPr/>
        <p:txBody>
          <a:bodyPr/>
          <a:lstStyle/>
          <a:p>
            <a:r>
              <a:rPr lang="en-US" dirty="0"/>
              <a:t>Elements of Intervention Fidelity</a:t>
            </a:r>
          </a:p>
        </p:txBody>
      </p:sp>
      <p:pic>
        <p:nvPicPr>
          <p:cNvPr id="12" name="Content Placeholder 12" descr="Checklist icon representing intervention fidelity&#10;">
            <a:extLst>
              <a:ext uri="{FF2B5EF4-FFF2-40B4-BE49-F238E27FC236}">
                <a16:creationId xmlns:a16="http://schemas.microsoft.com/office/drawing/2014/main" id="{B253462D-6FBC-5151-A841-CD7E8AD4AC2C}"/>
              </a:ext>
            </a:extLst>
          </p:cNvPr>
          <p:cNvPicPr>
            <a:picLocks noGrp="1" noChangeAspect="1"/>
          </p:cNvPicPr>
          <p:nvPr>
            <p:ph sz="quarter" idx="12"/>
          </p:nvPr>
        </p:nvPicPr>
        <p:blipFill>
          <a:blip>
            <a:extLst>
              <a:ext uri="{96DAC541-7B7A-43D3-8B79-37D633B846F1}">
                <asvg:svgBlip xmlns:asvg="http://schemas.microsoft.com/office/drawing/2016/SVG/main" r:embed="rId3"/>
              </a:ext>
            </a:extLst>
          </a:blip>
          <a:stretch>
            <a:fillRect/>
          </a:stretch>
        </p:blipFill>
        <p:spPr>
          <a:xfrm>
            <a:off x="4422723" y="1239679"/>
            <a:ext cx="2842054" cy="2842054"/>
          </a:xfrm>
          <a:prstGeom prst="rect">
            <a:avLst/>
          </a:prstGeom>
        </p:spPr>
      </p:pic>
      <p:sp>
        <p:nvSpPr>
          <p:cNvPr id="9" name="Text Placeholder 8">
            <a:extLst>
              <a:ext uri="{FF2B5EF4-FFF2-40B4-BE49-F238E27FC236}">
                <a16:creationId xmlns:a16="http://schemas.microsoft.com/office/drawing/2014/main" id="{2769F3B6-DB4C-19AA-D9B3-D02F89920428}"/>
              </a:ext>
            </a:extLst>
          </p:cNvPr>
          <p:cNvSpPr>
            <a:spLocks noGrp="1"/>
          </p:cNvSpPr>
          <p:nvPr>
            <p:ph type="body" idx="18"/>
          </p:nvPr>
        </p:nvSpPr>
        <p:spPr>
          <a:xfrm>
            <a:off x="4411361" y="2916595"/>
            <a:ext cx="2842055" cy="959600"/>
          </a:xfrm>
        </p:spPr>
        <p:txBody>
          <a:bodyPr>
            <a:normAutofit/>
          </a:bodyPr>
          <a:lstStyle/>
          <a:p>
            <a:pPr marL="114300" indent="0" algn="ctr">
              <a:buNone/>
            </a:pPr>
            <a:r>
              <a:rPr lang="en-US" b="1">
                <a:solidFill>
                  <a:schemeClr val="accent2"/>
                </a:solidFill>
              </a:rPr>
              <a:t>Intervention Fidelity</a:t>
            </a:r>
            <a:endParaRPr lang="en-PH">
              <a:solidFill>
                <a:schemeClr val="accent2"/>
              </a:solidFill>
            </a:endParaRPr>
          </a:p>
        </p:txBody>
      </p:sp>
      <p:pic>
        <p:nvPicPr>
          <p:cNvPr id="13" name="Graphic 12" descr="An image of a discussion indicating students are engaged.">
            <a:extLst>
              <a:ext uri="{FF2B5EF4-FFF2-40B4-BE49-F238E27FC236}">
                <a16:creationId xmlns:a16="http://schemas.microsoft.com/office/drawing/2014/main" id="{5D88178B-855A-DF5C-9F9A-EF33526A965E}"/>
              </a:ext>
              <a:ext uri="{C183D7F6-B498-43B3-948B-1728B52AA6E4}">
                <adec:decorative xmlns:adec="http://schemas.microsoft.com/office/drawing/2017/decorative" val="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878224" y="1299911"/>
            <a:ext cx="777240" cy="877824"/>
          </a:xfrm>
          <a:prstGeom prst="rect">
            <a:avLst/>
          </a:prstGeom>
        </p:spPr>
      </p:pic>
      <p:sp>
        <p:nvSpPr>
          <p:cNvPr id="3" name="Text Placeholder 2">
            <a:extLst>
              <a:ext uri="{FF2B5EF4-FFF2-40B4-BE49-F238E27FC236}">
                <a16:creationId xmlns:a16="http://schemas.microsoft.com/office/drawing/2014/main" id="{021FA86C-D5C9-B2DF-B16C-14357CADE7C6}"/>
              </a:ext>
            </a:extLst>
          </p:cNvPr>
          <p:cNvSpPr>
            <a:spLocks noGrp="1"/>
          </p:cNvSpPr>
          <p:nvPr>
            <p:ph type="body" idx="10"/>
          </p:nvPr>
        </p:nvSpPr>
        <p:spPr>
          <a:xfrm>
            <a:off x="494220" y="1744614"/>
            <a:ext cx="2315242" cy="879316"/>
          </a:xfrm>
        </p:spPr>
        <p:txBody>
          <a:bodyPr>
            <a:noAutofit/>
          </a:bodyPr>
          <a:lstStyle/>
          <a:p>
            <a:pPr marL="114300" indent="0">
              <a:buNone/>
            </a:pPr>
            <a:r>
              <a:rPr lang="en-PH" b="1">
                <a:solidFill>
                  <a:srgbClr val="0E2A5A"/>
                </a:solidFill>
              </a:rPr>
              <a:t>Student Engagement</a:t>
            </a:r>
            <a:endParaRPr lang="en-PH">
              <a:solidFill>
                <a:srgbClr val="0E2A5A"/>
              </a:solidFill>
            </a:endParaRPr>
          </a:p>
        </p:txBody>
      </p:sp>
      <p:pic>
        <p:nvPicPr>
          <p:cNvPr id="14" name="Graphic 13" descr="An image of a list indicating the need to stick to plans and specified curriculum.">
            <a:extLst>
              <a:ext uri="{FF2B5EF4-FFF2-40B4-BE49-F238E27FC236}">
                <a16:creationId xmlns:a16="http://schemas.microsoft.com/office/drawing/2014/main" id="{C1064534-EBBA-F442-8A0A-7DF525E3231E}"/>
              </a:ext>
              <a:ext uri="{C183D7F6-B498-43B3-948B-1728B52AA6E4}">
                <adec:decorative xmlns:adec="http://schemas.microsoft.com/office/drawing/2017/decorative" val="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380326" y="800767"/>
            <a:ext cx="877824" cy="877824"/>
          </a:xfrm>
          <a:prstGeom prst="rect">
            <a:avLst/>
          </a:prstGeom>
        </p:spPr>
      </p:pic>
      <p:sp>
        <p:nvSpPr>
          <p:cNvPr id="4" name="Text Placeholder 3">
            <a:extLst>
              <a:ext uri="{FF2B5EF4-FFF2-40B4-BE49-F238E27FC236}">
                <a16:creationId xmlns:a16="http://schemas.microsoft.com/office/drawing/2014/main" id="{B734C3FA-F116-4734-D23F-F474A003E178}"/>
              </a:ext>
            </a:extLst>
          </p:cNvPr>
          <p:cNvSpPr>
            <a:spLocks noGrp="1"/>
          </p:cNvSpPr>
          <p:nvPr>
            <p:ph type="body" idx="14"/>
          </p:nvPr>
        </p:nvSpPr>
        <p:spPr>
          <a:xfrm>
            <a:off x="9488557" y="1610552"/>
            <a:ext cx="1927877" cy="731933"/>
          </a:xfrm>
        </p:spPr>
        <p:txBody>
          <a:bodyPr/>
          <a:lstStyle/>
          <a:p>
            <a:pPr marL="114300" indent="0" algn="r">
              <a:buNone/>
            </a:pPr>
            <a:r>
              <a:rPr lang="en-PH" b="1">
                <a:solidFill>
                  <a:srgbClr val="0E2A5A"/>
                </a:solidFill>
              </a:rPr>
              <a:t>Adherence</a:t>
            </a:r>
            <a:endParaRPr lang="en-PH">
              <a:solidFill>
                <a:srgbClr val="0E2A5A"/>
              </a:solidFill>
            </a:endParaRPr>
          </a:p>
        </p:txBody>
      </p:sp>
      <p:pic>
        <p:nvPicPr>
          <p:cNvPr id="15" name="Graphic 14" descr="An image of a calendar with a clock indicating a need to ensure schedules allow for students to receive needed intervention support.">
            <a:extLst>
              <a:ext uri="{FF2B5EF4-FFF2-40B4-BE49-F238E27FC236}">
                <a16:creationId xmlns:a16="http://schemas.microsoft.com/office/drawing/2014/main" id="{DFCA30D1-BCB9-EF33-2F4A-E320FB772AB1}"/>
              </a:ext>
              <a:ext uri="{C183D7F6-B498-43B3-948B-1728B52AA6E4}">
                <adec:decorative xmlns:adec="http://schemas.microsoft.com/office/drawing/2017/decorative" val="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0380326" y="3371681"/>
            <a:ext cx="876488" cy="876488"/>
          </a:xfrm>
          <a:prstGeom prst="rect">
            <a:avLst/>
          </a:prstGeom>
        </p:spPr>
      </p:pic>
      <p:sp>
        <p:nvSpPr>
          <p:cNvPr id="5" name="Text Placeholder 4">
            <a:extLst>
              <a:ext uri="{FF2B5EF4-FFF2-40B4-BE49-F238E27FC236}">
                <a16:creationId xmlns:a16="http://schemas.microsoft.com/office/drawing/2014/main" id="{32736AFD-BCBC-9C59-B314-9362E88CEF4B}"/>
              </a:ext>
            </a:extLst>
          </p:cNvPr>
          <p:cNvSpPr>
            <a:spLocks noGrp="1"/>
          </p:cNvSpPr>
          <p:nvPr>
            <p:ph type="body" idx="15"/>
          </p:nvPr>
        </p:nvSpPr>
        <p:spPr>
          <a:xfrm>
            <a:off x="8882661" y="4149550"/>
            <a:ext cx="2995330" cy="621234"/>
          </a:xfrm>
        </p:spPr>
        <p:txBody>
          <a:bodyPr/>
          <a:lstStyle/>
          <a:p>
            <a:pPr marL="114300" indent="0" algn="r">
              <a:buNone/>
            </a:pPr>
            <a:r>
              <a:rPr lang="en-PH" b="1">
                <a:solidFill>
                  <a:srgbClr val="0E2A5A"/>
                </a:solidFill>
              </a:rPr>
              <a:t>Exposure/Dosage</a:t>
            </a:r>
            <a:endParaRPr lang="en-PH">
              <a:solidFill>
                <a:srgbClr val="0E2A5A"/>
              </a:solidFill>
            </a:endParaRPr>
          </a:p>
        </p:txBody>
      </p:sp>
      <p:pic>
        <p:nvPicPr>
          <p:cNvPr id="16" name="Graphic 15" descr="An image of an instruction near a whiteboard indicating the need to identify an instructor who has received proper professional development.">
            <a:extLst>
              <a:ext uri="{FF2B5EF4-FFF2-40B4-BE49-F238E27FC236}">
                <a16:creationId xmlns:a16="http://schemas.microsoft.com/office/drawing/2014/main" id="{3DE63E1F-14A1-5274-8771-D2CF28BFAE43}"/>
              </a:ext>
              <a:ext uri="{C183D7F6-B498-43B3-948B-1728B52AA6E4}">
                <adec:decorative xmlns:adec="http://schemas.microsoft.com/office/drawing/2017/decorative" val="0"/>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411361" y="4427219"/>
            <a:ext cx="877824" cy="877824"/>
          </a:xfrm>
          <a:prstGeom prst="rect">
            <a:avLst/>
          </a:prstGeom>
        </p:spPr>
      </p:pic>
      <p:sp>
        <p:nvSpPr>
          <p:cNvPr id="7" name="Text Placeholder 6">
            <a:extLst>
              <a:ext uri="{FF2B5EF4-FFF2-40B4-BE49-F238E27FC236}">
                <a16:creationId xmlns:a16="http://schemas.microsoft.com/office/drawing/2014/main" id="{837A6A81-1824-1D9A-CB96-FE7C8E7D589B}"/>
              </a:ext>
            </a:extLst>
          </p:cNvPr>
          <p:cNvSpPr>
            <a:spLocks noGrp="1"/>
          </p:cNvSpPr>
          <p:nvPr>
            <p:ph type="body" idx="16"/>
          </p:nvPr>
        </p:nvSpPr>
        <p:spPr>
          <a:xfrm>
            <a:off x="4113522" y="5474490"/>
            <a:ext cx="3478929" cy="564449"/>
          </a:xfrm>
        </p:spPr>
        <p:txBody>
          <a:bodyPr>
            <a:noAutofit/>
          </a:bodyPr>
          <a:lstStyle/>
          <a:p>
            <a:pPr marL="114300" indent="0">
              <a:buNone/>
            </a:pPr>
            <a:r>
              <a:rPr lang="en-PH" b="1" dirty="0">
                <a:solidFill>
                  <a:srgbClr val="0E2A5A"/>
                </a:solidFill>
              </a:rPr>
              <a:t>Quality of Delivery</a:t>
            </a:r>
            <a:endParaRPr lang="en-PH" dirty="0">
              <a:solidFill>
                <a:srgbClr val="0E2A5A"/>
              </a:solidFill>
            </a:endParaRPr>
          </a:p>
        </p:txBody>
      </p:sp>
      <p:pic>
        <p:nvPicPr>
          <p:cNvPr id="17" name="Graphic 16" descr="An image of an arrow head indicating the need to identify how well the intervention is defined and different from other interventions.">
            <a:extLst>
              <a:ext uri="{FF2B5EF4-FFF2-40B4-BE49-F238E27FC236}">
                <a16:creationId xmlns:a16="http://schemas.microsoft.com/office/drawing/2014/main" id="{C8135413-A34A-EF85-DC14-E1334CB4FCA8}"/>
              </a:ext>
              <a:ext uri="{C183D7F6-B498-43B3-948B-1728B52AA6E4}">
                <adec:decorative xmlns:adec="http://schemas.microsoft.com/office/drawing/2017/decorative" val="0"/>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839016" y="3495770"/>
            <a:ext cx="877824" cy="877824"/>
          </a:xfrm>
          <a:prstGeom prst="rect">
            <a:avLst/>
          </a:prstGeom>
        </p:spPr>
      </p:pic>
      <p:sp>
        <p:nvSpPr>
          <p:cNvPr id="8" name="Text Placeholder 7">
            <a:extLst>
              <a:ext uri="{FF2B5EF4-FFF2-40B4-BE49-F238E27FC236}">
                <a16:creationId xmlns:a16="http://schemas.microsoft.com/office/drawing/2014/main" id="{68FA81BD-C1F0-5A23-CF70-2AAC12DA5BF6}"/>
              </a:ext>
            </a:extLst>
          </p:cNvPr>
          <p:cNvSpPr>
            <a:spLocks noGrp="1"/>
          </p:cNvSpPr>
          <p:nvPr>
            <p:ph type="body" idx="17"/>
          </p:nvPr>
        </p:nvSpPr>
        <p:spPr>
          <a:xfrm>
            <a:off x="310834" y="4396715"/>
            <a:ext cx="3274251" cy="549259"/>
          </a:xfrm>
        </p:spPr>
        <p:txBody>
          <a:bodyPr>
            <a:normAutofit/>
          </a:bodyPr>
          <a:lstStyle/>
          <a:p>
            <a:pPr marL="114300" indent="0">
              <a:buNone/>
            </a:pPr>
            <a:r>
              <a:rPr lang="en-PH" b="1">
                <a:solidFill>
                  <a:srgbClr val="0E2A5A"/>
                </a:solidFill>
              </a:rPr>
              <a:t>Program Specificity</a:t>
            </a:r>
            <a:endParaRPr lang="en-PH">
              <a:solidFill>
                <a:srgbClr val="0E2A5A"/>
              </a:solidFill>
            </a:endParaRPr>
          </a:p>
        </p:txBody>
      </p:sp>
      <p:sp>
        <p:nvSpPr>
          <p:cNvPr id="11" name="Text Placeholder 10">
            <a:extLst>
              <a:ext uri="{FF2B5EF4-FFF2-40B4-BE49-F238E27FC236}">
                <a16:creationId xmlns:a16="http://schemas.microsoft.com/office/drawing/2014/main" id="{BCE0C17C-4DD1-D88B-9314-9CA89E721C6F}"/>
              </a:ext>
            </a:extLst>
          </p:cNvPr>
          <p:cNvSpPr>
            <a:spLocks noGrp="1"/>
          </p:cNvSpPr>
          <p:nvPr>
            <p:ph type="body" sz="quarter" idx="19"/>
          </p:nvPr>
        </p:nvSpPr>
        <p:spPr>
          <a:xfrm>
            <a:off x="203109" y="6112301"/>
            <a:ext cx="6827885" cy="651143"/>
          </a:xfrm>
        </p:spPr>
        <p:txBody>
          <a:bodyPr>
            <a:noAutofit/>
          </a:bodyPr>
          <a:lstStyle/>
          <a:p>
            <a:pPr marL="0" indent="0"/>
            <a:r>
              <a:rPr lang="en-US"/>
              <a:t>(Graphic adapted from National Center on Intensive Intervention, 2021)</a:t>
            </a:r>
          </a:p>
        </p:txBody>
      </p:sp>
      <p:sp>
        <p:nvSpPr>
          <p:cNvPr id="6" name="Footer Placeholder 5">
            <a:extLst>
              <a:ext uri="{FF2B5EF4-FFF2-40B4-BE49-F238E27FC236}">
                <a16:creationId xmlns:a16="http://schemas.microsoft.com/office/drawing/2014/main" id="{DA1C92BD-7733-D4B5-4C5C-0DF86826B4B6}"/>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a:p>
        </p:txBody>
      </p:sp>
      <p:cxnSp>
        <p:nvCxnSpPr>
          <p:cNvPr id="18" name="Straight Connector 17">
            <a:extLst>
              <a:ext uri="{FF2B5EF4-FFF2-40B4-BE49-F238E27FC236}">
                <a16:creationId xmlns:a16="http://schemas.microsoft.com/office/drawing/2014/main" id="{2F84FE8B-DCAA-C69F-A403-7B4E6C4E8A31}"/>
              </a:ext>
              <a:ext uri="{C183D7F6-B498-43B3-948B-1728B52AA6E4}">
                <adec:decorative xmlns:adec="http://schemas.microsoft.com/office/drawing/2017/decorative" val="1"/>
              </a:ext>
            </a:extLst>
          </p:cNvPr>
          <p:cNvCxnSpPr>
            <a:cxnSpLocks/>
          </p:cNvCxnSpPr>
          <p:nvPr/>
        </p:nvCxnSpPr>
        <p:spPr>
          <a:xfrm flipH="1" flipV="1">
            <a:off x="2716840" y="2293466"/>
            <a:ext cx="1396682" cy="364542"/>
          </a:xfrm>
          <a:prstGeom prst="line">
            <a:avLst/>
          </a:prstGeom>
          <a:ln w="5715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98AEAC2-9FDD-585F-D8B8-8D9253DDC527}"/>
              </a:ext>
              <a:ext uri="{C183D7F6-B498-43B3-948B-1728B52AA6E4}">
                <adec:decorative xmlns:adec="http://schemas.microsoft.com/office/drawing/2017/decorative" val="1"/>
              </a:ext>
            </a:extLst>
          </p:cNvPr>
          <p:cNvCxnSpPr>
            <a:cxnSpLocks/>
            <a:endCxn id="4" idx="1"/>
          </p:cNvCxnSpPr>
          <p:nvPr/>
        </p:nvCxnSpPr>
        <p:spPr>
          <a:xfrm flipV="1">
            <a:off x="7416800" y="1976519"/>
            <a:ext cx="2071757" cy="736839"/>
          </a:xfrm>
          <a:prstGeom prst="line">
            <a:avLst/>
          </a:prstGeom>
          <a:ln w="5715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31E5E06-33E8-36DC-1050-65FF16EB1644}"/>
              </a:ext>
              <a:ext uri="{C183D7F6-B498-43B3-948B-1728B52AA6E4}">
                <adec:decorative xmlns:adec="http://schemas.microsoft.com/office/drawing/2017/decorative" val="1"/>
              </a:ext>
            </a:extLst>
          </p:cNvPr>
          <p:cNvCxnSpPr>
            <a:cxnSpLocks/>
            <a:endCxn id="5" idx="1"/>
          </p:cNvCxnSpPr>
          <p:nvPr/>
        </p:nvCxnSpPr>
        <p:spPr>
          <a:xfrm>
            <a:off x="7247729" y="3822700"/>
            <a:ext cx="1634932" cy="637467"/>
          </a:xfrm>
          <a:prstGeom prst="line">
            <a:avLst/>
          </a:prstGeom>
          <a:ln w="5715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F9F650F-0213-D302-962F-17AB5627DF8F}"/>
              </a:ext>
              <a:ext uri="{C183D7F6-B498-43B3-948B-1728B52AA6E4}">
                <adec:decorative xmlns:adec="http://schemas.microsoft.com/office/drawing/2017/decorative" val="1"/>
              </a:ext>
            </a:extLst>
          </p:cNvPr>
          <p:cNvCxnSpPr>
            <a:cxnSpLocks/>
          </p:cNvCxnSpPr>
          <p:nvPr/>
        </p:nvCxnSpPr>
        <p:spPr>
          <a:xfrm>
            <a:off x="5799787" y="4389462"/>
            <a:ext cx="0" cy="1085029"/>
          </a:xfrm>
          <a:prstGeom prst="line">
            <a:avLst/>
          </a:prstGeom>
          <a:ln w="5715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D04B030-58E2-3729-4439-B501D3692DFD}"/>
              </a:ext>
              <a:ext uri="{C183D7F6-B498-43B3-948B-1728B52AA6E4}">
                <adec:decorative xmlns:adec="http://schemas.microsoft.com/office/drawing/2017/decorative" val="1"/>
              </a:ext>
            </a:extLst>
          </p:cNvPr>
          <p:cNvCxnSpPr>
            <a:cxnSpLocks/>
          </p:cNvCxnSpPr>
          <p:nvPr/>
        </p:nvCxnSpPr>
        <p:spPr>
          <a:xfrm flipH="1">
            <a:off x="3136072" y="3645243"/>
            <a:ext cx="1222063" cy="564449"/>
          </a:xfrm>
          <a:prstGeom prst="line">
            <a:avLst/>
          </a:prstGeom>
          <a:ln w="5715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07734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5C0FE-A2A0-E3F5-7341-51A96AAB30C2}"/>
              </a:ext>
            </a:extLst>
          </p:cNvPr>
          <p:cNvSpPr>
            <a:spLocks noGrp="1"/>
          </p:cNvSpPr>
          <p:nvPr>
            <p:ph type="title"/>
          </p:nvPr>
        </p:nvSpPr>
        <p:spPr/>
        <p:txBody>
          <a:bodyPr/>
          <a:lstStyle/>
          <a:p>
            <a:r>
              <a:rPr lang="en-US"/>
              <a:t>A Sample of Strategies to Increase Intervention Fidelity </a:t>
            </a:r>
          </a:p>
        </p:txBody>
      </p:sp>
      <p:sp>
        <p:nvSpPr>
          <p:cNvPr id="4" name="Content Placeholder 3">
            <a:extLst>
              <a:ext uri="{FF2B5EF4-FFF2-40B4-BE49-F238E27FC236}">
                <a16:creationId xmlns:a16="http://schemas.microsoft.com/office/drawing/2014/main" id="{6760645F-0436-A94C-68C0-62D4B0354893}"/>
              </a:ext>
            </a:extLst>
          </p:cNvPr>
          <p:cNvSpPr>
            <a:spLocks noGrp="1"/>
          </p:cNvSpPr>
          <p:nvPr>
            <p:ph sz="quarter" idx="15"/>
          </p:nvPr>
        </p:nvSpPr>
        <p:spPr>
          <a:xfrm>
            <a:off x="884238" y="1612900"/>
            <a:ext cx="4478337" cy="4013199"/>
          </a:xfrm>
        </p:spPr>
        <p:txBody>
          <a:bodyPr/>
          <a:lstStyle/>
          <a:p>
            <a:pPr marL="342900" indent="-342900">
              <a:spcBef>
                <a:spcPts val="0"/>
              </a:spcBef>
            </a:pPr>
            <a:r>
              <a:rPr lang="en-US"/>
              <a:t>Retrain school staff.</a:t>
            </a:r>
          </a:p>
          <a:p>
            <a:pPr marL="342900" indent="-342900"/>
            <a:r>
              <a:rPr lang="en-US"/>
              <a:t>Create an implementation team to support interventionists.</a:t>
            </a:r>
          </a:p>
          <a:p>
            <a:pPr marL="342900" indent="-342900"/>
            <a:r>
              <a:rPr lang="en-US"/>
              <a:t>Communicate trust in the intervention and interventionists.</a:t>
            </a:r>
          </a:p>
          <a:p>
            <a:pPr marL="342900" indent="-342900"/>
            <a:r>
              <a:rPr lang="en-US"/>
              <a:t>Plan for continued monitoring.</a:t>
            </a:r>
          </a:p>
        </p:txBody>
      </p:sp>
      <p:sp>
        <p:nvSpPr>
          <p:cNvPr id="6" name="Content Placeholder 5">
            <a:extLst>
              <a:ext uri="{FF2B5EF4-FFF2-40B4-BE49-F238E27FC236}">
                <a16:creationId xmlns:a16="http://schemas.microsoft.com/office/drawing/2014/main" id="{45E8A39A-2EA9-A24A-FD60-A30EC9FF8BBF}"/>
              </a:ext>
            </a:extLst>
          </p:cNvPr>
          <p:cNvSpPr>
            <a:spLocks noGrp="1"/>
          </p:cNvSpPr>
          <p:nvPr>
            <p:ph sz="quarter" idx="17"/>
          </p:nvPr>
        </p:nvSpPr>
        <p:spPr>
          <a:xfrm>
            <a:off x="6826531" y="1612900"/>
            <a:ext cx="4057370" cy="4013199"/>
          </a:xfrm>
        </p:spPr>
        <p:txBody>
          <a:bodyPr>
            <a:normAutofit lnSpcReduction="10000"/>
          </a:bodyPr>
          <a:lstStyle/>
          <a:p>
            <a:pPr marL="342900" indent="-342900">
              <a:spcBef>
                <a:spcPts val="0"/>
              </a:spcBef>
            </a:pPr>
            <a:r>
              <a:rPr lang="en-US"/>
              <a:t>Share deidentified fidelity data with stakeholders.</a:t>
            </a:r>
          </a:p>
          <a:p>
            <a:pPr marL="342900" indent="-342900"/>
            <a:r>
              <a:rPr lang="en-US"/>
              <a:t>Provide recognition to staff with high rates of fidelity.</a:t>
            </a:r>
          </a:p>
          <a:p>
            <a:pPr marL="342900" indent="-342900"/>
            <a:r>
              <a:rPr lang="en-US"/>
              <a:t>Check in with staff early after beginning the intervention to identify and resolve any challenges to implementation.</a:t>
            </a:r>
          </a:p>
        </p:txBody>
      </p:sp>
      <p:sp>
        <p:nvSpPr>
          <p:cNvPr id="7" name="Text Placeholder 6">
            <a:extLst>
              <a:ext uri="{FF2B5EF4-FFF2-40B4-BE49-F238E27FC236}">
                <a16:creationId xmlns:a16="http://schemas.microsoft.com/office/drawing/2014/main" id="{DAFF6F47-9AA8-F806-1AD9-EAC11C1DC07B}"/>
              </a:ext>
            </a:extLst>
          </p:cNvPr>
          <p:cNvSpPr>
            <a:spLocks noGrp="1"/>
          </p:cNvSpPr>
          <p:nvPr>
            <p:ph type="body" sz="quarter" idx="18"/>
          </p:nvPr>
        </p:nvSpPr>
        <p:spPr/>
        <p:txBody>
          <a:bodyPr/>
          <a:lstStyle/>
          <a:p>
            <a:r>
              <a:rPr lang="en-US"/>
              <a:t>(Johnson et al., 2006)</a:t>
            </a:r>
          </a:p>
        </p:txBody>
      </p:sp>
      <p:sp>
        <p:nvSpPr>
          <p:cNvPr id="8" name="Footer Placeholder 7">
            <a:extLst>
              <a:ext uri="{FF2B5EF4-FFF2-40B4-BE49-F238E27FC236}">
                <a16:creationId xmlns:a16="http://schemas.microsoft.com/office/drawing/2014/main" id="{0319218F-EC63-BCF7-907D-9ECA871F764B}"/>
              </a:ext>
            </a:extLst>
          </p:cNvPr>
          <p:cNvSpPr>
            <a:spLocks noGrp="1"/>
          </p:cNvSpPr>
          <p:nvPr>
            <p:ph type="ftr" sz="quarter" idx="10"/>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3145868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42F83-9078-31FB-6B8A-5412094D0EF0}"/>
              </a:ext>
            </a:extLst>
          </p:cNvPr>
          <p:cNvSpPr>
            <a:spLocks noGrp="1"/>
          </p:cNvSpPr>
          <p:nvPr>
            <p:ph type="title"/>
          </p:nvPr>
        </p:nvSpPr>
        <p:spPr/>
        <p:txBody>
          <a:bodyPr/>
          <a:lstStyle/>
          <a:p>
            <a:r>
              <a:rPr lang="en-US"/>
              <a:t>Progress Monitoring </a:t>
            </a:r>
          </a:p>
        </p:txBody>
      </p:sp>
      <p:sp>
        <p:nvSpPr>
          <p:cNvPr id="6" name="Content Placeholder 5">
            <a:extLst>
              <a:ext uri="{FF2B5EF4-FFF2-40B4-BE49-F238E27FC236}">
                <a16:creationId xmlns:a16="http://schemas.microsoft.com/office/drawing/2014/main" id="{4D99DD76-5E61-15BA-1125-8E9FF3259C09}"/>
              </a:ext>
            </a:extLst>
          </p:cNvPr>
          <p:cNvSpPr>
            <a:spLocks noGrp="1"/>
          </p:cNvSpPr>
          <p:nvPr>
            <p:ph sz="quarter" idx="17"/>
          </p:nvPr>
        </p:nvSpPr>
        <p:spPr>
          <a:xfrm>
            <a:off x="6826530" y="2903823"/>
            <a:ext cx="4478337" cy="2267688"/>
          </a:xfrm>
        </p:spPr>
        <p:txBody>
          <a:bodyPr/>
          <a:lstStyle/>
          <a:p>
            <a:pPr marL="0" indent="0" algn="ctr">
              <a:spcBef>
                <a:spcPts val="0"/>
              </a:spcBef>
              <a:buNone/>
            </a:pPr>
            <a:r>
              <a:rPr lang="en-US" b="1">
                <a:extLst>
                  <a:ext uri="http://customooxmlschemas.google.com/">
                    <go:slidesCustomData xmlns=""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09"/>
                  </a:ext>
                </a:extLst>
              </a:rPr>
              <a:t>Formative assessment </a:t>
            </a:r>
            <a:r>
              <a:rPr lang="en-US">
                <a:extLst>
                  <a:ext uri="http://customooxmlschemas.google.com/">
                    <go:slidesCustomData xmlns=""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10"/>
                  </a:ext>
                </a:extLst>
              </a:rPr>
              <a:t>tells us how well students are responding to instruction; it relies on </a:t>
            </a:r>
            <a:r>
              <a:rPr lang="en-US" b="1">
                <a:extLst>
                  <a:ext uri="http://customooxmlschemas.google.com/">
                    <go:slidesCustomData xmlns=""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10"/>
                  </a:ext>
                </a:extLst>
              </a:rPr>
              <a:t>multiple data sources</a:t>
            </a:r>
            <a:r>
              <a:rPr lang="en-US">
                <a:extLst>
                  <a:ext uri="http://customooxmlschemas.google.com/">
                    <go:slidesCustomData xmlns=""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10"/>
                  </a:ext>
                </a:extLst>
              </a:rPr>
              <a:t>.</a:t>
            </a:r>
            <a:endParaRPr lang="en-US"/>
          </a:p>
        </p:txBody>
      </p:sp>
      <p:sp>
        <p:nvSpPr>
          <p:cNvPr id="7" name="Text Placeholder 6">
            <a:extLst>
              <a:ext uri="{FF2B5EF4-FFF2-40B4-BE49-F238E27FC236}">
                <a16:creationId xmlns:a16="http://schemas.microsoft.com/office/drawing/2014/main" id="{2D8D3F39-BBAC-B4DB-74DB-6F6B24E539A4}"/>
              </a:ext>
            </a:extLst>
          </p:cNvPr>
          <p:cNvSpPr>
            <a:spLocks noGrp="1"/>
          </p:cNvSpPr>
          <p:nvPr>
            <p:ph type="body" sz="quarter" idx="18"/>
          </p:nvPr>
        </p:nvSpPr>
        <p:spPr>
          <a:xfrm>
            <a:off x="507998" y="6391275"/>
            <a:ext cx="5586413" cy="365760"/>
          </a:xfrm>
        </p:spPr>
        <p:txBody>
          <a:bodyPr>
            <a:noAutofit/>
          </a:bodyPr>
          <a:lstStyle/>
          <a:p>
            <a:r>
              <a:rPr lang="en-US"/>
              <a:t>(National Center for Intensive Intervention, 2022e)</a:t>
            </a:r>
          </a:p>
        </p:txBody>
      </p:sp>
      <p:sp>
        <p:nvSpPr>
          <p:cNvPr id="8" name="Footer Placeholder 7">
            <a:extLst>
              <a:ext uri="{FF2B5EF4-FFF2-40B4-BE49-F238E27FC236}">
                <a16:creationId xmlns:a16="http://schemas.microsoft.com/office/drawing/2014/main" id="{932CB57F-FBC5-F54F-4FC3-1D9DDA6640EC}"/>
              </a:ext>
            </a:extLst>
          </p:cNvPr>
          <p:cNvSpPr>
            <a:spLocks noGrp="1"/>
          </p:cNvSpPr>
          <p:nvPr>
            <p:ph type="ftr" sz="quarter" idx="10"/>
          </p:nvPr>
        </p:nvSpPr>
        <p:spPr/>
        <p:txBody>
          <a:bodyPr/>
          <a:lstStyle/>
          <a:p>
            <a:r>
              <a:rPr lang="en-US"/>
              <a:t>© Tennessee Department of Education </a:t>
            </a:r>
            <a:endParaRPr lang="id-ID"/>
          </a:p>
          <a:p>
            <a:endParaRPr lang="en-US"/>
          </a:p>
        </p:txBody>
      </p:sp>
      <p:pic>
        <p:nvPicPr>
          <p:cNvPr id="10" name="Google Shape;2614;p235">
            <a:extLst>
              <a:ext uri="{FF2B5EF4-FFF2-40B4-BE49-F238E27FC236}">
                <a16:creationId xmlns:a16="http://schemas.microsoft.com/office/drawing/2014/main" id="{C27760F1-F557-BE2E-46F5-218BE527DF6C}"/>
              </a:ext>
              <a:ext uri="{C183D7F6-B498-43B3-948B-1728B52AA6E4}">
                <adec:decorative xmlns:adec="http://schemas.microsoft.com/office/drawing/2017/decorative" val="1"/>
              </a:ext>
            </a:extLst>
          </p:cNvPr>
          <p:cNvPicPr preferRelativeResize="0">
            <a:picLocks noGrp="1"/>
          </p:cNvPicPr>
          <p:nvPr>
            <p:ph sz="quarter" idx="15"/>
          </p:nvPr>
        </p:nvPicPr>
        <p:blipFill rotWithShape="1">
          <a:blip r:embed="rId3" cstate="screen">
            <a:alphaModFix/>
            <a:extLst>
              <a:ext uri="{28A0092B-C50C-407E-A947-70E740481C1C}">
                <a14:useLocalDpi xmlns:a14="http://schemas.microsoft.com/office/drawing/2010/main"/>
              </a:ext>
            </a:extLst>
          </a:blip>
          <a:srcRect l="-1683" t="-8719" r="-7950" b="-2"/>
          <a:stretch/>
        </p:blipFill>
        <p:spPr>
          <a:xfrm>
            <a:off x="1335294" y="2355850"/>
            <a:ext cx="3576224" cy="3546475"/>
          </a:xfrm>
          <a:prstGeom prst="rect">
            <a:avLst/>
          </a:prstGeom>
          <a:noFill/>
          <a:ln w="38100" cap="flat" cmpd="sng">
            <a:solidFill>
              <a:schemeClr val="accent2"/>
            </a:solidFill>
            <a:prstDash val="solid"/>
            <a:round/>
            <a:headEnd type="none" w="sm" len="sm"/>
            <a:tailEnd type="none" w="sm" len="sm"/>
          </a:ln>
        </p:spPr>
      </p:pic>
    </p:spTree>
    <p:extLst>
      <p:ext uri="{BB962C8B-B14F-4D97-AF65-F5344CB8AC3E}">
        <p14:creationId xmlns:p14="http://schemas.microsoft.com/office/powerpoint/2010/main" val="28351457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67720-6E3D-FDFD-BEE7-78BAF72D16CD}"/>
              </a:ext>
            </a:extLst>
          </p:cNvPr>
          <p:cNvSpPr>
            <a:spLocks noGrp="1"/>
          </p:cNvSpPr>
          <p:nvPr>
            <p:ph type="title"/>
          </p:nvPr>
        </p:nvSpPr>
        <p:spPr/>
        <p:txBody>
          <a:bodyPr/>
          <a:lstStyle/>
          <a:p>
            <a:r>
              <a:rPr lang="en-US"/>
              <a:t>Progress Monitoring</a:t>
            </a:r>
          </a:p>
        </p:txBody>
      </p:sp>
      <p:sp>
        <p:nvSpPr>
          <p:cNvPr id="3" name="Text Placeholder 2">
            <a:extLst>
              <a:ext uri="{FF2B5EF4-FFF2-40B4-BE49-F238E27FC236}">
                <a16:creationId xmlns:a16="http://schemas.microsoft.com/office/drawing/2014/main" id="{203C5595-D0C0-5421-2A49-F00FD9744CCE}"/>
              </a:ext>
            </a:extLst>
          </p:cNvPr>
          <p:cNvSpPr>
            <a:spLocks noGrp="1"/>
          </p:cNvSpPr>
          <p:nvPr>
            <p:ph type="body" sz="quarter" idx="10"/>
          </p:nvPr>
        </p:nvSpPr>
        <p:spPr>
          <a:xfrm>
            <a:off x="507868" y="1634836"/>
            <a:ext cx="8837099" cy="4378036"/>
          </a:xfrm>
        </p:spPr>
        <p:txBody>
          <a:bodyPr/>
          <a:lstStyle/>
          <a:p>
            <a:pPr marL="0" indent="0">
              <a:spcBef>
                <a:spcPts val="0"/>
              </a:spcBef>
              <a:buNone/>
            </a:pPr>
            <a:r>
              <a:rPr lang="en-US"/>
              <a:t>Formal progress monitoring data allow us to:</a:t>
            </a:r>
          </a:p>
          <a:p>
            <a:pPr>
              <a:spcBef>
                <a:spcPts val="0"/>
              </a:spcBef>
            </a:pPr>
            <a:r>
              <a:rPr lang="en-US"/>
              <a:t>estimate rates of improvement,</a:t>
            </a:r>
          </a:p>
          <a:p>
            <a:pPr>
              <a:spcBef>
                <a:spcPts val="0"/>
              </a:spcBef>
            </a:pPr>
            <a:r>
              <a:rPr lang="en-US"/>
              <a:t>begin to identify students who both are and are not demonstrating adequate progress, and</a:t>
            </a:r>
          </a:p>
          <a:p>
            <a:pPr>
              <a:spcBef>
                <a:spcPts val="0"/>
              </a:spcBef>
            </a:pPr>
            <a:r>
              <a:rPr lang="en-US"/>
              <a:t>begin to determine when an instructional change is needed.</a:t>
            </a:r>
          </a:p>
          <a:p>
            <a:pPr marL="417830" marR="0" lvl="1" indent="0" algn="ctr" defTabSz="685629" rtl="0" eaLnBrk="1" fontAlgn="auto" latinLnBrk="0" hangingPunct="1">
              <a:lnSpc>
                <a:spcPct val="100000"/>
              </a:lnSpc>
              <a:spcBef>
                <a:spcPts val="3000"/>
              </a:spcBef>
              <a:spcAft>
                <a:spcPts val="0"/>
              </a:spcAft>
              <a:buClr>
                <a:srgbClr val="3C3E40"/>
              </a:buClr>
              <a:buSzPts val="2400"/>
              <a:buFont typeface="Arial"/>
              <a:buNone/>
              <a:tabLst/>
              <a:defRPr/>
            </a:pPr>
            <a:r>
              <a:rPr kumimoji="0" lang="en-US" sz="2400" b="1" i="0" u="none" strike="noStrike" kern="1200" cap="none" spc="0" normalizeH="0" baseline="0" noProof="0">
                <a:ln>
                  <a:noFill/>
                </a:ln>
                <a:effectLst/>
                <a:uLnTx/>
                <a:uFillTx/>
                <a:latin typeface="Arial" panose="020B0604020202020204" pitchFamily="34" charset="0"/>
                <a:ea typeface="Open Sans" panose="020B0606030504020204" pitchFamily="34" charset="0"/>
                <a:cs typeface="Arial" panose="020B0604020202020204" pitchFamily="34" charset="0"/>
              </a:rPr>
              <a:t>Formal progress monitoring data is necessary </a:t>
            </a:r>
            <a:r>
              <a:rPr kumimoji="0" lang="en-US" sz="2400" b="1" i="1" u="none" strike="noStrike" kern="1200" cap="none" spc="0" normalizeH="0" baseline="0" noProof="0">
                <a:ln>
                  <a:noFill/>
                </a:ln>
                <a:effectLst/>
                <a:uLnTx/>
                <a:uFillTx/>
                <a:latin typeface="Arial" panose="020B0604020202020204" pitchFamily="34" charset="0"/>
                <a:ea typeface="Open Sans" panose="020B0606030504020204" pitchFamily="34" charset="0"/>
                <a:cs typeface="Arial" panose="020B0604020202020204" pitchFamily="34" charset="0"/>
              </a:rPr>
              <a:t>but not sufficient </a:t>
            </a:r>
            <a:r>
              <a:rPr kumimoji="0" lang="en-US" sz="2400" b="1" i="0" u="none" strike="noStrike" kern="1200" cap="none" spc="0" normalizeH="0" baseline="0" noProof="0">
                <a:ln>
                  <a:noFill/>
                </a:ln>
                <a:effectLst/>
                <a:uLnTx/>
                <a:uFillTx/>
                <a:latin typeface="Arial" panose="020B0604020202020204" pitchFamily="34" charset="0"/>
                <a:ea typeface="Open Sans" panose="020B0606030504020204" pitchFamily="34" charset="0"/>
                <a:cs typeface="Arial" panose="020B0604020202020204" pitchFamily="34" charset="0"/>
              </a:rPr>
              <a:t>to determine if an intervention is effective for a student</a:t>
            </a:r>
            <a:r>
              <a:rPr kumimoji="0" lang="en-US" sz="2400" b="1" i="1" u="none" strike="noStrike" kern="1200" cap="none" spc="0" normalizeH="0" baseline="0" noProof="0">
                <a:ln>
                  <a:noFill/>
                </a:ln>
                <a:effectLst/>
                <a:uLnTx/>
                <a:uFillTx/>
                <a:latin typeface="Arial" panose="020B0604020202020204" pitchFamily="34" charset="0"/>
                <a:ea typeface="Open Sans" panose="020B0606030504020204" pitchFamily="34" charset="0"/>
                <a:cs typeface="Arial" panose="020B0604020202020204" pitchFamily="34" charset="0"/>
              </a:rPr>
              <a:t>.</a:t>
            </a:r>
          </a:p>
        </p:txBody>
      </p:sp>
      <p:sp>
        <p:nvSpPr>
          <p:cNvPr id="4" name="Footer Placeholder 3">
            <a:extLst>
              <a:ext uri="{FF2B5EF4-FFF2-40B4-BE49-F238E27FC236}">
                <a16:creationId xmlns:a16="http://schemas.microsoft.com/office/drawing/2014/main" id="{0333808E-02A8-5451-60C4-6164BC6665A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Tennessee Department of Education </a:t>
            </a:r>
            <a:endParaRPr lang="id-ID"/>
          </a:p>
          <a:p>
            <a:endParaRPr lang="en-US"/>
          </a:p>
        </p:txBody>
      </p:sp>
      <p:pic>
        <p:nvPicPr>
          <p:cNvPr id="5" name="Google Shape;2680;p243" descr="Line graph used as an example of progress monitoring.">
            <a:extLst>
              <a:ext uri="{FF2B5EF4-FFF2-40B4-BE49-F238E27FC236}">
                <a16:creationId xmlns:a16="http://schemas.microsoft.com/office/drawing/2014/main" id="{FBACD919-84DC-6F7F-2915-8F0CA9E7CD64}"/>
              </a:ext>
            </a:extLst>
          </p:cNvPr>
          <p:cNvPicPr preferRelativeResize="0">
            <a:picLocks/>
          </p:cNvPicPr>
          <p:nvPr/>
        </p:nvPicPr>
        <p:blipFill rotWithShape="1">
          <a:blip r:embed="rId3" cstate="screen">
            <a:alphaModFix/>
            <a:extLst>
              <a:ext uri="{28A0092B-C50C-407E-A947-70E740481C1C}">
                <a14:useLocalDpi xmlns:a14="http://schemas.microsoft.com/office/drawing/2010/main"/>
              </a:ext>
            </a:extLst>
          </a:blip>
          <a:srcRect/>
          <a:stretch/>
        </p:blipFill>
        <p:spPr>
          <a:xfrm>
            <a:off x="8262346" y="745958"/>
            <a:ext cx="2710454" cy="1741028"/>
          </a:xfrm>
          <a:prstGeom prst="rect">
            <a:avLst/>
          </a:prstGeom>
          <a:noFill/>
          <a:ln w="9525" cap="flat" cmpd="sng">
            <a:solidFill>
              <a:srgbClr val="E0E2E3"/>
            </a:solidFill>
            <a:prstDash val="solid"/>
            <a:round/>
            <a:headEnd type="none" w="sm" len="sm"/>
            <a:tailEnd type="none" w="sm" len="sm"/>
          </a:ln>
          <a:effectLst>
            <a:outerShdw blurRad="50800" dist="38100" dir="2700000" algn="tl" rotWithShape="0">
              <a:srgbClr val="000000">
                <a:alpha val="40000"/>
              </a:srgbClr>
            </a:outerShdw>
          </a:effectLst>
        </p:spPr>
      </p:pic>
      <p:pic>
        <p:nvPicPr>
          <p:cNvPr id="6" name="Google Shape;2682;p243" descr="Bar graph used as an example of progress monitoring.">
            <a:extLst>
              <a:ext uri="{FF2B5EF4-FFF2-40B4-BE49-F238E27FC236}">
                <a16:creationId xmlns:a16="http://schemas.microsoft.com/office/drawing/2014/main" id="{071FDB4F-72D0-71D7-A979-F8DC38CD7173}"/>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707933" y="2014049"/>
            <a:ext cx="1698004" cy="2257162"/>
          </a:xfrm>
          <a:prstGeom prst="rect">
            <a:avLst/>
          </a:prstGeom>
          <a:noFill/>
          <a:ln w="9525" cap="flat" cmpd="sng">
            <a:solidFill>
              <a:srgbClr val="F2F2F2"/>
            </a:solidFill>
            <a:prstDash val="solid"/>
            <a:round/>
            <a:headEnd type="none" w="sm" len="sm"/>
            <a:tailEnd type="none" w="sm" len="sm"/>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12708106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AFF36-98E4-4AEF-7280-F3AE64C2F3DD}"/>
              </a:ext>
            </a:extLst>
          </p:cNvPr>
          <p:cNvSpPr>
            <a:spLocks noGrp="1"/>
          </p:cNvSpPr>
          <p:nvPr>
            <p:ph type="title"/>
          </p:nvPr>
        </p:nvSpPr>
        <p:spPr/>
        <p:txBody>
          <a:bodyPr/>
          <a:lstStyle/>
          <a:p>
            <a:r>
              <a:rPr lang="en-US"/>
              <a:t>Academic Progress Monitoring</a:t>
            </a:r>
            <a:br>
              <a:rPr lang="en-US"/>
            </a:br>
            <a:r>
              <a:rPr lang="en-US" sz="2400" i="1">
                <a:latin typeface="Arial" panose="020B0604020202020204" pitchFamily="34" charset="0"/>
                <a:cs typeface="Arial" panose="020B0604020202020204" pitchFamily="34" charset="0"/>
              </a:rPr>
              <a:t>Guidelines</a:t>
            </a:r>
            <a:endParaRPr lang="en-US"/>
          </a:p>
        </p:txBody>
      </p:sp>
      <p:sp>
        <p:nvSpPr>
          <p:cNvPr id="3" name="Text Placeholder 2">
            <a:extLst>
              <a:ext uri="{FF2B5EF4-FFF2-40B4-BE49-F238E27FC236}">
                <a16:creationId xmlns:a16="http://schemas.microsoft.com/office/drawing/2014/main" id="{849CFCC6-812A-3430-E2BC-C229BC9588F3}"/>
              </a:ext>
            </a:extLst>
          </p:cNvPr>
          <p:cNvSpPr>
            <a:spLocks noGrp="1"/>
          </p:cNvSpPr>
          <p:nvPr>
            <p:ph type="body" sz="quarter" idx="10"/>
          </p:nvPr>
        </p:nvSpPr>
        <p:spPr/>
        <p:txBody>
          <a:bodyPr/>
          <a:lstStyle/>
          <a:p>
            <a:pPr marL="342900" indent="-342900">
              <a:spcBef>
                <a:spcPts val="0"/>
              </a:spcBef>
            </a:pPr>
            <a:r>
              <a:rPr lang="en-US"/>
              <a:t>Gather a variety of measures on both long-term learning goals and specific skills targeted in intervention.</a:t>
            </a:r>
          </a:p>
          <a:p>
            <a:pPr marL="342900" indent="-342900">
              <a:spcBef>
                <a:spcPts val="600"/>
              </a:spcBef>
            </a:pPr>
            <a:r>
              <a:rPr lang="en-US"/>
              <a:t>Consider using:</a:t>
            </a:r>
          </a:p>
          <a:p>
            <a:pPr marL="800100" lvl="1">
              <a:spcBef>
                <a:spcPts val="600"/>
              </a:spcBef>
              <a:buFont typeface="Courier New"/>
              <a:buChar char="o"/>
            </a:pPr>
            <a:r>
              <a:rPr lang="en-US"/>
              <a:t>curriculum-based measures,</a:t>
            </a:r>
          </a:p>
          <a:p>
            <a:pPr marL="800100" lvl="1">
              <a:spcBef>
                <a:spcPts val="600"/>
              </a:spcBef>
              <a:buFont typeface="Courier New"/>
              <a:buChar char="o"/>
            </a:pPr>
            <a:r>
              <a:rPr lang="en-US"/>
              <a:t>daily formative assessments,</a:t>
            </a:r>
          </a:p>
          <a:p>
            <a:pPr marL="800100" lvl="1">
              <a:spcBef>
                <a:spcPts val="600"/>
              </a:spcBef>
              <a:buFont typeface="Courier New"/>
              <a:buChar char="o"/>
            </a:pPr>
            <a:r>
              <a:rPr lang="en-US"/>
              <a:t>post-unit assessments, and</a:t>
            </a:r>
          </a:p>
          <a:p>
            <a:pPr marL="800100" lvl="1">
              <a:spcBef>
                <a:spcPts val="600"/>
              </a:spcBef>
              <a:buFont typeface="Courier New"/>
              <a:buChar char="o"/>
            </a:pPr>
            <a:r>
              <a:rPr lang="en-US"/>
              <a:t>classroom assessments and observations. </a:t>
            </a:r>
          </a:p>
        </p:txBody>
      </p:sp>
      <p:sp>
        <p:nvSpPr>
          <p:cNvPr id="4" name="Footer Placeholder 3">
            <a:extLst>
              <a:ext uri="{FF2B5EF4-FFF2-40B4-BE49-F238E27FC236}">
                <a16:creationId xmlns:a16="http://schemas.microsoft.com/office/drawing/2014/main" id="{FF817178-8BD5-D5C5-E40D-8E82043A74D3}"/>
              </a:ext>
            </a:extLst>
          </p:cNvPr>
          <p:cNvSpPr>
            <a:spLocks noGrp="1"/>
          </p:cNvSpPr>
          <p:nvPr>
            <p:ph type="ftr" sz="quarter" idx="11"/>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8626958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07E22-D547-1DE0-1421-35D0B69D4F27}"/>
              </a:ext>
            </a:extLst>
          </p:cNvPr>
          <p:cNvSpPr>
            <a:spLocks noGrp="1"/>
          </p:cNvSpPr>
          <p:nvPr>
            <p:ph type="title"/>
          </p:nvPr>
        </p:nvSpPr>
        <p:spPr/>
        <p:txBody>
          <a:bodyPr/>
          <a:lstStyle/>
          <a:p>
            <a:r>
              <a:rPr kumimoji="0" lang="en-US" sz="3600" b="1" i="0" u="none" strike="noStrike" kern="1200" cap="none" spc="0" normalizeH="0" baseline="0" noProof="0">
                <a:ln>
                  <a:noFill/>
                </a:ln>
                <a:solidFill>
                  <a:srgbClr val="0E2B5A"/>
                </a:solidFill>
                <a:effectLst/>
                <a:uLnTx/>
                <a:uFillTx/>
                <a:latin typeface="Georgia"/>
                <a:sym typeface="Georgia"/>
              </a:rPr>
              <a:t>Academic Progress Monitoring</a:t>
            </a:r>
            <a:br>
              <a:rPr kumimoji="0" lang="en-US" sz="3600" b="1" i="0" u="none" strike="noStrike" kern="1200" cap="none" spc="0" normalizeH="0" baseline="0" noProof="0">
                <a:ln>
                  <a:noFill/>
                </a:ln>
                <a:solidFill>
                  <a:srgbClr val="0E2B5A"/>
                </a:solidFill>
                <a:effectLst/>
                <a:uLnTx/>
                <a:uFillTx/>
                <a:latin typeface="Georgia"/>
                <a:sym typeface="Georgia"/>
              </a:rPr>
            </a:br>
            <a:r>
              <a:rPr kumimoji="0" lang="en-US" sz="2400" b="1" i="1" u="none" strike="noStrike" kern="1200" cap="none" spc="0" normalizeH="0" baseline="0" noProof="0">
                <a:ln>
                  <a:noFill/>
                </a:ln>
                <a:solidFill>
                  <a:srgbClr val="0E2B5A"/>
                </a:solidFill>
                <a:effectLst/>
                <a:uLnTx/>
                <a:uFillTx/>
                <a:latin typeface="Arial" panose="020B0604020202020204" pitchFamily="34" charset="0"/>
                <a:cs typeface="Arial" panose="020B0604020202020204" pitchFamily="34" charset="0"/>
                <a:sym typeface="Georgia"/>
              </a:rPr>
              <a:t>Formal Progress Monitoring Measures</a:t>
            </a:r>
            <a:endParaRPr lang="en-US"/>
          </a:p>
        </p:txBody>
      </p:sp>
      <p:sp>
        <p:nvSpPr>
          <p:cNvPr id="3" name="Text Placeholder 2">
            <a:extLst>
              <a:ext uri="{FF2B5EF4-FFF2-40B4-BE49-F238E27FC236}">
                <a16:creationId xmlns:a16="http://schemas.microsoft.com/office/drawing/2014/main" id="{195936FE-1738-2482-1F6A-B8F3BE3210BC}"/>
              </a:ext>
            </a:extLst>
          </p:cNvPr>
          <p:cNvSpPr>
            <a:spLocks noGrp="1"/>
          </p:cNvSpPr>
          <p:nvPr>
            <p:ph type="body" sz="quarter" idx="10"/>
          </p:nvPr>
        </p:nvSpPr>
        <p:spPr/>
        <p:txBody>
          <a:bodyPr/>
          <a:lstStyle/>
          <a:p>
            <a:pPr marL="342900" indent="-342900">
              <a:spcBef>
                <a:spcPts val="0"/>
              </a:spcBef>
            </a:pPr>
            <a:r>
              <a:rPr lang="en-US"/>
              <a:t>Select and administer probes that measure skills related to the identified skill deficit.</a:t>
            </a:r>
          </a:p>
          <a:p>
            <a:pPr marL="342900" indent="-342900">
              <a:spcBef>
                <a:spcPts val="600"/>
              </a:spcBef>
            </a:pPr>
            <a:r>
              <a:rPr lang="en-US"/>
              <a:t>Progress monitor at least every other week at </a:t>
            </a:r>
            <a:r>
              <a:rPr lang="en-US">
                <a:latin typeface="Arial"/>
                <a:ea typeface="Arial"/>
                <a:cs typeface="Arial"/>
                <a:sym typeface="Arial"/>
              </a:rPr>
              <a:t>the student’s instructional level.</a:t>
            </a:r>
          </a:p>
          <a:p>
            <a:pPr marL="342900" indent="-342900">
              <a:spcBef>
                <a:spcPts val="600"/>
              </a:spcBef>
            </a:pPr>
            <a:r>
              <a:rPr lang="en-US">
                <a:latin typeface="Arial"/>
                <a:ea typeface="Arial"/>
                <a:cs typeface="Arial"/>
                <a:sym typeface="Arial"/>
              </a:rPr>
              <a:t>In addition, progress monitor monthly at the student’s grade level.</a:t>
            </a:r>
            <a:endParaRPr lang="en-US"/>
          </a:p>
          <a:p>
            <a:pPr marL="342900" indent="-342900">
              <a:spcBef>
                <a:spcPts val="600"/>
              </a:spcBef>
            </a:pPr>
            <a:r>
              <a:rPr lang="en-US"/>
              <a:t>Consider using:</a:t>
            </a:r>
          </a:p>
          <a:p>
            <a:pPr marL="760730" lvl="1" indent="-342900">
              <a:spcBef>
                <a:spcPts val="600"/>
              </a:spcBef>
            </a:pPr>
            <a:r>
              <a:rPr lang="en-US"/>
              <a:t>Curriculum Based Measurement (CBM) probes,</a:t>
            </a:r>
          </a:p>
          <a:p>
            <a:pPr marL="760730" lvl="1" indent="-342900">
              <a:spcBef>
                <a:spcPts val="600"/>
              </a:spcBef>
            </a:pPr>
            <a:r>
              <a:rPr lang="en-US"/>
              <a:t>assessments from intervention materials/kits, or</a:t>
            </a:r>
          </a:p>
          <a:p>
            <a:pPr marL="760730" lvl="1" indent="-342900">
              <a:spcBef>
                <a:spcPts val="600"/>
              </a:spcBef>
            </a:pPr>
            <a:r>
              <a:rPr lang="en-US"/>
              <a:t>computer-based assessments.</a:t>
            </a:r>
          </a:p>
        </p:txBody>
      </p:sp>
      <p:sp>
        <p:nvSpPr>
          <p:cNvPr id="4" name="Footer Placeholder 3">
            <a:extLst>
              <a:ext uri="{FF2B5EF4-FFF2-40B4-BE49-F238E27FC236}">
                <a16:creationId xmlns:a16="http://schemas.microsoft.com/office/drawing/2014/main" id="{C60DFB21-4B30-9FC5-D169-B071E9B65EE7}"/>
              </a:ext>
            </a:extLst>
          </p:cNvPr>
          <p:cNvSpPr>
            <a:spLocks noGrp="1"/>
          </p:cNvSpPr>
          <p:nvPr>
            <p:ph type="ftr" sz="quarter" idx="11"/>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18100569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41AD7-3BA6-8631-41CB-EF33179B43BA}"/>
              </a:ext>
            </a:extLst>
          </p:cNvPr>
          <p:cNvSpPr>
            <a:spLocks noGrp="1"/>
          </p:cNvSpPr>
          <p:nvPr>
            <p:ph type="title"/>
          </p:nvPr>
        </p:nvSpPr>
        <p:spPr/>
        <p:txBody>
          <a:bodyPr/>
          <a:lstStyle/>
          <a:p>
            <a:r>
              <a:rPr lang="en-US"/>
              <a:t>Building a Comprehensive Data Profile</a:t>
            </a:r>
            <a:br>
              <a:rPr lang="en-US"/>
            </a:br>
            <a:r>
              <a:rPr lang="en-US" sz="2400" i="1">
                <a:latin typeface="Arial"/>
              </a:rPr>
              <a:t>Academic Examples</a:t>
            </a:r>
            <a:endParaRPr lang="en-US"/>
          </a:p>
        </p:txBody>
      </p:sp>
      <p:sp>
        <p:nvSpPr>
          <p:cNvPr id="3" name="Text Placeholder 2">
            <a:extLst>
              <a:ext uri="{FF2B5EF4-FFF2-40B4-BE49-F238E27FC236}">
                <a16:creationId xmlns:a16="http://schemas.microsoft.com/office/drawing/2014/main" id="{DCB1F8C6-75E7-46AA-61BA-F5644CB6F31F}"/>
              </a:ext>
            </a:extLst>
          </p:cNvPr>
          <p:cNvSpPr>
            <a:spLocks noGrp="1"/>
          </p:cNvSpPr>
          <p:nvPr>
            <p:ph type="body" sz="quarter" idx="15"/>
          </p:nvPr>
        </p:nvSpPr>
        <p:spPr>
          <a:xfrm>
            <a:off x="507665" y="1691080"/>
            <a:ext cx="3029020" cy="457200"/>
          </a:xfrm>
        </p:spPr>
        <p:txBody>
          <a:bodyPr/>
          <a:lstStyle/>
          <a:p>
            <a:r>
              <a:rPr lang="en-US">
                <a:solidFill>
                  <a:schemeClr val="tx1"/>
                </a:solidFill>
              </a:rPr>
              <a:t>Weekly Probes</a:t>
            </a:r>
          </a:p>
        </p:txBody>
      </p:sp>
      <p:pic>
        <p:nvPicPr>
          <p:cNvPr id="11" name="Picture 10" descr="A weekly probe example.">
            <a:extLst>
              <a:ext uri="{FF2B5EF4-FFF2-40B4-BE49-F238E27FC236}">
                <a16:creationId xmlns:a16="http://schemas.microsoft.com/office/drawing/2014/main" id="{376EA979-0851-2AB0-8BA2-CACA439003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3821" y="2315426"/>
            <a:ext cx="2883876" cy="3891110"/>
          </a:xfrm>
          <a:prstGeom prst="rect">
            <a:avLst/>
          </a:prstGeom>
          <a:ln w="9525">
            <a:solidFill>
              <a:schemeClr val="bg1">
                <a:lumMod val="85000"/>
              </a:schemeClr>
            </a:solidFill>
          </a:ln>
          <a:effectLst>
            <a:outerShdw blurRad="50800" dist="38100" dir="2700000" algn="tl" rotWithShape="0">
              <a:prstClr val="black">
                <a:alpha val="40000"/>
              </a:prstClr>
            </a:outerShdw>
          </a:effectLst>
        </p:spPr>
      </p:pic>
      <p:sp>
        <p:nvSpPr>
          <p:cNvPr id="5" name="Text Placeholder 4">
            <a:extLst>
              <a:ext uri="{FF2B5EF4-FFF2-40B4-BE49-F238E27FC236}">
                <a16:creationId xmlns:a16="http://schemas.microsoft.com/office/drawing/2014/main" id="{B774C337-F84F-5187-AE0C-3062D631EE67}"/>
              </a:ext>
            </a:extLst>
          </p:cNvPr>
          <p:cNvSpPr>
            <a:spLocks noGrp="1"/>
          </p:cNvSpPr>
          <p:nvPr>
            <p:ph type="body" sz="quarter" idx="17"/>
          </p:nvPr>
        </p:nvSpPr>
        <p:spPr>
          <a:xfrm>
            <a:off x="4311332" y="1701128"/>
            <a:ext cx="3029020" cy="457200"/>
          </a:xfrm>
        </p:spPr>
        <p:txBody>
          <a:bodyPr/>
          <a:lstStyle/>
          <a:p>
            <a:r>
              <a:rPr lang="en-US">
                <a:solidFill>
                  <a:schemeClr val="tx1"/>
                </a:solidFill>
              </a:rPr>
              <a:t>Post-unit Survey</a:t>
            </a:r>
          </a:p>
        </p:txBody>
      </p:sp>
      <p:pic>
        <p:nvPicPr>
          <p:cNvPr id="12" name="Picture 11" descr="A phonics survey example.">
            <a:extLst>
              <a:ext uri="{FF2B5EF4-FFF2-40B4-BE49-F238E27FC236}">
                <a16:creationId xmlns:a16="http://schemas.microsoft.com/office/drawing/2014/main" id="{B21831D4-9516-E020-F950-64011E09D782}"/>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4489524" y="2250830"/>
            <a:ext cx="2880360" cy="3895344"/>
          </a:xfrm>
          <a:prstGeom prst="rect">
            <a:avLst/>
          </a:prstGeom>
          <a:ln w="9525">
            <a:solidFill>
              <a:schemeClr val="bg1">
                <a:lumMod val="85000"/>
              </a:schemeClr>
            </a:solidFill>
          </a:ln>
          <a:effectLst>
            <a:outerShdw blurRad="50800" dist="38100" dir="2700000" algn="tl" rotWithShape="0">
              <a:prstClr val="black">
                <a:alpha val="40000"/>
              </a:prstClr>
            </a:outerShdw>
          </a:effectLst>
        </p:spPr>
      </p:pic>
      <p:sp>
        <p:nvSpPr>
          <p:cNvPr id="7" name="Text Placeholder 6">
            <a:extLst>
              <a:ext uri="{FF2B5EF4-FFF2-40B4-BE49-F238E27FC236}">
                <a16:creationId xmlns:a16="http://schemas.microsoft.com/office/drawing/2014/main" id="{E85C4ED0-2B93-473A-AD30-07ED3B9FA0D5}"/>
              </a:ext>
            </a:extLst>
          </p:cNvPr>
          <p:cNvSpPr>
            <a:spLocks noGrp="1"/>
          </p:cNvSpPr>
          <p:nvPr>
            <p:ph type="body" sz="quarter" idx="19"/>
          </p:nvPr>
        </p:nvSpPr>
        <p:spPr>
          <a:xfrm>
            <a:off x="8013224" y="1402189"/>
            <a:ext cx="3129708" cy="848641"/>
          </a:xfrm>
        </p:spPr>
        <p:txBody>
          <a:bodyPr>
            <a:noAutofit/>
          </a:bodyPr>
          <a:lstStyle/>
          <a:p>
            <a:pPr marL="0" indent="0">
              <a:buClrTx/>
            </a:pPr>
            <a:r>
              <a:rPr lang="en-US">
                <a:solidFill>
                  <a:schemeClr val="tx1"/>
                </a:solidFill>
              </a:rPr>
              <a:t>Ongoing </a:t>
            </a:r>
          </a:p>
          <a:p>
            <a:pPr marL="0" indent="0">
              <a:buClrTx/>
            </a:pPr>
            <a:r>
              <a:rPr lang="en-US">
                <a:solidFill>
                  <a:schemeClr val="tx1"/>
                </a:solidFill>
              </a:rPr>
              <a:t>Anecdotal Data</a:t>
            </a:r>
          </a:p>
        </p:txBody>
      </p:sp>
      <p:pic>
        <p:nvPicPr>
          <p:cNvPr id="13" name="Picture 12" descr="An example oral reading fluency passage.">
            <a:extLst>
              <a:ext uri="{FF2B5EF4-FFF2-40B4-BE49-F238E27FC236}">
                <a16:creationId xmlns:a16="http://schemas.microsoft.com/office/drawing/2014/main" id="{2F8724A4-105F-E725-E2DB-CFB0DA4FA404}"/>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8181711" y="2315426"/>
            <a:ext cx="2880360" cy="3895344"/>
          </a:xfrm>
          <a:prstGeom prst="rect">
            <a:avLst/>
          </a:prstGeom>
          <a:ln w="9525">
            <a:solidFill>
              <a:schemeClr val="bg1">
                <a:lumMod val="85000"/>
              </a:schemeClr>
            </a:solidFill>
          </a:ln>
          <a:effectLst>
            <a:outerShdw blurRad="50800" dist="38100" dir="2700000" algn="tl" rotWithShape="0">
              <a:prstClr val="black">
                <a:alpha val="40000"/>
              </a:prstClr>
            </a:outerShdw>
          </a:effectLst>
        </p:spPr>
      </p:pic>
      <p:sp>
        <p:nvSpPr>
          <p:cNvPr id="10" name="Footer Placeholder 9">
            <a:extLst>
              <a:ext uri="{FF2B5EF4-FFF2-40B4-BE49-F238E27FC236}">
                <a16:creationId xmlns:a16="http://schemas.microsoft.com/office/drawing/2014/main" id="{6F92782C-C418-9357-BD7E-D353ECC66EAB}"/>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a:t>© Tennessee Department of Education </a:t>
            </a:r>
            <a:endParaRPr lang="id-ID"/>
          </a:p>
          <a:p>
            <a:endParaRPr lang="en-US"/>
          </a:p>
        </p:txBody>
      </p:sp>
      <p:sp>
        <p:nvSpPr>
          <p:cNvPr id="9" name="Text Placeholder 8">
            <a:extLst>
              <a:ext uri="{FF2B5EF4-FFF2-40B4-BE49-F238E27FC236}">
                <a16:creationId xmlns:a16="http://schemas.microsoft.com/office/drawing/2014/main" id="{3947A65B-3600-549B-B66A-5B058114498A}"/>
              </a:ext>
            </a:extLst>
          </p:cNvPr>
          <p:cNvSpPr>
            <a:spLocks noGrp="1"/>
          </p:cNvSpPr>
          <p:nvPr>
            <p:ph type="body" sz="quarter" idx="21"/>
          </p:nvPr>
        </p:nvSpPr>
        <p:spPr>
          <a:xfrm>
            <a:off x="95682" y="6313320"/>
            <a:ext cx="6526181" cy="365760"/>
          </a:xfrm>
        </p:spPr>
        <p:txBody>
          <a:bodyPr>
            <a:noAutofit/>
          </a:bodyPr>
          <a:lstStyle/>
          <a:p>
            <a:r>
              <a:rPr lang="en-US"/>
              <a:t>(NCII, 2023b; Scholastic Red, 2002; Reading Elephant, 2018) </a:t>
            </a:r>
          </a:p>
        </p:txBody>
      </p:sp>
    </p:spTree>
    <p:extLst>
      <p:ext uri="{BB962C8B-B14F-4D97-AF65-F5344CB8AC3E}">
        <p14:creationId xmlns:p14="http://schemas.microsoft.com/office/powerpoint/2010/main" val="578941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E28223-9F0C-3B54-4263-8EE27857F321}"/>
              </a:ext>
            </a:extLst>
          </p:cNvPr>
          <p:cNvSpPr>
            <a:spLocks noGrp="1"/>
          </p:cNvSpPr>
          <p:nvPr>
            <p:ph type="title"/>
          </p:nvPr>
        </p:nvSpPr>
        <p:spPr/>
        <p:txBody>
          <a:bodyPr/>
          <a:lstStyle/>
          <a:p>
            <a:r>
              <a:rPr lang="en-US"/>
              <a:t>Learning Objectives</a:t>
            </a:r>
          </a:p>
        </p:txBody>
      </p:sp>
      <p:sp>
        <p:nvSpPr>
          <p:cNvPr id="2" name="Content Placeholder 1">
            <a:extLst>
              <a:ext uri="{FF2B5EF4-FFF2-40B4-BE49-F238E27FC236}">
                <a16:creationId xmlns:a16="http://schemas.microsoft.com/office/drawing/2014/main" id="{F1C57CA7-7425-8209-A058-FB81558DCEA3}"/>
              </a:ext>
            </a:extLst>
          </p:cNvPr>
          <p:cNvSpPr>
            <a:spLocks noGrp="1"/>
          </p:cNvSpPr>
          <p:nvPr>
            <p:ph sz="quarter" idx="12"/>
          </p:nvPr>
        </p:nvSpPr>
        <p:spPr/>
        <p:txBody>
          <a:bodyPr/>
          <a:lstStyle/>
          <a:p>
            <a:pPr marL="0" indent="0" fontAlgn="base">
              <a:spcBef>
                <a:spcPts val="1200"/>
              </a:spcBef>
              <a:buNone/>
              <a:tabLst>
                <a:tab pos="-228600" algn="l"/>
              </a:tabLst>
            </a:pPr>
            <a:r>
              <a:rPr lang="en-US">
                <a:ea typeface="Times New Roman" panose="02020603050405020304" pitchFamily="18" charset="0"/>
              </a:rPr>
              <a:t>After completing this training, participants will be able to:</a:t>
            </a:r>
            <a:endParaRPr lang="en-US"/>
          </a:p>
          <a:p>
            <a:pPr marL="457200" indent="-457200">
              <a:spcBef>
                <a:spcPts val="600"/>
              </a:spcBef>
              <a:tabLst>
                <a:tab pos="-228600" algn="l"/>
              </a:tabLst>
            </a:pPr>
            <a:r>
              <a:rPr lang="en-US">
                <a:ea typeface="Times New Roman" panose="02020603050405020304" pitchFamily="18" charset="0"/>
              </a:rPr>
              <a:t>Refine their Data-based</a:t>
            </a:r>
            <a:r>
              <a:rPr lang="en-US">
                <a:latin typeface="Arial"/>
                <a:ea typeface="Times New Roman" panose="02020603050405020304" pitchFamily="18" charset="0"/>
                <a:cs typeface="Arial"/>
              </a:rPr>
              <a:t> </a:t>
            </a:r>
            <a:r>
              <a:rPr lang="en-US">
                <a:ea typeface="Times New Roman" panose="02020603050405020304" pitchFamily="18" charset="0"/>
              </a:rPr>
              <a:t>Decision-making</a:t>
            </a:r>
            <a:r>
              <a:rPr lang="en-US">
                <a:latin typeface="Arial"/>
                <a:ea typeface="Times New Roman" panose="02020603050405020304" pitchFamily="18" charset="0"/>
                <a:cs typeface="Arial"/>
              </a:rPr>
              <a:t> </a:t>
            </a:r>
            <a:r>
              <a:rPr lang="en-US">
                <a:ea typeface="Times New Roman" panose="02020603050405020304" pitchFamily="18" charset="0"/>
              </a:rPr>
              <a:t>Team's process</a:t>
            </a:r>
            <a:r>
              <a:rPr lang="en-US">
                <a:latin typeface="Arial"/>
                <a:ea typeface="Times New Roman" panose="02020603050405020304" pitchFamily="18" charset="0"/>
                <a:cs typeface="Arial"/>
              </a:rPr>
              <a:t> </a:t>
            </a:r>
            <a:r>
              <a:rPr lang="en-US">
                <a:ea typeface="Times New Roman" panose="02020603050405020304" pitchFamily="18" charset="0"/>
              </a:rPr>
              <a:t>to</a:t>
            </a:r>
            <a:r>
              <a:rPr lang="en-US">
                <a:latin typeface="Arial"/>
                <a:ea typeface="Times New Roman" panose="02020603050405020304" pitchFamily="18" charset="0"/>
                <a:cs typeface="Arial"/>
              </a:rPr>
              <a:t> evaluate student need and select appropriate interventions</a:t>
            </a:r>
            <a:r>
              <a:rPr lang="en-US">
                <a:ea typeface="Times New Roman" panose="02020603050405020304" pitchFamily="18" charset="0"/>
              </a:rPr>
              <a:t> by utilizing multiple data sources.</a:t>
            </a:r>
            <a:endParaRPr lang="en-US"/>
          </a:p>
          <a:p>
            <a:pPr marL="457200" indent="-457200"/>
            <a:r>
              <a:rPr lang="en-US">
                <a:latin typeface="Arial"/>
                <a:ea typeface="Open Sans"/>
                <a:cs typeface="Arial"/>
              </a:rPr>
              <a:t>Enhance their skills in selecting and managing tailored interventions </a:t>
            </a:r>
            <a:r>
              <a:rPr lang="en-US">
                <a:ea typeface="Open Sans"/>
              </a:rPr>
              <a:t>to meet</a:t>
            </a:r>
            <a:r>
              <a:rPr lang="en-US">
                <a:latin typeface="Arial"/>
                <a:ea typeface="Open Sans"/>
                <a:cs typeface="Arial"/>
              </a:rPr>
              <a:t> diverse student needs and practice and reflect on these processes within their student populations.</a:t>
            </a:r>
          </a:p>
          <a:p>
            <a:pPr marL="457200" indent="-457200"/>
            <a:r>
              <a:rPr lang="en-US">
                <a:latin typeface="Arial"/>
                <a:ea typeface="Open Sans"/>
                <a:cs typeface="Arial"/>
              </a:rPr>
              <a:t>Identify types of student response to intervention using fidelity monitoring and progress monitoring data. </a:t>
            </a:r>
            <a:endParaRPr lang="en-US"/>
          </a:p>
        </p:txBody>
      </p:sp>
      <p:sp>
        <p:nvSpPr>
          <p:cNvPr id="3" name="Footer Placeholder 2">
            <a:extLst>
              <a:ext uri="{FF2B5EF4-FFF2-40B4-BE49-F238E27FC236}">
                <a16:creationId xmlns:a16="http://schemas.microsoft.com/office/drawing/2014/main" id="{30C19289-1D16-A673-E00A-9C6D24C0A77E}"/>
              </a:ext>
            </a:extLst>
          </p:cNvPr>
          <p:cNvSpPr>
            <a:spLocks noGrp="1"/>
          </p:cNvSpPr>
          <p:nvPr>
            <p:ph type="ftr" sz="quarter" idx="13"/>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36782093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5842F-85F0-31EE-0241-287054BA99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22C01A-AE2B-BC88-9E83-3737DAB1EEED}"/>
              </a:ext>
            </a:extLst>
          </p:cNvPr>
          <p:cNvSpPr>
            <a:spLocks noGrp="1"/>
          </p:cNvSpPr>
          <p:nvPr>
            <p:ph type="title"/>
          </p:nvPr>
        </p:nvSpPr>
        <p:spPr/>
        <p:txBody>
          <a:bodyPr>
            <a:noAutofit/>
          </a:bodyPr>
          <a:lstStyle/>
          <a:p>
            <a:r>
              <a:rPr lang="en-US" sz="3600">
                <a:solidFill>
                  <a:srgbClr val="0E2B5A"/>
                </a:solidFill>
                <a:latin typeface="Georgia"/>
                <a:sym typeface="Georgia"/>
              </a:rPr>
              <a:t>Elementary Example – 5</a:t>
            </a:r>
            <a:r>
              <a:rPr lang="en-US" sz="3600" baseline="30000">
                <a:solidFill>
                  <a:srgbClr val="0E2B5A"/>
                </a:solidFill>
                <a:latin typeface="Georgia"/>
                <a:sym typeface="Georgia"/>
              </a:rPr>
              <a:t>th</a:t>
            </a:r>
            <a:r>
              <a:rPr lang="en-US" sz="3600">
                <a:solidFill>
                  <a:srgbClr val="0E2B5A"/>
                </a:solidFill>
                <a:latin typeface="Georgia"/>
                <a:sym typeface="Georgia"/>
              </a:rPr>
              <a:t> grader</a:t>
            </a:r>
            <a:br>
              <a:rPr lang="en-US" sz="3200">
                <a:solidFill>
                  <a:srgbClr val="0E2B5A"/>
                </a:solidFill>
                <a:latin typeface="Georgia"/>
                <a:sym typeface="Georgia"/>
              </a:rPr>
            </a:br>
            <a:r>
              <a:rPr lang="en-US" sz="2400" i="1">
                <a:solidFill>
                  <a:srgbClr val="0E2B5A"/>
                </a:solidFill>
                <a:latin typeface="Arial" panose="020B0604020202020204" pitchFamily="34" charset="0"/>
                <a:cs typeface="Arial" panose="020B0604020202020204" pitchFamily="34" charset="0"/>
                <a:sym typeface="Georgia"/>
              </a:rPr>
              <a:t>Implement Part 2</a:t>
            </a:r>
            <a:endParaRPr lang="en-US"/>
          </a:p>
        </p:txBody>
      </p:sp>
      <p:pic>
        <p:nvPicPr>
          <p:cNvPr id="7" name="Content Placeholder 5" descr="5th grade continuum with student scoring in the mid-risk range on a unit reading assessment, the high- to mid-risk range on a writing sample, and the lower part of the mid-risk range on a vocabulary assessment.">
            <a:extLst>
              <a:ext uri="{FF2B5EF4-FFF2-40B4-BE49-F238E27FC236}">
                <a16:creationId xmlns:a16="http://schemas.microsoft.com/office/drawing/2014/main" id="{E2AF34AF-A82B-2006-71FD-567E525697ED}"/>
              </a:ext>
            </a:extLst>
          </p:cNvPr>
          <p:cNvPicPr>
            <a:picLocks noGrp="1" noChangeAspect="1"/>
          </p:cNvPicPr>
          <p:nvPr>
            <p:ph sz="quarter" idx="11"/>
          </p:nvPr>
        </p:nvPicPr>
        <p:blipFill>
          <a:blip r:embed="rId3" cstate="screen">
            <a:extLst>
              <a:ext uri="{28A0092B-C50C-407E-A947-70E740481C1C}">
                <a14:useLocalDpi xmlns:a14="http://schemas.microsoft.com/office/drawing/2010/main"/>
              </a:ext>
            </a:extLst>
          </a:blip>
          <a:stretch>
            <a:fillRect/>
          </a:stretch>
        </p:blipFill>
        <p:spPr>
          <a:xfrm>
            <a:off x="3165805" y="1177659"/>
            <a:ext cx="8020578" cy="1524126"/>
          </a:xfrm>
          <a:prstGeom prst="rect">
            <a:avLst/>
          </a:prstGeom>
        </p:spPr>
      </p:pic>
      <p:sp>
        <p:nvSpPr>
          <p:cNvPr id="4" name="Content Placeholder 3">
            <a:extLst>
              <a:ext uri="{FF2B5EF4-FFF2-40B4-BE49-F238E27FC236}">
                <a16:creationId xmlns:a16="http://schemas.microsoft.com/office/drawing/2014/main" id="{E270DC99-11F5-D85F-FA36-6E1087186341}"/>
              </a:ext>
            </a:extLst>
          </p:cNvPr>
          <p:cNvSpPr>
            <a:spLocks noGrp="1"/>
          </p:cNvSpPr>
          <p:nvPr>
            <p:ph sz="quarter" idx="16"/>
          </p:nvPr>
        </p:nvSpPr>
        <p:spPr>
          <a:xfrm>
            <a:off x="73951" y="2773686"/>
            <a:ext cx="11837773" cy="2704793"/>
          </a:xfrm>
        </p:spPr>
        <p:txBody>
          <a:bodyPr vert="horz" lIns="91440" tIns="45720" rIns="91440" bIns="45720" rtlCol="0" anchor="t">
            <a:noAutofit/>
          </a:bodyPr>
          <a:lstStyle/>
          <a:p>
            <a:pPr marL="256540" indent="-256540">
              <a:spcAft>
                <a:spcPts val="600"/>
              </a:spcAft>
            </a:pPr>
            <a:r>
              <a:rPr lang="en-US" b="1">
                <a:solidFill>
                  <a:schemeClr val="tx1">
                    <a:lumMod val="50000"/>
                  </a:schemeClr>
                </a:solidFill>
                <a:latin typeface="Arial"/>
                <a:ea typeface="Open Sans"/>
                <a:cs typeface="Arial"/>
              </a:rPr>
              <a:t>Plans for Intervention</a:t>
            </a:r>
            <a:endParaRPr lang="en-US">
              <a:solidFill>
                <a:schemeClr val="tx1">
                  <a:lumMod val="50000"/>
                </a:schemeClr>
              </a:solidFill>
              <a:latin typeface="Arial"/>
              <a:ea typeface="Open Sans"/>
              <a:cs typeface="Arial"/>
            </a:endParaRPr>
          </a:p>
          <a:p>
            <a:pPr marL="0" indent="0">
              <a:spcAft>
                <a:spcPts val="600"/>
              </a:spcAft>
            </a:pPr>
            <a:r>
              <a:rPr lang="en-US"/>
              <a:t>The team decides to place the student in two interventions, one targeting reading and one targeting written expression. </a:t>
            </a:r>
          </a:p>
          <a:p>
            <a:pPr marL="0" indent="0">
              <a:spcAft>
                <a:spcPts val="600"/>
              </a:spcAft>
            </a:pPr>
            <a:r>
              <a:rPr lang="en-US"/>
              <a:t>The reading intervention the team selects is a multi-level reading comprehension program that includes vocabulary instruction.</a:t>
            </a:r>
          </a:p>
          <a:p>
            <a:pPr marL="0" indent="0">
              <a:spcAft>
                <a:spcPts val="600"/>
              </a:spcAft>
            </a:pPr>
            <a:r>
              <a:rPr lang="en-US"/>
              <a:t>The writing intervention the team selects is writing strategy instructional approach. </a:t>
            </a:r>
          </a:p>
        </p:txBody>
      </p:sp>
      <p:sp>
        <p:nvSpPr>
          <p:cNvPr id="6" name="Footer Placeholder 5">
            <a:extLst>
              <a:ext uri="{FF2B5EF4-FFF2-40B4-BE49-F238E27FC236}">
                <a16:creationId xmlns:a16="http://schemas.microsoft.com/office/drawing/2014/main" id="{CAFB98C0-58BE-1E44-8613-AF0F0B70BA6E}"/>
              </a:ext>
              <a:ext uri="{C183D7F6-B498-43B3-948B-1728B52AA6E4}">
                <adec:decorative xmlns:adec="http://schemas.microsoft.com/office/drawing/2017/decorative" val="1"/>
              </a:ext>
            </a:extLst>
          </p:cNvPr>
          <p:cNvSpPr>
            <a:spLocks noGrp="1"/>
          </p:cNvSpPr>
          <p:nvPr>
            <p:ph type="ftr" sz="quarter" idx="18"/>
          </p:nvPr>
        </p:nvSpPr>
        <p:spPr/>
        <p:txBody>
          <a:bodyPr/>
          <a:lstStyle/>
          <a:p>
            <a:r>
              <a:rPr lang="en-US"/>
              <a:t>© Tennessee Department of Education </a:t>
            </a:r>
            <a:endParaRPr lang="id-ID"/>
          </a:p>
          <a:p>
            <a:endParaRPr lang="en-US"/>
          </a:p>
        </p:txBody>
      </p:sp>
      <p:sp>
        <p:nvSpPr>
          <p:cNvPr id="5" name="Content Placeholder 4">
            <a:extLst>
              <a:ext uri="{FF2B5EF4-FFF2-40B4-BE49-F238E27FC236}">
                <a16:creationId xmlns:a16="http://schemas.microsoft.com/office/drawing/2014/main" id="{09530A58-2DB3-33E2-090E-83AD83CAC8E0}"/>
              </a:ext>
            </a:extLst>
          </p:cNvPr>
          <p:cNvSpPr>
            <a:spLocks noGrp="1"/>
          </p:cNvSpPr>
          <p:nvPr>
            <p:ph sz="quarter" idx="17"/>
          </p:nvPr>
        </p:nvSpPr>
        <p:spPr>
          <a:xfrm>
            <a:off x="73950" y="5478506"/>
            <a:ext cx="11648149" cy="1037247"/>
          </a:xfrm>
        </p:spPr>
        <p:txBody>
          <a:bodyPr vert="horz" lIns="91440" tIns="45720" rIns="91440" bIns="45720" rtlCol="0" anchor="t">
            <a:noAutofit/>
          </a:bodyPr>
          <a:lstStyle/>
          <a:p>
            <a:pPr marL="0" indent="0">
              <a:spcAft>
                <a:spcPts val="600"/>
              </a:spcAft>
              <a:buClr>
                <a:schemeClr val="bg2"/>
              </a:buClr>
            </a:pPr>
            <a:r>
              <a:rPr lang="en-US" b="1" i="1">
                <a:latin typeface="Arial"/>
                <a:ea typeface="Open Sans"/>
                <a:cs typeface="Arial"/>
              </a:rPr>
              <a:t>What types of progress monitoring data should the team gather to build a comprehensive data profile for this student?</a:t>
            </a:r>
          </a:p>
        </p:txBody>
      </p:sp>
    </p:spTree>
    <p:extLst>
      <p:ext uri="{BB962C8B-B14F-4D97-AF65-F5344CB8AC3E}">
        <p14:creationId xmlns:p14="http://schemas.microsoft.com/office/powerpoint/2010/main" val="41528788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4E5C8-7002-BC3B-5337-175590DD218C}"/>
              </a:ext>
            </a:extLst>
          </p:cNvPr>
          <p:cNvSpPr>
            <a:spLocks noGrp="1"/>
          </p:cNvSpPr>
          <p:nvPr>
            <p:ph type="title"/>
          </p:nvPr>
        </p:nvSpPr>
        <p:spPr/>
        <p:txBody>
          <a:bodyPr/>
          <a:lstStyle/>
          <a:p>
            <a:r>
              <a:rPr lang="en-US"/>
              <a:t>Behavior Progress Monitoring</a:t>
            </a:r>
            <a:br>
              <a:rPr lang="en-US"/>
            </a:br>
            <a:r>
              <a:rPr lang="en-US" sz="2400" i="1">
                <a:latin typeface="Arial"/>
              </a:rPr>
              <a:t>Guidelines</a:t>
            </a:r>
            <a:endParaRPr lang="en-US"/>
          </a:p>
        </p:txBody>
      </p:sp>
      <p:sp>
        <p:nvSpPr>
          <p:cNvPr id="3" name="Text Placeholder 2">
            <a:extLst>
              <a:ext uri="{FF2B5EF4-FFF2-40B4-BE49-F238E27FC236}">
                <a16:creationId xmlns:a16="http://schemas.microsoft.com/office/drawing/2014/main" id="{3F90D631-4620-92E4-FBB4-C3F4805C763E}"/>
              </a:ext>
            </a:extLst>
          </p:cNvPr>
          <p:cNvSpPr>
            <a:spLocks noGrp="1"/>
          </p:cNvSpPr>
          <p:nvPr>
            <p:ph type="body" sz="quarter" idx="10"/>
          </p:nvPr>
        </p:nvSpPr>
        <p:spPr/>
        <p:txBody>
          <a:bodyPr/>
          <a:lstStyle/>
          <a:p>
            <a:r>
              <a:rPr lang="en-US">
                <a:latin typeface="Arial"/>
                <a:cs typeface="Arial"/>
              </a:rPr>
              <a:t>Identify skill(s) that will lead to goal attainment.</a:t>
            </a:r>
          </a:p>
          <a:p>
            <a:r>
              <a:rPr lang="en-US">
                <a:latin typeface="Arial"/>
                <a:cs typeface="Arial"/>
              </a:rPr>
              <a:t>Align skill(s) to the schoolwide expectations.</a:t>
            </a:r>
          </a:p>
          <a:p>
            <a:r>
              <a:rPr lang="en-US">
                <a:latin typeface="Arial"/>
                <a:cs typeface="Arial"/>
              </a:rPr>
              <a:t>Identify </a:t>
            </a:r>
            <a:r>
              <a:rPr lang="en-US" b="1">
                <a:latin typeface="Arial"/>
                <a:cs typeface="Arial"/>
              </a:rPr>
              <a:t>multiple data sources </a:t>
            </a:r>
            <a:r>
              <a:rPr lang="en-US">
                <a:latin typeface="Arial"/>
                <a:cs typeface="Arial"/>
              </a:rPr>
              <a:t>that can inform the targeted skill(s).</a:t>
            </a:r>
          </a:p>
          <a:p>
            <a:r>
              <a:rPr lang="en-US">
                <a:latin typeface="Arial"/>
                <a:cs typeface="Arial"/>
              </a:rPr>
              <a:t>Use formative sources that are sensitive to small changes in the behavior/skill(s).</a:t>
            </a:r>
          </a:p>
          <a:p>
            <a:r>
              <a:rPr lang="en-US">
                <a:latin typeface="Arial"/>
                <a:cs typeface="Arial"/>
              </a:rPr>
              <a:t>Monitor regularly, and consider monitoring more often when:</a:t>
            </a:r>
          </a:p>
          <a:p>
            <a:pPr lvl="1"/>
            <a:r>
              <a:rPr lang="en-US">
                <a:latin typeface="Arial"/>
                <a:cs typeface="Arial"/>
              </a:rPr>
              <a:t>There is a change in the Tier 2 intervention status,  and/or </a:t>
            </a:r>
            <a:endParaRPr lang="en-US"/>
          </a:p>
          <a:p>
            <a:pPr lvl="1"/>
            <a:r>
              <a:rPr lang="en-US">
                <a:latin typeface="Arial"/>
                <a:cs typeface="Arial"/>
              </a:rPr>
              <a:t>Sufficient progress has not been demonstrated</a:t>
            </a:r>
          </a:p>
        </p:txBody>
      </p:sp>
      <p:sp>
        <p:nvSpPr>
          <p:cNvPr id="4" name="Footer Placeholder 3">
            <a:extLst>
              <a:ext uri="{FF2B5EF4-FFF2-40B4-BE49-F238E27FC236}">
                <a16:creationId xmlns:a16="http://schemas.microsoft.com/office/drawing/2014/main" id="{15B0A117-4166-9CE0-EDD3-8D5AFAC4A9FC}"/>
              </a:ext>
            </a:extLst>
          </p:cNvPr>
          <p:cNvSpPr>
            <a:spLocks noGrp="1"/>
          </p:cNvSpPr>
          <p:nvPr>
            <p:ph type="ftr" sz="quarter" idx="11"/>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2217724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4E6C93-7F61-3B39-C91E-6BB2B8C3825F}"/>
              </a:ext>
            </a:extLst>
          </p:cNvPr>
          <p:cNvSpPr>
            <a:spLocks noGrp="1"/>
          </p:cNvSpPr>
          <p:nvPr>
            <p:ph type="title"/>
          </p:nvPr>
        </p:nvSpPr>
        <p:spPr>
          <a:xfrm>
            <a:off x="507868" y="228601"/>
            <a:ext cx="11071516" cy="1258362"/>
          </a:xfrm>
        </p:spPr>
        <p:txBody>
          <a:bodyPr>
            <a:normAutofit/>
          </a:bodyPr>
          <a:lstStyle/>
          <a:p>
            <a:r>
              <a:rPr lang="en-US"/>
              <a:t>Behavioral Progress Monitoring Specificity Examples</a:t>
            </a:r>
          </a:p>
        </p:txBody>
      </p:sp>
      <p:sp>
        <p:nvSpPr>
          <p:cNvPr id="2" name="Text Placeholder 1">
            <a:extLst>
              <a:ext uri="{FF2B5EF4-FFF2-40B4-BE49-F238E27FC236}">
                <a16:creationId xmlns:a16="http://schemas.microsoft.com/office/drawing/2014/main" id="{A2B04CB6-57DD-478F-7516-935993CBE07B}"/>
              </a:ext>
            </a:extLst>
          </p:cNvPr>
          <p:cNvSpPr>
            <a:spLocks noGrp="1"/>
          </p:cNvSpPr>
          <p:nvPr>
            <p:ph type="body" idx="1"/>
          </p:nvPr>
        </p:nvSpPr>
        <p:spPr>
          <a:xfrm>
            <a:off x="507868" y="1486963"/>
            <a:ext cx="3429000" cy="824158"/>
          </a:xfrm>
        </p:spPr>
        <p:txBody>
          <a:bodyPr>
            <a:noAutofit/>
          </a:bodyPr>
          <a:lstStyle/>
          <a:p>
            <a:pPr marL="0" indent="0"/>
            <a:r>
              <a:rPr lang="en-US" b="0">
                <a:solidFill>
                  <a:srgbClr val="000000"/>
                </a:solidFill>
              </a:rPr>
              <a:t>Schoolwide Expectations</a:t>
            </a:r>
          </a:p>
        </p:txBody>
      </p:sp>
      <p:sp>
        <p:nvSpPr>
          <p:cNvPr id="3" name="Text Placeholder 2">
            <a:extLst>
              <a:ext uri="{FF2B5EF4-FFF2-40B4-BE49-F238E27FC236}">
                <a16:creationId xmlns:a16="http://schemas.microsoft.com/office/drawing/2014/main" id="{24D1E0ED-84E8-0C69-B7FF-6CAE66513E7C}"/>
              </a:ext>
            </a:extLst>
          </p:cNvPr>
          <p:cNvSpPr>
            <a:spLocks noGrp="1"/>
          </p:cNvSpPr>
          <p:nvPr>
            <p:ph type="body" idx="3"/>
          </p:nvPr>
        </p:nvSpPr>
        <p:spPr>
          <a:xfrm>
            <a:off x="4329126" y="1499249"/>
            <a:ext cx="3429000" cy="811872"/>
          </a:xfrm>
        </p:spPr>
        <p:txBody>
          <a:bodyPr>
            <a:noAutofit/>
          </a:bodyPr>
          <a:lstStyle/>
          <a:p>
            <a:r>
              <a:rPr lang="en-US" b="0">
                <a:solidFill>
                  <a:srgbClr val="000000"/>
                </a:solidFill>
              </a:rPr>
              <a:t>Direct Behavior Ratings</a:t>
            </a:r>
          </a:p>
        </p:txBody>
      </p:sp>
      <p:sp>
        <p:nvSpPr>
          <p:cNvPr id="4" name="Text Placeholder 3">
            <a:extLst>
              <a:ext uri="{FF2B5EF4-FFF2-40B4-BE49-F238E27FC236}">
                <a16:creationId xmlns:a16="http://schemas.microsoft.com/office/drawing/2014/main" id="{1098FABF-35A8-70F8-B893-20D9B84F90E9}"/>
              </a:ext>
            </a:extLst>
          </p:cNvPr>
          <p:cNvSpPr>
            <a:spLocks noGrp="1"/>
          </p:cNvSpPr>
          <p:nvPr>
            <p:ph type="body" idx="5"/>
          </p:nvPr>
        </p:nvSpPr>
        <p:spPr>
          <a:xfrm>
            <a:off x="8150384" y="1499257"/>
            <a:ext cx="3429000" cy="811864"/>
          </a:xfrm>
        </p:spPr>
        <p:txBody>
          <a:bodyPr>
            <a:noAutofit/>
          </a:bodyPr>
          <a:lstStyle/>
          <a:p>
            <a:pPr indent="0"/>
            <a:r>
              <a:rPr lang="en-US" b="0">
                <a:solidFill>
                  <a:srgbClr val="000000"/>
                </a:solidFill>
              </a:rPr>
              <a:t>Systematic Direct Observation</a:t>
            </a:r>
          </a:p>
        </p:txBody>
      </p:sp>
      <p:sp>
        <p:nvSpPr>
          <p:cNvPr id="11" name="Right Arrow 10" descr="Arrow indicating how behavioral progress monitoring examples get more specific, starting with broad rating scales.">
            <a:extLst>
              <a:ext uri="{FF2B5EF4-FFF2-40B4-BE49-F238E27FC236}">
                <a16:creationId xmlns:a16="http://schemas.microsoft.com/office/drawing/2014/main" id="{F79C180D-E756-5456-1243-A1E31A45C030}"/>
              </a:ext>
              <a:ext uri="{C183D7F6-B498-43B3-948B-1728B52AA6E4}">
                <adec:decorative xmlns:adec="http://schemas.microsoft.com/office/drawing/2017/decorative" val="0"/>
              </a:ext>
            </a:extLst>
          </p:cNvPr>
          <p:cNvSpPr/>
          <p:nvPr/>
        </p:nvSpPr>
        <p:spPr>
          <a:xfrm>
            <a:off x="954679" y="2627825"/>
            <a:ext cx="10279465" cy="112957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 Placeholder 6">
            <a:extLst>
              <a:ext uri="{FF2B5EF4-FFF2-40B4-BE49-F238E27FC236}">
                <a16:creationId xmlns:a16="http://schemas.microsoft.com/office/drawing/2014/main" id="{E8F52D0B-0402-DF5F-2737-E9E0C56013CA}"/>
              </a:ext>
            </a:extLst>
          </p:cNvPr>
          <p:cNvSpPr>
            <a:spLocks noGrp="1"/>
          </p:cNvSpPr>
          <p:nvPr>
            <p:ph type="body" idx="12"/>
          </p:nvPr>
        </p:nvSpPr>
        <p:spPr>
          <a:xfrm>
            <a:off x="549738" y="4061063"/>
            <a:ext cx="3429000" cy="648843"/>
          </a:xfrm>
        </p:spPr>
        <p:txBody>
          <a:bodyPr/>
          <a:lstStyle/>
          <a:p>
            <a:r>
              <a:rPr lang="en-US" b="0">
                <a:solidFill>
                  <a:srgbClr val="000000"/>
                </a:solidFill>
              </a:rPr>
              <a:t>Broad Rating Scale</a:t>
            </a:r>
          </a:p>
        </p:txBody>
      </p:sp>
      <p:sp>
        <p:nvSpPr>
          <p:cNvPr id="8" name="Text Placeholder 7">
            <a:extLst>
              <a:ext uri="{FF2B5EF4-FFF2-40B4-BE49-F238E27FC236}">
                <a16:creationId xmlns:a16="http://schemas.microsoft.com/office/drawing/2014/main" id="{078FA9F9-ED16-AD49-1AD5-174EBC88CDE6}"/>
              </a:ext>
            </a:extLst>
          </p:cNvPr>
          <p:cNvSpPr>
            <a:spLocks noGrp="1"/>
          </p:cNvSpPr>
          <p:nvPr>
            <p:ph type="body" idx="13"/>
          </p:nvPr>
        </p:nvSpPr>
        <p:spPr>
          <a:xfrm>
            <a:off x="4505446" y="4061063"/>
            <a:ext cx="3429000" cy="803918"/>
          </a:xfrm>
        </p:spPr>
        <p:txBody>
          <a:bodyPr/>
          <a:lstStyle/>
          <a:p>
            <a:r>
              <a:rPr lang="en-US" b="0">
                <a:solidFill>
                  <a:srgbClr val="000000"/>
                </a:solidFill>
              </a:rPr>
              <a:t>More Specific Rating Scale</a:t>
            </a:r>
          </a:p>
        </p:txBody>
      </p:sp>
      <p:sp>
        <p:nvSpPr>
          <p:cNvPr id="9" name="Text Placeholder 8">
            <a:extLst>
              <a:ext uri="{FF2B5EF4-FFF2-40B4-BE49-F238E27FC236}">
                <a16:creationId xmlns:a16="http://schemas.microsoft.com/office/drawing/2014/main" id="{2E883E08-9E5C-6270-E9A3-8C945EAA55D1}"/>
              </a:ext>
            </a:extLst>
          </p:cNvPr>
          <p:cNvSpPr>
            <a:spLocks noGrp="1"/>
          </p:cNvSpPr>
          <p:nvPr>
            <p:ph type="body" idx="14"/>
          </p:nvPr>
        </p:nvSpPr>
        <p:spPr>
          <a:xfrm>
            <a:off x="8461155" y="3986507"/>
            <a:ext cx="2772989" cy="2112842"/>
          </a:xfrm>
        </p:spPr>
        <p:txBody>
          <a:bodyPr>
            <a:noAutofit/>
          </a:bodyPr>
          <a:lstStyle/>
          <a:p>
            <a:pPr marL="342900" lvl="2" indent="-342900">
              <a:buSzPct val="100000"/>
              <a:buFont typeface="Arial" panose="020B0604020202020204" pitchFamily="34" charset="0"/>
              <a:buChar char="•"/>
            </a:pPr>
            <a:r>
              <a:rPr lang="en-US" b="0"/>
              <a:t>Frequency</a:t>
            </a:r>
          </a:p>
          <a:p>
            <a:pPr marL="342900" lvl="2" indent="-342900">
              <a:buSzPct val="100000"/>
              <a:buFont typeface="Arial" panose="020B0604020202020204" pitchFamily="34" charset="0"/>
              <a:buChar char="•"/>
            </a:pPr>
            <a:r>
              <a:rPr lang="en-US" b="0"/>
              <a:t>Rate</a:t>
            </a:r>
          </a:p>
          <a:p>
            <a:pPr marL="342900" lvl="2" indent="-342900">
              <a:buSzPct val="100000"/>
              <a:buFont typeface="Arial" panose="020B0604020202020204" pitchFamily="34" charset="0"/>
              <a:buChar char="•"/>
            </a:pPr>
            <a:r>
              <a:rPr lang="en-US" b="0"/>
              <a:t>Duration</a:t>
            </a:r>
          </a:p>
          <a:p>
            <a:pPr marL="342900" lvl="2" indent="-342900">
              <a:buSzPct val="100000"/>
              <a:buFont typeface="Arial" panose="020B0604020202020204" pitchFamily="34" charset="0"/>
              <a:buChar char="•"/>
            </a:pPr>
            <a:r>
              <a:rPr lang="en-US" b="0"/>
              <a:t>Latency, or</a:t>
            </a:r>
          </a:p>
          <a:p>
            <a:pPr marL="342900" lvl="2" indent="-342900">
              <a:buSzPct val="100000"/>
              <a:buFont typeface="Arial" panose="020B0604020202020204" pitchFamily="34" charset="0"/>
              <a:buChar char="•"/>
            </a:pPr>
            <a:r>
              <a:rPr lang="en-US" b="0"/>
              <a:t>Intensity</a:t>
            </a:r>
          </a:p>
        </p:txBody>
      </p:sp>
      <p:sp>
        <p:nvSpPr>
          <p:cNvPr id="10" name="Footer Placeholder 9">
            <a:extLst>
              <a:ext uri="{FF2B5EF4-FFF2-40B4-BE49-F238E27FC236}">
                <a16:creationId xmlns:a16="http://schemas.microsoft.com/office/drawing/2014/main" id="{4AFB4FCF-2ED9-42BE-EB88-E651F40B1C6B}"/>
              </a:ext>
              <a:ext uri="{C183D7F6-B498-43B3-948B-1728B52AA6E4}">
                <adec:decorative xmlns:adec="http://schemas.microsoft.com/office/drawing/2017/decorative" val="1"/>
              </a:ext>
            </a:extLst>
          </p:cNvPr>
          <p:cNvSpPr>
            <a:spLocks noGrp="1"/>
          </p:cNvSpPr>
          <p:nvPr>
            <p:ph type="ftr" sz="quarter" idx="15"/>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21366471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C0A62-0E22-7422-6BBB-F87E9284524E}"/>
              </a:ext>
            </a:extLst>
          </p:cNvPr>
          <p:cNvSpPr>
            <a:spLocks noGrp="1"/>
          </p:cNvSpPr>
          <p:nvPr>
            <p:ph type="title"/>
          </p:nvPr>
        </p:nvSpPr>
        <p:spPr/>
        <p:txBody>
          <a:bodyPr/>
          <a:lstStyle/>
          <a:p>
            <a:r>
              <a:rPr lang="en-US">
                <a:latin typeface="Georgia"/>
              </a:rPr>
              <a:t>Building a Comprehensive Data Profile</a:t>
            </a:r>
            <a:br>
              <a:rPr lang="en-US"/>
            </a:br>
            <a:r>
              <a:rPr lang="en-US" sz="2400" i="1">
                <a:latin typeface="Arial"/>
              </a:rPr>
              <a:t>Behavior Examples</a:t>
            </a:r>
            <a:endParaRPr lang="en-US"/>
          </a:p>
        </p:txBody>
      </p:sp>
      <p:sp>
        <p:nvSpPr>
          <p:cNvPr id="3" name="Text Placeholder 2">
            <a:extLst>
              <a:ext uri="{FF2B5EF4-FFF2-40B4-BE49-F238E27FC236}">
                <a16:creationId xmlns:a16="http://schemas.microsoft.com/office/drawing/2014/main" id="{7C1FDF5A-DBFB-9053-D4CA-7B4B67C522A4}"/>
              </a:ext>
            </a:extLst>
          </p:cNvPr>
          <p:cNvSpPr>
            <a:spLocks noGrp="1"/>
          </p:cNvSpPr>
          <p:nvPr>
            <p:ph type="body" sz="quarter" idx="15"/>
          </p:nvPr>
        </p:nvSpPr>
        <p:spPr>
          <a:xfrm>
            <a:off x="507665" y="1691079"/>
            <a:ext cx="3566160" cy="891347"/>
          </a:xfrm>
        </p:spPr>
        <p:txBody>
          <a:bodyPr>
            <a:noAutofit/>
          </a:bodyPr>
          <a:lstStyle/>
          <a:p>
            <a:r>
              <a:rPr lang="en-US">
                <a:latin typeface="Arial"/>
                <a:cs typeface="Arial"/>
              </a:rPr>
              <a:t>Behavior</a:t>
            </a:r>
            <a:endParaRPr lang="en-US"/>
          </a:p>
          <a:p>
            <a:r>
              <a:rPr lang="en-US">
                <a:latin typeface="Arial"/>
                <a:cs typeface="Arial"/>
              </a:rPr>
              <a:t>Progress Report</a:t>
            </a:r>
          </a:p>
        </p:txBody>
      </p:sp>
      <p:sp>
        <p:nvSpPr>
          <p:cNvPr id="4" name="Footer Placeholder 3">
            <a:extLst>
              <a:ext uri="{FF2B5EF4-FFF2-40B4-BE49-F238E27FC236}">
                <a16:creationId xmlns:a16="http://schemas.microsoft.com/office/drawing/2014/main" id="{50B024FE-61E6-6C9E-1968-B16882D0AA14}"/>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a:t>© Tennessee Department of Education </a:t>
            </a:r>
            <a:endParaRPr lang="id-ID"/>
          </a:p>
          <a:p>
            <a:endParaRPr lang="en-US"/>
          </a:p>
        </p:txBody>
      </p:sp>
      <p:pic>
        <p:nvPicPr>
          <p:cNvPr id="12" name="Content Placeholder 11" descr="Example behavior progress report.">
            <a:extLst>
              <a:ext uri="{FF2B5EF4-FFF2-40B4-BE49-F238E27FC236}">
                <a16:creationId xmlns:a16="http://schemas.microsoft.com/office/drawing/2014/main" id="{1DBE5A52-42C8-5514-457F-01A523E1A9FA}"/>
              </a:ext>
            </a:extLst>
          </p:cNvPr>
          <p:cNvPicPr>
            <a:picLocks noGrp="1" noChangeAspect="1"/>
          </p:cNvPicPr>
          <p:nvPr>
            <p:ph sz="quarter" idx="12"/>
          </p:nvPr>
        </p:nvPicPr>
        <p:blipFill rotWithShape="1">
          <a:blip r:embed="rId3" cstate="screen">
            <a:extLst>
              <a:ext uri="{28A0092B-C50C-407E-A947-70E740481C1C}">
                <a14:useLocalDpi xmlns:a14="http://schemas.microsoft.com/office/drawing/2010/main"/>
              </a:ext>
            </a:extLst>
          </a:blip>
          <a:srcRect/>
          <a:stretch/>
        </p:blipFill>
        <p:spPr>
          <a:xfrm>
            <a:off x="839585" y="2689842"/>
            <a:ext cx="2995683" cy="2463799"/>
          </a:xfrm>
          <a:prstGeom prst="rect">
            <a:avLst/>
          </a:prstGeom>
          <a:ln w="9525">
            <a:solidFill>
              <a:schemeClr val="bg1">
                <a:lumMod val="75000"/>
              </a:schemeClr>
            </a:solidFill>
          </a:ln>
          <a:effectLst>
            <a:outerShdw blurRad="50800" dist="38100" dir="2700000" algn="tl" rotWithShape="0">
              <a:schemeClr val="bg1">
                <a:lumMod val="75000"/>
                <a:alpha val="40000"/>
              </a:schemeClr>
            </a:outerShdw>
          </a:effectLst>
        </p:spPr>
      </p:pic>
      <p:sp>
        <p:nvSpPr>
          <p:cNvPr id="6" name="Text Placeholder 5">
            <a:extLst>
              <a:ext uri="{FF2B5EF4-FFF2-40B4-BE49-F238E27FC236}">
                <a16:creationId xmlns:a16="http://schemas.microsoft.com/office/drawing/2014/main" id="{348A383C-61AC-FF5A-D49B-FCA30BDF0C81}"/>
              </a:ext>
            </a:extLst>
          </p:cNvPr>
          <p:cNvSpPr>
            <a:spLocks noGrp="1"/>
          </p:cNvSpPr>
          <p:nvPr>
            <p:ph type="body" sz="quarter" idx="16"/>
          </p:nvPr>
        </p:nvSpPr>
        <p:spPr/>
        <p:txBody>
          <a:bodyPr>
            <a:noAutofit/>
          </a:bodyPr>
          <a:lstStyle/>
          <a:p>
            <a:r>
              <a:rPr lang="en-US"/>
              <a:t> Observation Recording Form</a:t>
            </a:r>
          </a:p>
        </p:txBody>
      </p:sp>
      <p:pic>
        <p:nvPicPr>
          <p:cNvPr id="13" name="Picture 12" descr="Example observation recording form with skills listed on the left and empty boxes for staff to mark the frequency on the right.">
            <a:extLst>
              <a:ext uri="{FF2B5EF4-FFF2-40B4-BE49-F238E27FC236}">
                <a16:creationId xmlns:a16="http://schemas.microsoft.com/office/drawing/2014/main" id="{9375A77C-E9B9-816B-E015-61B292F67874}"/>
              </a:ext>
            </a:extLst>
          </p:cNvPr>
          <p:cNvPicPr>
            <a:picLocks noChangeAspect="1"/>
          </p:cNvPicPr>
          <p:nvPr/>
        </p:nvPicPr>
        <p:blipFill>
          <a:blip r:embed="rId4"/>
          <a:stretch>
            <a:fillRect/>
          </a:stretch>
        </p:blipFill>
        <p:spPr>
          <a:xfrm>
            <a:off x="4550092" y="2650147"/>
            <a:ext cx="3327400" cy="2463800"/>
          </a:xfrm>
          <a:prstGeom prst="rect">
            <a:avLst/>
          </a:prstGeom>
        </p:spPr>
      </p:pic>
      <p:sp>
        <p:nvSpPr>
          <p:cNvPr id="8" name="Text Placeholder 7">
            <a:extLst>
              <a:ext uri="{FF2B5EF4-FFF2-40B4-BE49-F238E27FC236}">
                <a16:creationId xmlns:a16="http://schemas.microsoft.com/office/drawing/2014/main" id="{1518A83C-7543-66AE-8268-97469ECEE7B3}"/>
              </a:ext>
            </a:extLst>
          </p:cNvPr>
          <p:cNvSpPr>
            <a:spLocks noGrp="1"/>
          </p:cNvSpPr>
          <p:nvPr>
            <p:ph type="body" sz="quarter" idx="18"/>
          </p:nvPr>
        </p:nvSpPr>
        <p:spPr>
          <a:xfrm>
            <a:off x="8013224" y="1691079"/>
            <a:ext cx="3566160" cy="891347"/>
          </a:xfrm>
        </p:spPr>
        <p:txBody>
          <a:bodyPr>
            <a:noAutofit/>
          </a:bodyPr>
          <a:lstStyle/>
          <a:p>
            <a:pPr>
              <a:buClrTx/>
            </a:pPr>
            <a:r>
              <a:rPr lang="en-US">
                <a:latin typeface="Arial"/>
                <a:cs typeface="Arial"/>
              </a:rPr>
              <a:t>Ongoing </a:t>
            </a:r>
          </a:p>
          <a:p>
            <a:pPr>
              <a:buClrTx/>
            </a:pPr>
            <a:r>
              <a:rPr lang="en-US">
                <a:latin typeface="Arial"/>
                <a:cs typeface="Arial"/>
              </a:rPr>
              <a:t>Anecdotal Data</a:t>
            </a:r>
            <a:endParaRPr lang="en-US"/>
          </a:p>
        </p:txBody>
      </p:sp>
      <p:pic>
        <p:nvPicPr>
          <p:cNvPr id="16" name="Content Placeholder 15" descr="Person facing the right talking to a person facing the left.">
            <a:extLst>
              <a:ext uri="{FF2B5EF4-FFF2-40B4-BE49-F238E27FC236}">
                <a16:creationId xmlns:a16="http://schemas.microsoft.com/office/drawing/2014/main" id="{43FD8688-A12E-080F-87F8-3443AA2D8D92}"/>
              </a:ext>
            </a:extLst>
          </p:cNvPr>
          <p:cNvPicPr>
            <a:picLocks noGrp="1" noChangeAspect="1"/>
          </p:cNvPicPr>
          <p:nvPr>
            <p:ph sz="quarter" idx="19"/>
          </p:nvPr>
        </p:nvPicPr>
        <p:blipFill rotWithShape="1">
          <a:blip r:embed="rId5" cstate="screen">
            <a:extLst>
              <a:ext uri="{28A0092B-C50C-407E-A947-70E740481C1C}">
                <a14:useLocalDpi xmlns:a14="http://schemas.microsoft.com/office/drawing/2010/main"/>
              </a:ext>
            </a:extLst>
          </a:blip>
          <a:srcRect/>
          <a:stretch/>
        </p:blipFill>
        <p:spPr>
          <a:xfrm>
            <a:off x="8491625" y="3178445"/>
            <a:ext cx="1403739" cy="1407203"/>
          </a:xfrm>
          <a:prstGeom prst="rect">
            <a:avLst/>
          </a:prstGeom>
        </p:spPr>
      </p:pic>
      <p:pic>
        <p:nvPicPr>
          <p:cNvPr id="17" name="Picture 16" descr="Person facing the left facing a person faacing the right.">
            <a:extLst>
              <a:ext uri="{FF2B5EF4-FFF2-40B4-BE49-F238E27FC236}">
                <a16:creationId xmlns:a16="http://schemas.microsoft.com/office/drawing/2014/main" id="{4998DBD5-0071-BC5C-9310-9EE82AA6970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3"/>
          <a:stretch/>
        </p:blipFill>
        <p:spPr>
          <a:xfrm>
            <a:off x="9920937" y="3178445"/>
            <a:ext cx="1304123" cy="1378226"/>
          </a:xfrm>
          <a:prstGeom prst="rect">
            <a:avLst/>
          </a:prstGeom>
        </p:spPr>
      </p:pic>
      <p:sp>
        <p:nvSpPr>
          <p:cNvPr id="10" name="Text Placeholder 9">
            <a:extLst>
              <a:ext uri="{FF2B5EF4-FFF2-40B4-BE49-F238E27FC236}">
                <a16:creationId xmlns:a16="http://schemas.microsoft.com/office/drawing/2014/main" id="{D2847C40-AFDE-5986-42F6-1D0E9871252D}"/>
              </a:ext>
            </a:extLst>
          </p:cNvPr>
          <p:cNvSpPr>
            <a:spLocks noGrp="1"/>
          </p:cNvSpPr>
          <p:nvPr>
            <p:ph type="body" sz="quarter" idx="20"/>
          </p:nvPr>
        </p:nvSpPr>
        <p:spPr>
          <a:xfrm>
            <a:off x="2063262" y="5556738"/>
            <a:ext cx="7713783" cy="573427"/>
          </a:xfrm>
        </p:spPr>
        <p:txBody>
          <a:bodyPr>
            <a:normAutofit/>
          </a:bodyPr>
          <a:lstStyle/>
          <a:p>
            <a:r>
              <a:rPr lang="en-US" b="0">
                <a:solidFill>
                  <a:schemeClr val="tx1">
                    <a:lumMod val="50000"/>
                  </a:schemeClr>
                </a:solidFill>
              </a:rPr>
              <a:t>Use multiple types of data to monitor progress. </a:t>
            </a:r>
          </a:p>
        </p:txBody>
      </p:sp>
      <p:sp>
        <p:nvSpPr>
          <p:cNvPr id="11" name="Text Placeholder 10">
            <a:extLst>
              <a:ext uri="{FF2B5EF4-FFF2-40B4-BE49-F238E27FC236}">
                <a16:creationId xmlns:a16="http://schemas.microsoft.com/office/drawing/2014/main" id="{0B8E2722-76F6-D36F-4143-90380CF67EA0}"/>
              </a:ext>
            </a:extLst>
          </p:cNvPr>
          <p:cNvSpPr>
            <a:spLocks noGrp="1"/>
          </p:cNvSpPr>
          <p:nvPr>
            <p:ph type="body" sz="quarter" idx="21"/>
          </p:nvPr>
        </p:nvSpPr>
        <p:spPr/>
        <p:txBody>
          <a:bodyPr/>
          <a:lstStyle/>
          <a:p>
            <a:r>
              <a:rPr lang="en-US"/>
              <a:t>(McDaniel et al., 2024) </a:t>
            </a:r>
          </a:p>
        </p:txBody>
      </p:sp>
      <p:sp>
        <p:nvSpPr>
          <p:cNvPr id="18" name="Rectangle 17">
            <a:extLst>
              <a:ext uri="{FF2B5EF4-FFF2-40B4-BE49-F238E27FC236}">
                <a16:creationId xmlns:a16="http://schemas.microsoft.com/office/drawing/2014/main" id="{DEBE87AC-2AA9-3F12-EF9A-B9D5E1B0F574}"/>
              </a:ext>
              <a:ext uri="{C183D7F6-B498-43B3-948B-1728B52AA6E4}">
                <adec:decorative xmlns:adec="http://schemas.microsoft.com/office/drawing/2017/decorative" val="1"/>
              </a:ext>
            </a:extLst>
          </p:cNvPr>
          <p:cNvSpPr/>
          <p:nvPr/>
        </p:nvSpPr>
        <p:spPr>
          <a:xfrm>
            <a:off x="8251984" y="2981257"/>
            <a:ext cx="3327400" cy="2005040"/>
          </a:xfrm>
          <a:prstGeom prst="rect">
            <a:avLst/>
          </a:prstGeom>
          <a:noFill/>
          <a:ln w="9525">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87447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21495-5613-8FE1-C131-3842B34999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F17462-CD03-9631-4F41-E4FA48D282B9}"/>
              </a:ext>
            </a:extLst>
          </p:cNvPr>
          <p:cNvSpPr>
            <a:spLocks noGrp="1"/>
          </p:cNvSpPr>
          <p:nvPr>
            <p:ph type="title"/>
          </p:nvPr>
        </p:nvSpPr>
        <p:spPr>
          <a:xfrm>
            <a:off x="507867" y="136272"/>
            <a:ext cx="10969943" cy="956144"/>
          </a:xfrm>
        </p:spPr>
        <p:txBody>
          <a:bodyPr>
            <a:noAutofit/>
          </a:bodyPr>
          <a:lstStyle/>
          <a:p>
            <a:r>
              <a:rPr lang="en-US"/>
              <a:t>Secondary Example – 9</a:t>
            </a:r>
            <a:r>
              <a:rPr lang="en-US" baseline="30000"/>
              <a:t>th</a:t>
            </a:r>
            <a:r>
              <a:rPr lang="en-US"/>
              <a:t> grader</a:t>
            </a:r>
            <a:br>
              <a:rPr lang="en-US"/>
            </a:br>
            <a:r>
              <a:rPr lang="en-US" sz="2400" i="1">
                <a:latin typeface="Arial" panose="020B0604020202020204" pitchFamily="34" charset="0"/>
                <a:cs typeface="Arial" panose="020B0604020202020204" pitchFamily="34" charset="0"/>
              </a:rPr>
              <a:t>Implement Part 2</a:t>
            </a:r>
            <a:endParaRPr lang="en-US"/>
          </a:p>
        </p:txBody>
      </p:sp>
      <p:pic>
        <p:nvPicPr>
          <p:cNvPr id="7" name="Content Placeholder 8" descr="9th grade continuum where the student’s ELA score is in the lower high-risk range, math is in the high-risk range, and office discipline referrals and in-school suspension scores are in the lower mid-risk range.">
            <a:extLst>
              <a:ext uri="{FF2B5EF4-FFF2-40B4-BE49-F238E27FC236}">
                <a16:creationId xmlns:a16="http://schemas.microsoft.com/office/drawing/2014/main" id="{61839107-7AF0-A1E8-4A5C-DED1993957ED}"/>
              </a:ext>
            </a:extLst>
          </p:cNvPr>
          <p:cNvPicPr>
            <a:picLocks noGrp="1" noChangeAspect="1"/>
          </p:cNvPicPr>
          <p:nvPr>
            <p:ph sz="quarter" idx="11"/>
          </p:nvPr>
        </p:nvPicPr>
        <p:blipFill>
          <a:blip r:embed="rId3" cstate="screen">
            <a:extLst>
              <a:ext uri="{28A0092B-C50C-407E-A947-70E740481C1C}">
                <a14:useLocalDpi xmlns:a14="http://schemas.microsoft.com/office/drawing/2010/main"/>
              </a:ext>
            </a:extLst>
          </a:blip>
          <a:stretch>
            <a:fillRect/>
          </a:stretch>
        </p:blipFill>
        <p:spPr>
          <a:xfrm>
            <a:off x="3477900" y="989014"/>
            <a:ext cx="6475344" cy="1821463"/>
          </a:xfrm>
          <a:prstGeom prst="rect">
            <a:avLst/>
          </a:prstGeom>
        </p:spPr>
      </p:pic>
      <p:sp>
        <p:nvSpPr>
          <p:cNvPr id="4" name="Content Placeholder 3">
            <a:extLst>
              <a:ext uri="{FF2B5EF4-FFF2-40B4-BE49-F238E27FC236}">
                <a16:creationId xmlns:a16="http://schemas.microsoft.com/office/drawing/2014/main" id="{F5B350EC-B438-C8E8-934D-CF1058C7C931}"/>
              </a:ext>
            </a:extLst>
          </p:cNvPr>
          <p:cNvSpPr>
            <a:spLocks noGrp="1"/>
          </p:cNvSpPr>
          <p:nvPr>
            <p:ph sz="quarter" idx="16"/>
          </p:nvPr>
        </p:nvSpPr>
        <p:spPr>
          <a:xfrm>
            <a:off x="80130" y="2810477"/>
            <a:ext cx="11825416" cy="2748660"/>
          </a:xfrm>
        </p:spPr>
        <p:txBody>
          <a:bodyPr vert="horz" lIns="91440" tIns="45720" rIns="91440" bIns="45720" rtlCol="0" anchor="t">
            <a:noAutofit/>
          </a:bodyPr>
          <a:lstStyle/>
          <a:p>
            <a:pPr marL="256540" indent="-256540"/>
            <a:r>
              <a:rPr lang="en-US" b="1">
                <a:solidFill>
                  <a:schemeClr val="tx1">
                    <a:lumMod val="50000"/>
                  </a:schemeClr>
                </a:solidFill>
                <a:latin typeface="Arial"/>
                <a:ea typeface="Open Sans"/>
                <a:cs typeface="Arial"/>
              </a:rPr>
              <a:t>Plans for Intervention</a:t>
            </a:r>
            <a:endParaRPr lang="en-US">
              <a:solidFill>
                <a:schemeClr val="tx1">
                  <a:lumMod val="50000"/>
                </a:schemeClr>
              </a:solidFill>
              <a:latin typeface="Arial"/>
              <a:ea typeface="Open Sans"/>
              <a:cs typeface="Arial"/>
            </a:endParaRPr>
          </a:p>
          <a:p>
            <a:pPr marL="0" indent="0"/>
            <a:r>
              <a:rPr lang="en-US"/>
              <a:t>The team places the student in the counselor’s coping strategies group and also provides the parent with information on the math study group that is available to all students and meets after school twice per week as a way to build confidence for exams. The team schedules a meeting with homeroom, math, and ELA teachers, parent, and the student to discuss other classroom supports and ways to help the student build relationships at the new school.</a:t>
            </a:r>
          </a:p>
        </p:txBody>
      </p:sp>
      <p:sp>
        <p:nvSpPr>
          <p:cNvPr id="6" name="Footer Placeholder 5">
            <a:extLst>
              <a:ext uri="{FF2B5EF4-FFF2-40B4-BE49-F238E27FC236}">
                <a16:creationId xmlns:a16="http://schemas.microsoft.com/office/drawing/2014/main" id="{E231372B-BACA-85DE-2CE1-106313DFC799}"/>
              </a:ext>
              <a:ext uri="{C183D7F6-B498-43B3-948B-1728B52AA6E4}">
                <adec:decorative xmlns:adec="http://schemas.microsoft.com/office/drawing/2017/decorative" val="1"/>
              </a:ext>
            </a:extLst>
          </p:cNvPr>
          <p:cNvSpPr>
            <a:spLocks noGrp="1"/>
          </p:cNvSpPr>
          <p:nvPr>
            <p:ph type="ftr" sz="quarter" idx="18"/>
          </p:nvPr>
        </p:nvSpPr>
        <p:spPr/>
        <p:txBody>
          <a:bodyPr/>
          <a:lstStyle/>
          <a:p>
            <a:r>
              <a:rPr lang="en-US"/>
              <a:t>© Tennessee Department of Education </a:t>
            </a:r>
            <a:endParaRPr lang="id-ID"/>
          </a:p>
          <a:p>
            <a:endParaRPr lang="en-US"/>
          </a:p>
        </p:txBody>
      </p:sp>
      <p:sp>
        <p:nvSpPr>
          <p:cNvPr id="5" name="Content Placeholder 4">
            <a:extLst>
              <a:ext uri="{FF2B5EF4-FFF2-40B4-BE49-F238E27FC236}">
                <a16:creationId xmlns:a16="http://schemas.microsoft.com/office/drawing/2014/main" id="{82BCD772-7ED7-181C-78A5-A8F9D501B379}"/>
              </a:ext>
            </a:extLst>
          </p:cNvPr>
          <p:cNvSpPr>
            <a:spLocks noGrp="1"/>
          </p:cNvSpPr>
          <p:nvPr>
            <p:ph sz="quarter" idx="17"/>
          </p:nvPr>
        </p:nvSpPr>
        <p:spPr>
          <a:xfrm>
            <a:off x="80129" y="5592776"/>
            <a:ext cx="11730871" cy="767820"/>
          </a:xfrm>
        </p:spPr>
        <p:txBody>
          <a:bodyPr vert="horz" lIns="91440" tIns="45720" rIns="91440" bIns="45720" rtlCol="0" anchor="t">
            <a:noAutofit/>
          </a:bodyPr>
          <a:lstStyle/>
          <a:p>
            <a:pPr marL="0" indent="0">
              <a:spcAft>
                <a:spcPts val="600"/>
              </a:spcAft>
              <a:buClr>
                <a:schemeClr val="bg2"/>
              </a:buClr>
            </a:pPr>
            <a:r>
              <a:rPr lang="en-US" b="1" i="1">
                <a:latin typeface="Arial"/>
                <a:ea typeface="Open Sans"/>
                <a:cs typeface="Arial"/>
              </a:rPr>
              <a:t>What types of progress monitoring data should the team gather to build a comprehensive data profile for this student?</a:t>
            </a:r>
          </a:p>
        </p:txBody>
      </p:sp>
    </p:spTree>
    <p:extLst>
      <p:ext uri="{BB962C8B-B14F-4D97-AF65-F5344CB8AC3E}">
        <p14:creationId xmlns:p14="http://schemas.microsoft.com/office/powerpoint/2010/main" val="984007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AB091-E617-4871-325E-E1A112DF42F8}"/>
              </a:ext>
            </a:extLst>
          </p:cNvPr>
          <p:cNvSpPr>
            <a:spLocks noGrp="1"/>
          </p:cNvSpPr>
          <p:nvPr>
            <p:ph type="title"/>
          </p:nvPr>
        </p:nvSpPr>
        <p:spPr/>
        <p:txBody>
          <a:bodyPr/>
          <a:lstStyle/>
          <a:p>
            <a:r>
              <a:rPr kumimoji="0" lang="en-US" sz="3600" b="1" i="0" u="none" strike="noStrike" kern="1200" cap="none" spc="0" normalizeH="0" baseline="0" noProof="0">
                <a:ln>
                  <a:noFill/>
                </a:ln>
                <a:solidFill>
                  <a:srgbClr val="0E2B5A"/>
                </a:solidFill>
                <a:effectLst/>
                <a:uLnTx/>
                <a:uFillTx/>
                <a:latin typeface="Georgia"/>
                <a:sym typeface="Georgia"/>
              </a:rPr>
              <a:t>Building  a Comprehensive Data Profile</a:t>
            </a:r>
            <a:br>
              <a:rPr kumimoji="0" lang="en-US" sz="3600" b="1" i="0" u="none" strike="noStrike" kern="1200" cap="none" spc="0" normalizeH="0" baseline="0" noProof="0">
                <a:ln>
                  <a:noFill/>
                </a:ln>
                <a:solidFill>
                  <a:srgbClr val="0E2B5A"/>
                </a:solidFill>
                <a:effectLst/>
                <a:uLnTx/>
                <a:uFillTx/>
                <a:latin typeface="Georgia"/>
                <a:sym typeface="Georgia"/>
              </a:rPr>
            </a:br>
            <a:r>
              <a:rPr kumimoji="0" lang="en-US" sz="2400" b="1" i="1" u="none" strike="noStrike" kern="1200" cap="none" spc="0" normalizeH="0" baseline="0" noProof="0">
                <a:ln>
                  <a:noFill/>
                </a:ln>
                <a:solidFill>
                  <a:srgbClr val="0E2B5A"/>
                </a:solidFill>
                <a:effectLst/>
                <a:uLnTx/>
                <a:uFillTx/>
                <a:latin typeface="Arial" panose="020B0604020202020204" pitchFamily="34" charset="0"/>
                <a:cs typeface="Arial" panose="020B0604020202020204" pitchFamily="34" charset="0"/>
                <a:sym typeface="Georgia"/>
              </a:rPr>
              <a:t>Alignment Guide Application Activity: Parts 1 &amp; 2</a:t>
            </a:r>
            <a:endParaRPr lang="en-US"/>
          </a:p>
        </p:txBody>
      </p:sp>
      <p:sp>
        <p:nvSpPr>
          <p:cNvPr id="3" name="Text Placeholder 2">
            <a:extLst>
              <a:ext uri="{FF2B5EF4-FFF2-40B4-BE49-F238E27FC236}">
                <a16:creationId xmlns:a16="http://schemas.microsoft.com/office/drawing/2014/main" id="{9A645E93-2FC2-775B-F2C5-3CEF215287C1}"/>
              </a:ext>
            </a:extLst>
          </p:cNvPr>
          <p:cNvSpPr>
            <a:spLocks noGrp="1"/>
          </p:cNvSpPr>
          <p:nvPr>
            <p:ph type="body" sz="quarter" idx="10"/>
          </p:nvPr>
        </p:nvSpPr>
        <p:spPr>
          <a:xfrm>
            <a:off x="507868" y="1634836"/>
            <a:ext cx="11204831" cy="2878549"/>
          </a:xfrm>
        </p:spPr>
        <p:txBody>
          <a:bodyPr/>
          <a:lstStyle/>
          <a:p>
            <a:pPr marL="571500" indent="-457200">
              <a:spcBef>
                <a:spcPts val="0"/>
              </a:spcBef>
              <a:buAutoNum type="arabicPeriod"/>
            </a:pPr>
            <a:r>
              <a:rPr lang="en-US">
                <a:latin typeface="Arial"/>
                <a:cs typeface="Arial"/>
                <a:sym typeface="Arial"/>
              </a:rPr>
              <a:t>Turn to </a:t>
            </a:r>
            <a:r>
              <a:rPr lang="en-US" i="1">
                <a:latin typeface="Arial"/>
                <a:cs typeface="Arial"/>
                <a:sym typeface="Arial"/>
              </a:rPr>
              <a:t>Building a Comprehensive Data Profile </a:t>
            </a:r>
            <a:r>
              <a:rPr lang="en-US">
                <a:latin typeface="Arial"/>
                <a:cs typeface="Arial"/>
                <a:sym typeface="Arial"/>
              </a:rPr>
              <a:t>in the Alignment Guide</a:t>
            </a:r>
            <a:endParaRPr lang="en-US" i="1">
              <a:sym typeface="Arial"/>
            </a:endParaRPr>
          </a:p>
          <a:p>
            <a:pPr marL="571500" indent="-457200">
              <a:spcBef>
                <a:spcPts val="0"/>
              </a:spcBef>
              <a:buAutoNum type="arabicPeriod"/>
            </a:pPr>
            <a:r>
              <a:rPr lang="en-US">
                <a:latin typeface="Arial"/>
                <a:cs typeface="Arial"/>
                <a:sym typeface="Arial"/>
              </a:rPr>
              <a:t>Part 1: Prepare for the activity by reviewing the example student data and questions and responses.</a:t>
            </a:r>
            <a:endParaRPr lang="en-US"/>
          </a:p>
          <a:p>
            <a:pPr marL="571500" indent="-457200">
              <a:spcBef>
                <a:spcPts val="0"/>
              </a:spcBef>
              <a:buAutoNum type="arabicPeriod"/>
            </a:pPr>
            <a:r>
              <a:rPr lang="en-US">
                <a:latin typeface="Arial"/>
                <a:cs typeface="Arial"/>
              </a:rPr>
              <a:t>Part 2: Practice applying your knowledge by answering the questions. </a:t>
            </a:r>
            <a:endParaRPr lang="en-US"/>
          </a:p>
          <a:p>
            <a:pPr marL="571500" indent="-457200">
              <a:spcBef>
                <a:spcPts val="0"/>
              </a:spcBef>
              <a:buAutoNum type="arabicPeriod"/>
            </a:pPr>
            <a:r>
              <a:rPr lang="en-US">
                <a:latin typeface="Arial"/>
                <a:cs typeface="Arial"/>
              </a:rPr>
              <a:t>Be prepared to discuss your responses.</a:t>
            </a:r>
            <a:endParaRPr lang="en-US"/>
          </a:p>
        </p:txBody>
      </p:sp>
      <p:sp>
        <p:nvSpPr>
          <p:cNvPr id="4" name="Footer Placeholder 3">
            <a:extLst>
              <a:ext uri="{FF2B5EF4-FFF2-40B4-BE49-F238E27FC236}">
                <a16:creationId xmlns:a16="http://schemas.microsoft.com/office/drawing/2014/main" id="{F631E8FA-2DEA-14F3-1020-1B127E2C2A03}"/>
              </a:ext>
            </a:extLst>
          </p:cNvPr>
          <p:cNvSpPr>
            <a:spLocks noGrp="1"/>
          </p:cNvSpPr>
          <p:nvPr>
            <p:ph type="ftr" sz="quarter" idx="11"/>
          </p:nvPr>
        </p:nvSpPr>
        <p:spPr/>
        <p:txBody>
          <a:bodyPr/>
          <a:lstStyle/>
          <a:p>
            <a:r>
              <a:rPr lang="en-US"/>
              <a:t>© Tennessee Department of Education </a:t>
            </a:r>
            <a:endParaRPr lang="id-ID"/>
          </a:p>
          <a:p>
            <a:endParaRPr lang="en-US"/>
          </a:p>
        </p:txBody>
      </p:sp>
      <p:pic>
        <p:nvPicPr>
          <p:cNvPr id="5" name="Picture 4">
            <a:extLst>
              <a:ext uri="{FF2B5EF4-FFF2-40B4-BE49-F238E27FC236}">
                <a16:creationId xmlns:a16="http://schemas.microsoft.com/office/drawing/2014/main" id="{3AF0D2B0-6D4D-CC3E-96A3-9F8D15D346A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96246" y="30678"/>
            <a:ext cx="1087071" cy="898406"/>
          </a:xfrm>
          <a:prstGeom prst="rect">
            <a:avLst/>
          </a:prstGeom>
        </p:spPr>
      </p:pic>
    </p:spTree>
    <p:extLst>
      <p:ext uri="{BB962C8B-B14F-4D97-AF65-F5344CB8AC3E}">
        <p14:creationId xmlns:p14="http://schemas.microsoft.com/office/powerpoint/2010/main" val="41068615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9A401E0-480F-334D-1DD8-C5F10710C7AE}"/>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a:p>
        </p:txBody>
      </p:sp>
      <p:sp>
        <p:nvSpPr>
          <p:cNvPr id="3" name="Title 2">
            <a:extLst>
              <a:ext uri="{FF2B5EF4-FFF2-40B4-BE49-F238E27FC236}">
                <a16:creationId xmlns:a16="http://schemas.microsoft.com/office/drawing/2014/main" id="{DD49246F-E877-E27F-A5CA-B0C963FEFC7E}"/>
              </a:ext>
            </a:extLst>
          </p:cNvPr>
          <p:cNvSpPr>
            <a:spLocks noGrp="1"/>
          </p:cNvSpPr>
          <p:nvPr>
            <p:ph type="title"/>
          </p:nvPr>
        </p:nvSpPr>
        <p:spPr/>
        <p:txBody>
          <a:bodyPr/>
          <a:lstStyle/>
          <a:p>
            <a:r>
              <a:rPr lang="en-US"/>
              <a:t>Determining Response to Intervention Reminder</a:t>
            </a:r>
          </a:p>
        </p:txBody>
      </p:sp>
      <p:sp>
        <p:nvSpPr>
          <p:cNvPr id="4" name="Text Placeholder 3">
            <a:extLst>
              <a:ext uri="{FF2B5EF4-FFF2-40B4-BE49-F238E27FC236}">
                <a16:creationId xmlns:a16="http://schemas.microsoft.com/office/drawing/2014/main" id="{AD5FCC73-9D21-802D-A99A-9FF99DE04095}"/>
              </a:ext>
            </a:extLst>
          </p:cNvPr>
          <p:cNvSpPr>
            <a:spLocks noGrp="1"/>
          </p:cNvSpPr>
          <p:nvPr>
            <p:ph type="body" sz="quarter" idx="14"/>
          </p:nvPr>
        </p:nvSpPr>
        <p:spPr>
          <a:xfrm>
            <a:off x="1992313" y="2570407"/>
            <a:ext cx="9831387" cy="1989870"/>
          </a:xfrm>
        </p:spPr>
        <p:txBody>
          <a:bodyPr/>
          <a:lstStyle/>
          <a:p>
            <a:pPr marL="0" indent="0" algn="ctr">
              <a:buNone/>
            </a:pPr>
            <a:r>
              <a:rPr lang="en-US" kern="0">
                <a:latin typeface="Arial"/>
                <a:cs typeface="Arial"/>
                <a:sym typeface="Arial"/>
              </a:rPr>
              <a:t>There are no set requirements for the number of data points, time in intervention, or tier of intervention required to make progress monitoring or instruction and intervention changes. </a:t>
            </a:r>
          </a:p>
        </p:txBody>
      </p:sp>
      <p:sp>
        <p:nvSpPr>
          <p:cNvPr id="5" name="Text Placeholder 4">
            <a:extLst>
              <a:ext uri="{FF2B5EF4-FFF2-40B4-BE49-F238E27FC236}">
                <a16:creationId xmlns:a16="http://schemas.microsoft.com/office/drawing/2014/main" id="{7898E2F8-BDBF-07B4-663C-C90DE45C5C02}"/>
              </a:ext>
            </a:extLst>
          </p:cNvPr>
          <p:cNvSpPr>
            <a:spLocks noGrp="1"/>
          </p:cNvSpPr>
          <p:nvPr>
            <p:ph type="body" sz="quarter" idx="19"/>
          </p:nvPr>
        </p:nvSpPr>
        <p:spPr/>
        <p:txBody>
          <a:bodyPr>
            <a:noAutofit/>
          </a:bodyPr>
          <a:lstStyle/>
          <a:p>
            <a:r>
              <a:rPr lang="en-US"/>
              <a:t>(TDOE, 2022)</a:t>
            </a:r>
          </a:p>
        </p:txBody>
      </p:sp>
    </p:spTree>
    <p:extLst>
      <p:ext uri="{BB962C8B-B14F-4D97-AF65-F5344CB8AC3E}">
        <p14:creationId xmlns:p14="http://schemas.microsoft.com/office/powerpoint/2010/main" val="24542068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834CF-D1E3-D7BC-AD6D-2E1B59D9B018}"/>
              </a:ext>
            </a:extLst>
          </p:cNvPr>
          <p:cNvSpPr>
            <a:spLocks noGrp="1"/>
          </p:cNvSpPr>
          <p:nvPr>
            <p:ph type="title"/>
          </p:nvPr>
        </p:nvSpPr>
        <p:spPr/>
        <p:txBody>
          <a:bodyPr/>
          <a:lstStyle/>
          <a:p>
            <a:r>
              <a:rPr lang="en-US">
                <a:extLst>
                  <a:ext uri="http://customooxmlschemas.google.com/">
                    <go:slidesCustomData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479"/>
                  </a:ext>
                </a:extLst>
              </a:rPr>
              <a:t>Determining Response to Intervention: </a:t>
            </a:r>
            <a:r>
              <a:rPr lang="en-US"/>
              <a:t>Interpreting Data</a:t>
            </a:r>
          </a:p>
        </p:txBody>
      </p:sp>
      <p:sp>
        <p:nvSpPr>
          <p:cNvPr id="4" name="Footer Placeholder 3">
            <a:extLst>
              <a:ext uri="{FF2B5EF4-FFF2-40B4-BE49-F238E27FC236}">
                <a16:creationId xmlns:a16="http://schemas.microsoft.com/office/drawing/2014/main" id="{AFE17C25-02BA-896E-9F49-D029D091093B}"/>
              </a:ext>
            </a:extLst>
          </p:cNvPr>
          <p:cNvSpPr>
            <a:spLocks noGrp="1"/>
          </p:cNvSpPr>
          <p:nvPr>
            <p:ph type="ftr" sz="quarter" idx="11"/>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33338126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371B02-782D-53CC-6D5E-3C8E4142C4F4}"/>
              </a:ext>
            </a:extLst>
          </p:cNvPr>
          <p:cNvSpPr>
            <a:spLocks noGrp="1"/>
          </p:cNvSpPr>
          <p:nvPr>
            <p:ph type="title"/>
          </p:nvPr>
        </p:nvSpPr>
        <p:spPr/>
        <p:txBody>
          <a:bodyPr/>
          <a:lstStyle/>
          <a:p>
            <a:r>
              <a:rPr lang="en-US"/>
              <a:t>Considering Data</a:t>
            </a:r>
          </a:p>
        </p:txBody>
      </p:sp>
      <p:sp>
        <p:nvSpPr>
          <p:cNvPr id="2" name="Content Placeholder 1">
            <a:extLst>
              <a:ext uri="{FF2B5EF4-FFF2-40B4-BE49-F238E27FC236}">
                <a16:creationId xmlns:a16="http://schemas.microsoft.com/office/drawing/2014/main" id="{4A34AB3C-8B89-60B4-5B53-3E4F7560E6A3}"/>
              </a:ext>
            </a:extLst>
          </p:cNvPr>
          <p:cNvSpPr>
            <a:spLocks noGrp="1"/>
          </p:cNvSpPr>
          <p:nvPr>
            <p:ph sz="quarter" idx="12"/>
          </p:nvPr>
        </p:nvSpPr>
        <p:spPr>
          <a:xfrm>
            <a:off x="2080344" y="2282194"/>
            <a:ext cx="9610246" cy="2864237"/>
          </a:xfrm>
        </p:spPr>
        <p:txBody>
          <a:bodyPr/>
          <a:lstStyle/>
          <a:p>
            <a:pPr marL="0" indent="0" algn="ctr" defTabSz="914400">
              <a:spcBef>
                <a:spcPts val="0"/>
              </a:spcBef>
              <a:buClr>
                <a:srgbClr val="3C3E40"/>
              </a:buClr>
              <a:buSzPts val="2400"/>
              <a:buNone/>
              <a:defRPr/>
            </a:pPr>
            <a:r>
              <a:rPr lang="en-US" b="1" kern="0">
                <a:latin typeface="Arial"/>
                <a:ea typeface="Arial"/>
                <a:cs typeface="Arial"/>
                <a:sym typeface="Arial"/>
              </a:rPr>
              <a:t>When we review our intervention data, we need to be sure to look at each variable in relation to the others.</a:t>
            </a:r>
            <a:endParaRPr lang="en-US" i="1" kern="0">
              <a:latin typeface="Arial"/>
              <a:ea typeface="Arial"/>
              <a:cs typeface="Arial"/>
              <a:sym typeface="Arial"/>
            </a:endParaRPr>
          </a:p>
          <a:p>
            <a:pPr marL="0" indent="0" algn="ctr" defTabSz="914400">
              <a:spcBef>
                <a:spcPts val="2280"/>
              </a:spcBef>
              <a:buClr>
                <a:srgbClr val="3C3E40"/>
              </a:buClr>
              <a:buSzPts val="2400"/>
              <a:buNone/>
              <a:defRPr/>
            </a:pPr>
            <a:r>
              <a:rPr lang="en-US" kern="0">
                <a:latin typeface="Arial"/>
                <a:ea typeface="Arial"/>
                <a:cs typeface="Arial"/>
                <a:sym typeface="Arial"/>
              </a:rPr>
              <a:t>"Without context, data is useless, and any visualization you create with it will also be useless.”</a:t>
            </a:r>
          </a:p>
          <a:p>
            <a:pPr marL="0" indent="0" algn="r" defTabSz="914400">
              <a:spcBef>
                <a:spcPts val="480"/>
              </a:spcBef>
              <a:buClr>
                <a:srgbClr val="3C3E40"/>
              </a:buClr>
              <a:buSzPts val="2400"/>
              <a:buNone/>
              <a:defRPr/>
            </a:pPr>
            <a:r>
              <a:rPr lang="en-US" kern="0">
                <a:latin typeface="Arial"/>
                <a:ea typeface="Arial"/>
                <a:cs typeface="Arial"/>
                <a:sym typeface="Arial"/>
              </a:rPr>
              <a:t>- Nathan Yau</a:t>
            </a:r>
          </a:p>
        </p:txBody>
      </p:sp>
      <p:sp>
        <p:nvSpPr>
          <p:cNvPr id="3" name="Footer Placeholder 2">
            <a:extLst>
              <a:ext uri="{FF2B5EF4-FFF2-40B4-BE49-F238E27FC236}">
                <a16:creationId xmlns:a16="http://schemas.microsoft.com/office/drawing/2014/main" id="{6F3DC297-B17E-7EB7-7E54-578232581BC2}"/>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a:p>
        </p:txBody>
      </p:sp>
      <p:sp>
        <p:nvSpPr>
          <p:cNvPr id="4" name="Text Placeholder 3">
            <a:extLst>
              <a:ext uri="{FF2B5EF4-FFF2-40B4-BE49-F238E27FC236}">
                <a16:creationId xmlns:a16="http://schemas.microsoft.com/office/drawing/2014/main" id="{CAB4FC9D-6179-B43B-7D4C-59C2D2CC391C}"/>
              </a:ext>
            </a:extLst>
          </p:cNvPr>
          <p:cNvSpPr>
            <a:spLocks noGrp="1"/>
          </p:cNvSpPr>
          <p:nvPr>
            <p:ph type="body" sz="quarter" idx="14"/>
          </p:nvPr>
        </p:nvSpPr>
        <p:spPr>
          <a:xfrm>
            <a:off x="2114033" y="6119446"/>
            <a:ext cx="4783137" cy="460214"/>
          </a:xfrm>
        </p:spPr>
        <p:txBody>
          <a:bodyPr>
            <a:normAutofit/>
          </a:bodyPr>
          <a:lstStyle/>
          <a:p>
            <a:r>
              <a:rPr lang="en-US" sz="1800"/>
              <a:t>(Yau, 2013)</a:t>
            </a:r>
          </a:p>
        </p:txBody>
      </p:sp>
    </p:spTree>
    <p:extLst>
      <p:ext uri="{BB962C8B-B14F-4D97-AF65-F5344CB8AC3E}">
        <p14:creationId xmlns:p14="http://schemas.microsoft.com/office/powerpoint/2010/main" val="32119161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00F5D-FDD7-08CB-E4EF-434C9E70C684}"/>
              </a:ext>
            </a:extLst>
          </p:cNvPr>
          <p:cNvSpPr>
            <a:spLocks noGrp="1"/>
          </p:cNvSpPr>
          <p:nvPr>
            <p:ph type="title"/>
          </p:nvPr>
        </p:nvSpPr>
        <p:spPr>
          <a:xfrm>
            <a:off x="507868" y="228600"/>
            <a:ext cx="11071516" cy="978877"/>
          </a:xfrm>
        </p:spPr>
        <p:txBody>
          <a:bodyPr/>
          <a:lstStyle/>
          <a:p>
            <a:r>
              <a:rPr lang="en-US" dirty="0"/>
              <a:t>Using Progress Monitoring Data</a:t>
            </a:r>
          </a:p>
        </p:txBody>
      </p:sp>
      <p:sp>
        <p:nvSpPr>
          <p:cNvPr id="3" name="Text Placeholder 2">
            <a:extLst>
              <a:ext uri="{FF2B5EF4-FFF2-40B4-BE49-F238E27FC236}">
                <a16:creationId xmlns:a16="http://schemas.microsoft.com/office/drawing/2014/main" id="{8C00ED0F-4294-2F0B-F766-76D4D941BA1C}"/>
              </a:ext>
            </a:extLst>
          </p:cNvPr>
          <p:cNvSpPr>
            <a:spLocks noGrp="1"/>
          </p:cNvSpPr>
          <p:nvPr>
            <p:ph type="body" sz="quarter" idx="15"/>
          </p:nvPr>
        </p:nvSpPr>
        <p:spPr>
          <a:xfrm>
            <a:off x="1027823" y="1219528"/>
            <a:ext cx="2407039" cy="457200"/>
          </a:xfrm>
        </p:spPr>
        <p:txBody>
          <a:bodyPr/>
          <a:lstStyle/>
          <a:p>
            <a:pPr algn="l"/>
            <a:r>
              <a:rPr lang="en-US"/>
              <a:t>Define the Gap</a:t>
            </a:r>
          </a:p>
        </p:txBody>
      </p:sp>
      <p:sp>
        <p:nvSpPr>
          <p:cNvPr id="4" name="Text Placeholder 3">
            <a:extLst>
              <a:ext uri="{FF2B5EF4-FFF2-40B4-BE49-F238E27FC236}">
                <a16:creationId xmlns:a16="http://schemas.microsoft.com/office/drawing/2014/main" id="{D01DFC21-1876-BEC1-8C95-EC050AABA5EC}"/>
              </a:ext>
            </a:extLst>
          </p:cNvPr>
          <p:cNvSpPr>
            <a:spLocks noGrp="1"/>
          </p:cNvSpPr>
          <p:nvPr>
            <p:ph type="body" sz="quarter" idx="16"/>
          </p:nvPr>
        </p:nvSpPr>
        <p:spPr>
          <a:xfrm>
            <a:off x="495847" y="2021504"/>
            <a:ext cx="3566160" cy="3890404"/>
          </a:xfrm>
        </p:spPr>
        <p:txBody>
          <a:bodyPr>
            <a:normAutofit/>
          </a:bodyPr>
          <a:lstStyle/>
          <a:p>
            <a:pPr marL="342814" lvl="1" indent="0" defTabSz="666750">
              <a:lnSpc>
                <a:spcPct val="90000"/>
              </a:lnSpc>
              <a:spcBef>
                <a:spcPct val="0"/>
              </a:spcBef>
              <a:spcAft>
                <a:spcPct val="15000"/>
              </a:spcAft>
              <a:buNone/>
            </a:pPr>
            <a:r>
              <a:rPr lang="en-US" b="1">
                <a:latin typeface="Arial"/>
                <a:cs typeface="Arial"/>
              </a:rPr>
              <a:t>Academic </a:t>
            </a:r>
            <a:r>
              <a:rPr lang="en-US">
                <a:latin typeface="Arial"/>
                <a:cs typeface="Arial"/>
              </a:rPr>
              <a:t> </a:t>
            </a:r>
          </a:p>
          <a:p>
            <a:pPr marL="342814" lvl="1" indent="0" defTabSz="666750">
              <a:lnSpc>
                <a:spcPct val="90000"/>
              </a:lnSpc>
              <a:spcBef>
                <a:spcPct val="0"/>
              </a:spcBef>
              <a:spcAft>
                <a:spcPct val="15000"/>
              </a:spcAft>
              <a:buNone/>
            </a:pPr>
            <a:r>
              <a:rPr lang="en-US">
                <a:solidFill>
                  <a:schemeClr val="tx1">
                    <a:lumMod val="50000"/>
                  </a:schemeClr>
                </a:solidFill>
                <a:latin typeface="Arial"/>
                <a:cs typeface="Arial"/>
              </a:rPr>
              <a:t>Data from universal screening process determines student’s current performance</a:t>
            </a:r>
          </a:p>
          <a:p>
            <a:pPr marL="342814" lvl="1" indent="0" defTabSz="666750">
              <a:lnSpc>
                <a:spcPct val="90000"/>
              </a:lnSpc>
              <a:spcBef>
                <a:spcPts val="2400"/>
              </a:spcBef>
              <a:spcAft>
                <a:spcPct val="15000"/>
              </a:spcAft>
              <a:buNone/>
            </a:pPr>
            <a:r>
              <a:rPr lang="en-US" b="1">
                <a:latin typeface="Arial"/>
                <a:cs typeface="Arial"/>
              </a:rPr>
              <a:t>Behavior </a:t>
            </a:r>
            <a:r>
              <a:rPr lang="en-US">
                <a:latin typeface="Arial"/>
                <a:cs typeface="Arial"/>
              </a:rPr>
              <a:t> </a:t>
            </a:r>
          </a:p>
          <a:p>
            <a:pPr marL="342814" lvl="1" indent="0" defTabSz="666750">
              <a:lnSpc>
                <a:spcPct val="90000"/>
              </a:lnSpc>
              <a:spcBef>
                <a:spcPts val="0"/>
              </a:spcBef>
              <a:spcAft>
                <a:spcPct val="15000"/>
              </a:spcAft>
              <a:buNone/>
            </a:pPr>
            <a:r>
              <a:rPr lang="en-US">
                <a:latin typeface="Arial"/>
                <a:cs typeface="Arial"/>
              </a:rPr>
              <a:t>Baseline data establishes a student’s current performance</a:t>
            </a:r>
          </a:p>
        </p:txBody>
      </p:sp>
      <p:sp>
        <p:nvSpPr>
          <p:cNvPr id="15" name="Freeform: Shape 16" descr="Arrow indicating how you first define the gap, then set a goal when using progress monitoring data.">
            <a:extLst>
              <a:ext uri="{FF2B5EF4-FFF2-40B4-BE49-F238E27FC236}">
                <a16:creationId xmlns:a16="http://schemas.microsoft.com/office/drawing/2014/main" id="{B3F9A722-65C2-7BE8-28E4-017F287D1373}"/>
              </a:ext>
              <a:ext uri="{C183D7F6-B498-43B3-948B-1728B52AA6E4}">
                <adec:decorative xmlns:adec="http://schemas.microsoft.com/office/drawing/2017/decorative" val="0"/>
              </a:ext>
            </a:extLst>
          </p:cNvPr>
          <p:cNvSpPr>
            <a:spLocks noChangeAspect="1"/>
          </p:cNvSpPr>
          <p:nvPr/>
        </p:nvSpPr>
        <p:spPr>
          <a:xfrm>
            <a:off x="3602435" y="1297657"/>
            <a:ext cx="714345" cy="342976"/>
          </a:xfrm>
          <a:custGeom>
            <a:avLst/>
            <a:gdLst>
              <a:gd name="connsiteX0" fmla="*/ 0 w 619382"/>
              <a:gd name="connsiteY0" fmla="*/ 95965 h 479825"/>
              <a:gd name="connsiteX1" fmla="*/ 379470 w 619382"/>
              <a:gd name="connsiteY1" fmla="*/ 95965 h 479825"/>
              <a:gd name="connsiteX2" fmla="*/ 379470 w 619382"/>
              <a:gd name="connsiteY2" fmla="*/ 0 h 479825"/>
              <a:gd name="connsiteX3" fmla="*/ 619382 w 619382"/>
              <a:gd name="connsiteY3" fmla="*/ 239913 h 479825"/>
              <a:gd name="connsiteX4" fmla="*/ 379470 w 619382"/>
              <a:gd name="connsiteY4" fmla="*/ 479825 h 479825"/>
              <a:gd name="connsiteX5" fmla="*/ 379470 w 619382"/>
              <a:gd name="connsiteY5" fmla="*/ 383860 h 479825"/>
              <a:gd name="connsiteX6" fmla="*/ 0 w 619382"/>
              <a:gd name="connsiteY6" fmla="*/ 383860 h 479825"/>
              <a:gd name="connsiteX7" fmla="*/ 0 w 619382"/>
              <a:gd name="connsiteY7" fmla="*/ 95965 h 47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382" h="479825">
                <a:moveTo>
                  <a:pt x="0" y="95965"/>
                </a:moveTo>
                <a:lnTo>
                  <a:pt x="379470" y="95965"/>
                </a:lnTo>
                <a:lnTo>
                  <a:pt x="379470" y="0"/>
                </a:lnTo>
                <a:lnTo>
                  <a:pt x="619382" y="239913"/>
                </a:lnTo>
                <a:lnTo>
                  <a:pt x="379470" y="479825"/>
                </a:lnTo>
                <a:lnTo>
                  <a:pt x="379470" y="383860"/>
                </a:lnTo>
                <a:lnTo>
                  <a:pt x="0" y="383860"/>
                </a:lnTo>
                <a:lnTo>
                  <a:pt x="0" y="95965"/>
                </a:lnTo>
                <a:close/>
              </a:path>
            </a:pathLst>
          </a:custGeom>
          <a:solidFill>
            <a:schemeClr val="accent2"/>
          </a:solidFill>
          <a:ln>
            <a:solidFill>
              <a:schemeClr val="accent2"/>
            </a:solidFill>
          </a:ln>
        </p:spPr>
        <p:style>
          <a:lnRef idx="0">
            <a:schemeClr val="accent3">
              <a:tint val="60000"/>
              <a:hueOff val="0"/>
              <a:satOff val="0"/>
              <a:lumOff val="0"/>
              <a:alphaOff val="0"/>
            </a:schemeClr>
          </a:lnRef>
          <a:fillRef idx="1">
            <a:schemeClr val="accent3">
              <a:tint val="60000"/>
              <a:hueOff val="0"/>
              <a:satOff val="0"/>
              <a:lumOff val="0"/>
              <a:alphaOff val="0"/>
            </a:schemeClr>
          </a:fillRef>
          <a:effectRef idx="0">
            <a:schemeClr val="accent3">
              <a:tint val="60000"/>
              <a:hueOff val="0"/>
              <a:satOff val="0"/>
              <a:lumOff val="0"/>
              <a:alphaOff val="0"/>
            </a:schemeClr>
          </a:effectRef>
          <a:fontRef idx="minor">
            <a:schemeClr val="lt1"/>
          </a:fontRef>
        </p:style>
        <p:txBody>
          <a:bodyPr spcFirstLastPara="0" vert="horz" wrap="square" lIns="0" tIns="95965" rIns="143947" bIns="95965" numCol="1" spcCol="1270" anchor="ctr" anchorCtr="0">
            <a:noAutofit/>
          </a:bodyPr>
          <a:lstStyle/>
          <a:p>
            <a:pPr algn="ctr" defTabSz="533400">
              <a:lnSpc>
                <a:spcPct val="90000"/>
              </a:lnSpc>
              <a:spcBef>
                <a:spcPct val="0"/>
              </a:spcBef>
              <a:spcAft>
                <a:spcPct val="35000"/>
              </a:spcAft>
            </a:pPr>
            <a:endParaRPr lang="en-US" sz="1200"/>
          </a:p>
        </p:txBody>
      </p:sp>
      <p:sp>
        <p:nvSpPr>
          <p:cNvPr id="5" name="Text Placeholder 4">
            <a:extLst>
              <a:ext uri="{FF2B5EF4-FFF2-40B4-BE49-F238E27FC236}">
                <a16:creationId xmlns:a16="http://schemas.microsoft.com/office/drawing/2014/main" id="{8878E5F4-ECEC-6C60-267C-69141EAB83B5}"/>
              </a:ext>
            </a:extLst>
          </p:cNvPr>
          <p:cNvSpPr>
            <a:spLocks noGrp="1"/>
          </p:cNvSpPr>
          <p:nvPr>
            <p:ph type="body" sz="quarter" idx="17"/>
          </p:nvPr>
        </p:nvSpPr>
        <p:spPr>
          <a:xfrm>
            <a:off x="4676996" y="1231087"/>
            <a:ext cx="2136360" cy="457200"/>
          </a:xfrm>
        </p:spPr>
        <p:txBody>
          <a:bodyPr/>
          <a:lstStyle/>
          <a:p>
            <a:pPr algn="l"/>
            <a:r>
              <a:rPr lang="en-US"/>
              <a:t>Set a Goal</a:t>
            </a:r>
          </a:p>
        </p:txBody>
      </p:sp>
      <p:sp>
        <p:nvSpPr>
          <p:cNvPr id="6" name="Text Placeholder 5">
            <a:extLst>
              <a:ext uri="{FF2B5EF4-FFF2-40B4-BE49-F238E27FC236}">
                <a16:creationId xmlns:a16="http://schemas.microsoft.com/office/drawing/2014/main" id="{B211587A-8EC0-8FDB-79E2-B7CF22093E14}"/>
              </a:ext>
            </a:extLst>
          </p:cNvPr>
          <p:cNvSpPr>
            <a:spLocks noGrp="1"/>
          </p:cNvSpPr>
          <p:nvPr>
            <p:ph type="body" sz="quarter" idx="18"/>
          </p:nvPr>
        </p:nvSpPr>
        <p:spPr>
          <a:xfrm>
            <a:off x="4458712" y="2021504"/>
            <a:ext cx="3169455" cy="3890404"/>
          </a:xfrm>
        </p:spPr>
        <p:txBody>
          <a:bodyPr/>
          <a:lstStyle/>
          <a:p>
            <a:pPr marL="109728" lvl="1" indent="0" defTabSz="666750">
              <a:lnSpc>
                <a:spcPct val="90000"/>
              </a:lnSpc>
              <a:spcBef>
                <a:spcPct val="0"/>
              </a:spcBef>
              <a:spcAft>
                <a:spcPct val="15000"/>
              </a:spcAft>
              <a:buNone/>
            </a:pPr>
            <a:r>
              <a:rPr lang="en-US" b="1">
                <a:latin typeface="Arial"/>
                <a:cs typeface="Arial"/>
              </a:rPr>
              <a:t>Academic </a:t>
            </a:r>
          </a:p>
          <a:p>
            <a:pPr marL="114300" lvl="2" indent="0" defTabSz="666750">
              <a:lnSpc>
                <a:spcPct val="90000"/>
              </a:lnSpc>
              <a:spcBef>
                <a:spcPct val="0"/>
              </a:spcBef>
              <a:spcAft>
                <a:spcPct val="15000"/>
              </a:spcAft>
              <a:buNone/>
            </a:pPr>
            <a:r>
              <a:rPr lang="en-US">
                <a:latin typeface="Arial"/>
                <a:cs typeface="Arial"/>
              </a:rPr>
              <a:t>Benchmarks</a:t>
            </a:r>
          </a:p>
          <a:p>
            <a:pPr marL="114300" lvl="2" indent="0" defTabSz="666750">
              <a:lnSpc>
                <a:spcPct val="90000"/>
              </a:lnSpc>
              <a:spcBef>
                <a:spcPct val="0"/>
              </a:spcBef>
              <a:spcAft>
                <a:spcPct val="15000"/>
              </a:spcAft>
              <a:buNone/>
            </a:pPr>
            <a:r>
              <a:rPr lang="en-US">
                <a:latin typeface="Arial"/>
                <a:cs typeface="Arial"/>
              </a:rPr>
              <a:t>Rate of Improvement</a:t>
            </a:r>
          </a:p>
          <a:p>
            <a:pPr marL="114300" lvl="2" indent="0" defTabSz="666750">
              <a:lnSpc>
                <a:spcPct val="90000"/>
              </a:lnSpc>
              <a:spcBef>
                <a:spcPct val="0"/>
              </a:spcBef>
              <a:spcAft>
                <a:spcPct val="15000"/>
              </a:spcAft>
              <a:buNone/>
            </a:pPr>
            <a:r>
              <a:rPr lang="en-US">
                <a:latin typeface="Arial"/>
                <a:cs typeface="Arial"/>
              </a:rPr>
              <a:t>Other data</a:t>
            </a:r>
          </a:p>
          <a:p>
            <a:pPr marL="109728" lvl="1" indent="0" defTabSz="666750">
              <a:lnSpc>
                <a:spcPct val="90000"/>
              </a:lnSpc>
              <a:spcBef>
                <a:spcPts val="3000"/>
              </a:spcBef>
              <a:spcAft>
                <a:spcPct val="15000"/>
              </a:spcAft>
              <a:buNone/>
            </a:pPr>
            <a:r>
              <a:rPr lang="en-US" b="1">
                <a:latin typeface="Arial"/>
                <a:cs typeface="Arial"/>
              </a:rPr>
              <a:t>Behavior </a:t>
            </a:r>
            <a:r>
              <a:rPr lang="en-US">
                <a:latin typeface="Arial"/>
                <a:cs typeface="Arial"/>
              </a:rPr>
              <a:t> </a:t>
            </a:r>
          </a:p>
          <a:p>
            <a:pPr marL="114300" lvl="2" indent="0" defTabSz="666750">
              <a:lnSpc>
                <a:spcPct val="90000"/>
              </a:lnSpc>
              <a:spcBef>
                <a:spcPct val="0"/>
              </a:spcBef>
              <a:spcAft>
                <a:spcPct val="15000"/>
              </a:spcAft>
              <a:buNone/>
            </a:pPr>
            <a:r>
              <a:rPr lang="en-US">
                <a:latin typeface="Arial"/>
                <a:cs typeface="Arial"/>
              </a:rPr>
              <a:t>Baseline data</a:t>
            </a:r>
          </a:p>
          <a:p>
            <a:pPr marL="114300" lvl="2" indent="0" defTabSz="666750">
              <a:lnSpc>
                <a:spcPct val="90000"/>
              </a:lnSpc>
              <a:spcBef>
                <a:spcPct val="0"/>
              </a:spcBef>
              <a:spcAft>
                <a:spcPct val="15000"/>
              </a:spcAft>
              <a:buNone/>
            </a:pPr>
            <a:r>
              <a:rPr lang="en-US">
                <a:latin typeface="Arial"/>
                <a:cs typeface="Arial"/>
              </a:rPr>
              <a:t>Team, family, student input</a:t>
            </a:r>
          </a:p>
          <a:p>
            <a:pPr marL="114300" lvl="2" indent="0" defTabSz="666750">
              <a:lnSpc>
                <a:spcPct val="90000"/>
              </a:lnSpc>
              <a:spcBef>
                <a:spcPct val="0"/>
              </a:spcBef>
              <a:spcAft>
                <a:spcPct val="15000"/>
              </a:spcAft>
              <a:buNone/>
            </a:pPr>
            <a:r>
              <a:rPr lang="en-US">
                <a:latin typeface="Arial"/>
                <a:cs typeface="Arial"/>
              </a:rPr>
              <a:t>Achievable</a:t>
            </a:r>
          </a:p>
        </p:txBody>
      </p:sp>
      <p:sp>
        <p:nvSpPr>
          <p:cNvPr id="20" name="Freeform: Shape 16" descr="Arrow indicating how after setting a goal, you then evaluate.">
            <a:extLst>
              <a:ext uri="{FF2B5EF4-FFF2-40B4-BE49-F238E27FC236}">
                <a16:creationId xmlns:a16="http://schemas.microsoft.com/office/drawing/2014/main" id="{21A52E8B-E2BD-7CBF-076F-01A798393DA7}"/>
              </a:ext>
              <a:ext uri="{C183D7F6-B498-43B3-948B-1728B52AA6E4}">
                <adec:decorative xmlns:adec="http://schemas.microsoft.com/office/drawing/2017/decorative" val="0"/>
              </a:ext>
            </a:extLst>
          </p:cNvPr>
          <p:cNvSpPr>
            <a:spLocks noChangeAspect="1"/>
          </p:cNvSpPr>
          <p:nvPr/>
        </p:nvSpPr>
        <p:spPr>
          <a:xfrm>
            <a:off x="7508163" y="1333752"/>
            <a:ext cx="714345" cy="342976"/>
          </a:xfrm>
          <a:custGeom>
            <a:avLst/>
            <a:gdLst>
              <a:gd name="connsiteX0" fmla="*/ 0 w 619382"/>
              <a:gd name="connsiteY0" fmla="*/ 95965 h 479825"/>
              <a:gd name="connsiteX1" fmla="*/ 379470 w 619382"/>
              <a:gd name="connsiteY1" fmla="*/ 95965 h 479825"/>
              <a:gd name="connsiteX2" fmla="*/ 379470 w 619382"/>
              <a:gd name="connsiteY2" fmla="*/ 0 h 479825"/>
              <a:gd name="connsiteX3" fmla="*/ 619382 w 619382"/>
              <a:gd name="connsiteY3" fmla="*/ 239913 h 479825"/>
              <a:gd name="connsiteX4" fmla="*/ 379470 w 619382"/>
              <a:gd name="connsiteY4" fmla="*/ 479825 h 479825"/>
              <a:gd name="connsiteX5" fmla="*/ 379470 w 619382"/>
              <a:gd name="connsiteY5" fmla="*/ 383860 h 479825"/>
              <a:gd name="connsiteX6" fmla="*/ 0 w 619382"/>
              <a:gd name="connsiteY6" fmla="*/ 383860 h 479825"/>
              <a:gd name="connsiteX7" fmla="*/ 0 w 619382"/>
              <a:gd name="connsiteY7" fmla="*/ 95965 h 47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382" h="479825">
                <a:moveTo>
                  <a:pt x="0" y="95965"/>
                </a:moveTo>
                <a:lnTo>
                  <a:pt x="379470" y="95965"/>
                </a:lnTo>
                <a:lnTo>
                  <a:pt x="379470" y="0"/>
                </a:lnTo>
                <a:lnTo>
                  <a:pt x="619382" y="239913"/>
                </a:lnTo>
                <a:lnTo>
                  <a:pt x="379470" y="479825"/>
                </a:lnTo>
                <a:lnTo>
                  <a:pt x="379470" y="383860"/>
                </a:lnTo>
                <a:lnTo>
                  <a:pt x="0" y="383860"/>
                </a:lnTo>
                <a:lnTo>
                  <a:pt x="0" y="95965"/>
                </a:lnTo>
                <a:close/>
              </a:path>
            </a:pathLst>
          </a:custGeom>
          <a:solidFill>
            <a:schemeClr val="accent2"/>
          </a:solidFill>
          <a:ln>
            <a:solidFill>
              <a:schemeClr val="accent2"/>
            </a:solidFill>
          </a:ln>
        </p:spPr>
        <p:style>
          <a:lnRef idx="0">
            <a:schemeClr val="accent3">
              <a:tint val="60000"/>
              <a:hueOff val="0"/>
              <a:satOff val="0"/>
              <a:lumOff val="0"/>
              <a:alphaOff val="0"/>
            </a:schemeClr>
          </a:lnRef>
          <a:fillRef idx="1">
            <a:schemeClr val="accent3">
              <a:tint val="60000"/>
              <a:hueOff val="0"/>
              <a:satOff val="0"/>
              <a:lumOff val="0"/>
              <a:alphaOff val="0"/>
            </a:schemeClr>
          </a:fillRef>
          <a:effectRef idx="0">
            <a:schemeClr val="accent3">
              <a:tint val="60000"/>
              <a:hueOff val="0"/>
              <a:satOff val="0"/>
              <a:lumOff val="0"/>
              <a:alphaOff val="0"/>
            </a:schemeClr>
          </a:effectRef>
          <a:fontRef idx="minor">
            <a:schemeClr val="lt1"/>
          </a:fontRef>
        </p:style>
        <p:txBody>
          <a:bodyPr spcFirstLastPara="0" vert="horz" wrap="square" lIns="0" tIns="95965" rIns="143947" bIns="95965" numCol="1" spcCol="1270" anchor="ctr" anchorCtr="0">
            <a:noAutofit/>
          </a:bodyPr>
          <a:lstStyle/>
          <a:p>
            <a:pPr algn="ctr" defTabSz="533400">
              <a:lnSpc>
                <a:spcPct val="90000"/>
              </a:lnSpc>
              <a:spcBef>
                <a:spcPct val="0"/>
              </a:spcBef>
              <a:spcAft>
                <a:spcPct val="35000"/>
              </a:spcAft>
            </a:pPr>
            <a:endParaRPr lang="en-US" sz="1200"/>
          </a:p>
        </p:txBody>
      </p:sp>
      <p:sp>
        <p:nvSpPr>
          <p:cNvPr id="7" name="Text Placeholder 6">
            <a:extLst>
              <a:ext uri="{FF2B5EF4-FFF2-40B4-BE49-F238E27FC236}">
                <a16:creationId xmlns:a16="http://schemas.microsoft.com/office/drawing/2014/main" id="{0CCB6968-6BA4-42D4-FABB-75D834B5D9E5}"/>
              </a:ext>
            </a:extLst>
          </p:cNvPr>
          <p:cNvSpPr>
            <a:spLocks noGrp="1"/>
          </p:cNvSpPr>
          <p:nvPr>
            <p:ph type="body" sz="quarter" idx="19"/>
          </p:nvPr>
        </p:nvSpPr>
        <p:spPr>
          <a:xfrm>
            <a:off x="8571112" y="1162923"/>
            <a:ext cx="1850703" cy="457200"/>
          </a:xfrm>
        </p:spPr>
        <p:txBody>
          <a:bodyPr/>
          <a:lstStyle/>
          <a:p>
            <a:pPr algn="l"/>
            <a:r>
              <a:rPr lang="en-US"/>
              <a:t>Evaluate</a:t>
            </a:r>
          </a:p>
        </p:txBody>
      </p:sp>
      <p:sp>
        <p:nvSpPr>
          <p:cNvPr id="8" name="Text Placeholder 7">
            <a:extLst>
              <a:ext uri="{FF2B5EF4-FFF2-40B4-BE49-F238E27FC236}">
                <a16:creationId xmlns:a16="http://schemas.microsoft.com/office/drawing/2014/main" id="{A5E8D536-A174-2D55-3E7C-7F09559FC4C7}"/>
              </a:ext>
            </a:extLst>
          </p:cNvPr>
          <p:cNvSpPr>
            <a:spLocks noGrp="1"/>
          </p:cNvSpPr>
          <p:nvPr>
            <p:ph type="body" sz="quarter" idx="20"/>
          </p:nvPr>
        </p:nvSpPr>
        <p:spPr>
          <a:xfrm>
            <a:off x="8112813" y="2021504"/>
            <a:ext cx="3566160" cy="3890404"/>
          </a:xfrm>
        </p:spPr>
        <p:txBody>
          <a:bodyPr/>
          <a:lstStyle/>
          <a:p>
            <a:pPr marL="342814" lvl="1" indent="0" defTabSz="666750">
              <a:lnSpc>
                <a:spcPct val="90000"/>
              </a:lnSpc>
              <a:spcAft>
                <a:spcPct val="15000"/>
              </a:spcAft>
              <a:buNone/>
            </a:pPr>
            <a:r>
              <a:rPr lang="en-US" b="1"/>
              <a:t>Positive Response </a:t>
            </a:r>
          </a:p>
          <a:p>
            <a:pPr marL="342814" lvl="1" indent="0" defTabSz="666750">
              <a:lnSpc>
                <a:spcPct val="90000"/>
              </a:lnSpc>
              <a:spcBef>
                <a:spcPts val="0"/>
              </a:spcBef>
              <a:spcAft>
                <a:spcPts val="1632"/>
              </a:spcAft>
              <a:buNone/>
            </a:pPr>
            <a:r>
              <a:rPr lang="en-US"/>
              <a:t>Adequate progress</a:t>
            </a:r>
          </a:p>
          <a:p>
            <a:pPr marL="342814" lvl="1" indent="0" defTabSz="666750">
              <a:lnSpc>
                <a:spcPct val="90000"/>
              </a:lnSpc>
              <a:spcAft>
                <a:spcPts val="1632"/>
              </a:spcAft>
              <a:buNone/>
            </a:pPr>
            <a:r>
              <a:rPr lang="en-US" b="1"/>
              <a:t>Poor Response </a:t>
            </a:r>
            <a:r>
              <a:rPr lang="en-US"/>
              <a:t> Limited or no progress</a:t>
            </a:r>
          </a:p>
          <a:p>
            <a:pPr marL="342814" lvl="1" indent="0" defTabSz="666750">
              <a:lnSpc>
                <a:spcPct val="90000"/>
              </a:lnSpc>
              <a:spcAft>
                <a:spcPct val="15000"/>
              </a:spcAft>
              <a:buNone/>
            </a:pPr>
            <a:r>
              <a:rPr lang="en-US" b="1"/>
              <a:t>Questionable Response </a:t>
            </a:r>
          </a:p>
          <a:p>
            <a:pPr marL="342814" lvl="1" indent="0" defTabSz="666750">
              <a:lnSpc>
                <a:spcPct val="90000"/>
              </a:lnSpc>
              <a:spcBef>
                <a:spcPts val="0"/>
              </a:spcBef>
              <a:spcAft>
                <a:spcPct val="15000"/>
              </a:spcAft>
              <a:buNone/>
            </a:pPr>
            <a:r>
              <a:rPr lang="en-US"/>
              <a:t>Conflicting or unclear data</a:t>
            </a:r>
          </a:p>
        </p:txBody>
      </p:sp>
      <p:sp>
        <p:nvSpPr>
          <p:cNvPr id="10" name="Footer Placeholder 9">
            <a:extLst>
              <a:ext uri="{FF2B5EF4-FFF2-40B4-BE49-F238E27FC236}">
                <a16:creationId xmlns:a16="http://schemas.microsoft.com/office/drawing/2014/main" id="{6372862A-D9D3-C7B8-8C30-F5F3741F728F}"/>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a:t>© Tennessee Department of Education </a:t>
            </a:r>
            <a:endParaRPr lang="id-ID"/>
          </a:p>
          <a:p>
            <a:endParaRPr lang="en-US"/>
          </a:p>
        </p:txBody>
      </p:sp>
      <p:cxnSp>
        <p:nvCxnSpPr>
          <p:cNvPr id="12" name="Straight Connector 11">
            <a:extLst>
              <a:ext uri="{FF2B5EF4-FFF2-40B4-BE49-F238E27FC236}">
                <a16:creationId xmlns:a16="http://schemas.microsoft.com/office/drawing/2014/main" id="{9CF7C4FA-A629-B97A-3690-2B20FD23A2FD}"/>
              </a:ext>
              <a:ext uri="{C183D7F6-B498-43B3-948B-1728B52AA6E4}">
                <adec:decorative xmlns:adec="http://schemas.microsoft.com/office/drawing/2017/decorative" val="1"/>
              </a:ext>
            </a:extLst>
          </p:cNvPr>
          <p:cNvCxnSpPr>
            <a:cxnSpLocks/>
          </p:cNvCxnSpPr>
          <p:nvPr/>
        </p:nvCxnSpPr>
        <p:spPr>
          <a:xfrm>
            <a:off x="4062007" y="1975952"/>
            <a:ext cx="0" cy="3890404"/>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6C51AE3B-5A55-0D80-4C50-06392B9D2C3D}"/>
              </a:ext>
              <a:ext uri="{C183D7F6-B498-43B3-948B-1728B52AA6E4}">
                <adec:decorative xmlns:adec="http://schemas.microsoft.com/office/drawing/2017/decorative" val="1"/>
              </a:ext>
            </a:extLst>
          </p:cNvPr>
          <p:cNvCxnSpPr>
            <a:cxnSpLocks/>
          </p:cNvCxnSpPr>
          <p:nvPr/>
        </p:nvCxnSpPr>
        <p:spPr>
          <a:xfrm flipH="1">
            <a:off x="7865335" y="1975952"/>
            <a:ext cx="1" cy="3881285"/>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59221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D163F5-C9F0-DF9B-1D9C-14065A8ED936}"/>
              </a:ext>
            </a:extLst>
          </p:cNvPr>
          <p:cNvSpPr>
            <a:spLocks noGrp="1"/>
          </p:cNvSpPr>
          <p:nvPr>
            <p:ph type="title"/>
          </p:nvPr>
        </p:nvSpPr>
        <p:spPr/>
        <p:txBody>
          <a:bodyPr/>
          <a:lstStyle/>
          <a:p>
            <a:r>
              <a:rPr lang="en-US"/>
              <a:t>Introduction of Presenters</a:t>
            </a:r>
          </a:p>
        </p:txBody>
      </p:sp>
      <p:sp>
        <p:nvSpPr>
          <p:cNvPr id="4" name="Text Placeholder 3">
            <a:extLst>
              <a:ext uri="{FF2B5EF4-FFF2-40B4-BE49-F238E27FC236}">
                <a16:creationId xmlns:a16="http://schemas.microsoft.com/office/drawing/2014/main" id="{B839EAD4-8EDE-BF58-4399-D65034C70738}"/>
              </a:ext>
            </a:extLst>
          </p:cNvPr>
          <p:cNvSpPr>
            <a:spLocks noGrp="1"/>
          </p:cNvSpPr>
          <p:nvPr>
            <p:ph type="body" sz="quarter" idx="14"/>
          </p:nvPr>
        </p:nvSpPr>
        <p:spPr/>
        <p:txBody>
          <a:bodyPr/>
          <a:lstStyle/>
          <a:p>
            <a:pPr marL="292100" indent="-292100">
              <a:spcBef>
                <a:spcPts val="600"/>
              </a:spcBef>
              <a:buFont typeface="Arial,Sans-Serif"/>
              <a:buChar char="•"/>
            </a:pPr>
            <a:r>
              <a:rPr lang="en-US">
                <a:latin typeface="Arial"/>
                <a:cs typeface="Arial"/>
              </a:rPr>
              <a:t>Victoria Perry, </a:t>
            </a:r>
            <a:r>
              <a:rPr lang="en-US" i="1">
                <a:latin typeface="Arial"/>
                <a:cs typeface="Arial"/>
              </a:rPr>
              <a:t>Technical Assistance Director </a:t>
            </a:r>
            <a:endParaRPr lang="en-US">
              <a:latin typeface="Arial"/>
              <a:cs typeface="Arial"/>
            </a:endParaRPr>
          </a:p>
          <a:p>
            <a:pPr marL="292100" indent="-292100">
              <a:spcBef>
                <a:spcPts val="600"/>
              </a:spcBef>
              <a:buFont typeface="Arial,Sans-Serif"/>
              <a:buChar char="•"/>
            </a:pPr>
            <a:r>
              <a:rPr lang="en-US">
                <a:latin typeface="Arial"/>
                <a:cs typeface="Arial"/>
              </a:rPr>
              <a:t>Tara </a:t>
            </a:r>
            <a:r>
              <a:rPr lang="en-US" err="1">
                <a:latin typeface="Arial"/>
                <a:cs typeface="Arial"/>
              </a:rPr>
              <a:t>Axelroth</a:t>
            </a:r>
            <a:r>
              <a:rPr lang="en-US">
                <a:latin typeface="Arial"/>
                <a:cs typeface="Arial"/>
              </a:rPr>
              <a:t>, </a:t>
            </a:r>
            <a:r>
              <a:rPr lang="en-US" i="1">
                <a:latin typeface="Arial"/>
                <a:cs typeface="Arial"/>
              </a:rPr>
              <a:t>Education Consultant</a:t>
            </a:r>
            <a:endParaRPr lang="en-US">
              <a:latin typeface="Arial"/>
              <a:cs typeface="Arial"/>
            </a:endParaRPr>
          </a:p>
          <a:p>
            <a:pPr marL="292100" indent="-292100">
              <a:spcBef>
                <a:spcPts val="600"/>
              </a:spcBef>
              <a:buFont typeface="Arial,Sans-Serif"/>
              <a:buChar char="•"/>
            </a:pPr>
            <a:r>
              <a:rPr lang="en-US">
                <a:latin typeface="Arial"/>
                <a:cs typeface="Arial"/>
              </a:rPr>
              <a:t>Jessica Ogburn, </a:t>
            </a:r>
            <a:r>
              <a:rPr lang="en-US" i="1">
                <a:latin typeface="Arial"/>
                <a:cs typeface="Arial"/>
              </a:rPr>
              <a:t>Education Consultant</a:t>
            </a:r>
          </a:p>
          <a:p>
            <a:pPr marL="0" indent="0" algn="ctr">
              <a:spcBef>
                <a:spcPts val="6000"/>
              </a:spcBef>
              <a:buNone/>
            </a:pPr>
            <a:r>
              <a:rPr lang="en-US" b="1" i="1">
                <a:latin typeface="Arial"/>
                <a:cs typeface="Arial"/>
              </a:rPr>
              <a:t>Tell us about your team!</a:t>
            </a:r>
          </a:p>
        </p:txBody>
      </p:sp>
      <p:sp>
        <p:nvSpPr>
          <p:cNvPr id="2" name="Footer Placeholder 1">
            <a:extLst>
              <a:ext uri="{FF2B5EF4-FFF2-40B4-BE49-F238E27FC236}">
                <a16:creationId xmlns:a16="http://schemas.microsoft.com/office/drawing/2014/main" id="{F68698C6-5AFA-DB2C-2F50-017D79F5193B}"/>
              </a:ext>
            </a:extLst>
          </p:cNvPr>
          <p:cNvSpPr>
            <a:spLocks noGrp="1"/>
          </p:cNvSpPr>
          <p:nvPr>
            <p:ph type="ftr" sz="quarter" idx="13"/>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32637250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34A6D-F041-6AE5-3FAA-1D7D6236F699}"/>
              </a:ext>
            </a:extLst>
          </p:cNvPr>
          <p:cNvSpPr>
            <a:spLocks noGrp="1"/>
          </p:cNvSpPr>
          <p:nvPr>
            <p:ph type="title"/>
          </p:nvPr>
        </p:nvSpPr>
        <p:spPr/>
        <p:txBody>
          <a:bodyPr/>
          <a:lstStyle/>
          <a:p>
            <a:r>
              <a:rPr lang="en-US"/>
              <a:t>Examples of Methods for Setting Academic Goals</a:t>
            </a:r>
          </a:p>
        </p:txBody>
      </p:sp>
      <p:sp>
        <p:nvSpPr>
          <p:cNvPr id="4" name="Content Placeholder 3">
            <a:extLst>
              <a:ext uri="{FF2B5EF4-FFF2-40B4-BE49-F238E27FC236}">
                <a16:creationId xmlns:a16="http://schemas.microsoft.com/office/drawing/2014/main" id="{FC4C6625-0CF2-70F5-4435-559D89A0414E}"/>
              </a:ext>
            </a:extLst>
          </p:cNvPr>
          <p:cNvSpPr>
            <a:spLocks noGrp="1"/>
          </p:cNvSpPr>
          <p:nvPr>
            <p:ph sz="quarter" idx="15"/>
          </p:nvPr>
        </p:nvSpPr>
        <p:spPr>
          <a:xfrm>
            <a:off x="751426" y="1633999"/>
            <a:ext cx="4478337" cy="4560276"/>
          </a:xfrm>
          <a:noFill/>
        </p:spPr>
        <p:txBody>
          <a:bodyPr/>
          <a:lstStyle/>
          <a:p>
            <a:pPr marL="0" indent="0">
              <a:buNone/>
            </a:pPr>
            <a:r>
              <a:rPr lang="en-US" b="1">
                <a:solidFill>
                  <a:schemeClr val="tx1">
                    <a:lumMod val="50000"/>
                  </a:schemeClr>
                </a:solidFill>
              </a:rPr>
              <a:t>End-of-Year Benchmarks</a:t>
            </a:r>
          </a:p>
          <a:p>
            <a:pPr marL="0" indent="0">
              <a:buNone/>
            </a:pPr>
            <a:r>
              <a:rPr lang="en-US">
                <a:solidFill>
                  <a:schemeClr val="tx1">
                    <a:lumMod val="50000"/>
                  </a:schemeClr>
                </a:solidFill>
              </a:rPr>
              <a:t>May be used when student’s performance is close to grade level</a:t>
            </a:r>
          </a:p>
          <a:p>
            <a:pPr marL="0" indent="0">
              <a:spcBef>
                <a:spcPts val="2424"/>
              </a:spcBef>
              <a:buNone/>
            </a:pPr>
            <a:r>
              <a:rPr lang="en-US" b="1">
                <a:solidFill>
                  <a:schemeClr val="tx1">
                    <a:lumMod val="50000"/>
                  </a:schemeClr>
                </a:solidFill>
              </a:rPr>
              <a:t>Rate of Improvement</a:t>
            </a:r>
          </a:p>
          <a:p>
            <a:pPr marL="0" indent="0">
              <a:buNone/>
            </a:pPr>
            <a:r>
              <a:rPr lang="en-US">
                <a:solidFill>
                  <a:schemeClr val="tx1">
                    <a:lumMod val="50000"/>
                  </a:schemeClr>
                </a:solidFill>
              </a:rPr>
              <a:t>May be used when end-of-year benchmarks are a poor fit</a:t>
            </a:r>
          </a:p>
          <a:p>
            <a:pPr marL="0" indent="0" algn="ctr">
              <a:spcBef>
                <a:spcPts val="1824"/>
              </a:spcBef>
              <a:buNone/>
            </a:pPr>
            <a:r>
              <a:rPr lang="en-US">
                <a:solidFill>
                  <a:schemeClr val="tx1">
                    <a:lumMod val="50000"/>
                  </a:schemeClr>
                </a:solidFill>
              </a:rPr>
              <a:t>Daily and weekly goals may help to motivate students and ensure they stay on track.</a:t>
            </a:r>
          </a:p>
        </p:txBody>
      </p:sp>
      <p:sp>
        <p:nvSpPr>
          <p:cNvPr id="8" name="Footer Placeholder 7">
            <a:extLst>
              <a:ext uri="{FF2B5EF4-FFF2-40B4-BE49-F238E27FC236}">
                <a16:creationId xmlns:a16="http://schemas.microsoft.com/office/drawing/2014/main" id="{3E88DE85-BEF2-C404-3268-1FEB7D8852D6}"/>
              </a:ext>
            </a:extLst>
          </p:cNvPr>
          <p:cNvSpPr>
            <a:spLocks noGrp="1"/>
          </p:cNvSpPr>
          <p:nvPr>
            <p:ph type="ftr" sz="quarter" idx="10"/>
          </p:nvPr>
        </p:nvSpPr>
        <p:spPr/>
        <p:txBody>
          <a:bodyPr/>
          <a:lstStyle/>
          <a:p>
            <a:r>
              <a:rPr lang="en-US"/>
              <a:t>© Tennessee Department of Education </a:t>
            </a:r>
            <a:endParaRPr lang="id-ID"/>
          </a:p>
          <a:p>
            <a:endParaRPr lang="en-US"/>
          </a:p>
        </p:txBody>
      </p:sp>
      <p:sp>
        <p:nvSpPr>
          <p:cNvPr id="10" name="Rectangle: Rounded Corners 2">
            <a:extLst>
              <a:ext uri="{FF2B5EF4-FFF2-40B4-BE49-F238E27FC236}">
                <a16:creationId xmlns:a16="http://schemas.microsoft.com/office/drawing/2014/main" id="{679C7165-CCAB-A9A1-E52A-1C5F12D1B6B8}"/>
              </a:ext>
            </a:extLst>
          </p:cNvPr>
          <p:cNvSpPr>
            <a:spLocks noGrp="1"/>
          </p:cNvSpPr>
          <p:nvPr>
            <p:ph sz="quarter" idx="17"/>
          </p:nvPr>
        </p:nvSpPr>
        <p:spPr>
          <a:xfrm>
            <a:off x="7620000" y="1634000"/>
            <a:ext cx="3684867" cy="4268036"/>
          </a:xfrm>
          <a:prstGeom prst="roundRect">
            <a:avLst/>
          </a:prstGeom>
          <a:solidFill>
            <a:srgbClr val="75787B"/>
          </a:solidFill>
          <a:ln>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spcBef>
                <a:spcPts val="480"/>
              </a:spcBef>
              <a:buSzPts val="2400"/>
              <a:buNone/>
            </a:pPr>
            <a:r>
              <a:rPr lang="en-US">
                <a:solidFill>
                  <a:schemeClr val="bg1"/>
                </a:solidFill>
                <a:latin typeface="Arial"/>
              </a:rPr>
              <a:t>When setting academic goals, teams should consider methods that </a:t>
            </a:r>
            <a:r>
              <a:rPr lang="en-US" b="1">
                <a:solidFill>
                  <a:schemeClr val="bg1"/>
                </a:solidFill>
                <a:latin typeface="Arial"/>
              </a:rPr>
              <a:t>accelerate</a:t>
            </a:r>
            <a:r>
              <a:rPr lang="en-US">
                <a:solidFill>
                  <a:schemeClr val="bg1"/>
                </a:solidFill>
                <a:latin typeface="Arial"/>
              </a:rPr>
              <a:t> a </a:t>
            </a:r>
            <a:r>
              <a:rPr lang="en-US" b="1">
                <a:solidFill>
                  <a:schemeClr val="bg1"/>
                </a:solidFill>
                <a:latin typeface="Arial"/>
              </a:rPr>
              <a:t>student's progress beyond what is typical </a:t>
            </a:r>
            <a:r>
              <a:rPr lang="en-US">
                <a:solidFill>
                  <a:schemeClr val="bg1"/>
                </a:solidFill>
                <a:latin typeface="Arial"/>
              </a:rPr>
              <a:t>to close the gap.</a:t>
            </a:r>
          </a:p>
        </p:txBody>
      </p:sp>
    </p:spTree>
    <p:extLst>
      <p:ext uri="{BB962C8B-B14F-4D97-AF65-F5344CB8AC3E}">
        <p14:creationId xmlns:p14="http://schemas.microsoft.com/office/powerpoint/2010/main" val="20374763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E0A07-8319-7F52-677F-8FCFF04B5D86}"/>
              </a:ext>
            </a:extLst>
          </p:cNvPr>
          <p:cNvSpPr>
            <a:spLocks noGrp="1"/>
          </p:cNvSpPr>
          <p:nvPr>
            <p:ph type="title"/>
          </p:nvPr>
        </p:nvSpPr>
        <p:spPr>
          <a:xfrm>
            <a:off x="507868" y="228600"/>
            <a:ext cx="11071616" cy="849923"/>
          </a:xfrm>
        </p:spPr>
        <p:txBody>
          <a:bodyPr/>
          <a:lstStyle/>
          <a:p>
            <a:r>
              <a:rPr lang="en-US">
                <a:latin typeface="Georgia"/>
                <a:ea typeface="Georgia"/>
                <a:cs typeface="Georgia"/>
                <a:sym typeface="Georgia"/>
              </a:rPr>
              <a:t>Setting Behavior Goals</a:t>
            </a:r>
            <a:endParaRPr lang="en-US"/>
          </a:p>
        </p:txBody>
      </p:sp>
      <p:sp>
        <p:nvSpPr>
          <p:cNvPr id="8" name="Footer Placeholder 7">
            <a:extLst>
              <a:ext uri="{FF2B5EF4-FFF2-40B4-BE49-F238E27FC236}">
                <a16:creationId xmlns:a16="http://schemas.microsoft.com/office/drawing/2014/main" id="{AF73C830-AF6F-EF8F-7D82-3872E91538C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Tennessee Department of Education </a:t>
            </a:r>
            <a:endParaRPr lang="id-ID"/>
          </a:p>
          <a:p>
            <a:endParaRPr lang="en-US"/>
          </a:p>
        </p:txBody>
      </p:sp>
      <p:grpSp>
        <p:nvGrpSpPr>
          <p:cNvPr id="9" name="Group 8" descr="Behavior bar graph showing the student’s baseline scores.">
            <a:extLst>
              <a:ext uri="{FF2B5EF4-FFF2-40B4-BE49-F238E27FC236}">
                <a16:creationId xmlns:a16="http://schemas.microsoft.com/office/drawing/2014/main" id="{59D3514A-B6A9-6798-4841-2E5882BD5C80}"/>
              </a:ext>
            </a:extLst>
          </p:cNvPr>
          <p:cNvGrpSpPr/>
          <p:nvPr/>
        </p:nvGrpSpPr>
        <p:grpSpPr>
          <a:xfrm>
            <a:off x="1329276" y="1843447"/>
            <a:ext cx="3588260" cy="3513999"/>
            <a:chOff x="312079" y="1531524"/>
            <a:chExt cx="3488410" cy="3566335"/>
          </a:xfrm>
        </p:grpSpPr>
        <p:pic>
          <p:nvPicPr>
            <p:cNvPr id="10" name="Google Shape;2837;p357" descr="A graph with numbers and a red line&#10;&#10;Description automatically generated">
              <a:extLst>
                <a:ext uri="{FF2B5EF4-FFF2-40B4-BE49-F238E27FC236}">
                  <a16:creationId xmlns:a16="http://schemas.microsoft.com/office/drawing/2014/main" id="{20ABF61B-34DC-0AAC-6041-5B457A4ECEE7}"/>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12079" y="1531524"/>
              <a:ext cx="3488410" cy="3566335"/>
            </a:xfrm>
            <a:prstGeom prst="rect">
              <a:avLst/>
            </a:prstGeom>
            <a:noFill/>
            <a:ln w="19050" cap="flat" cmpd="sng">
              <a:solidFill>
                <a:srgbClr val="D8D8D8"/>
              </a:solidFill>
              <a:prstDash val="solid"/>
              <a:round/>
              <a:headEnd type="none" w="sm" len="sm"/>
              <a:tailEnd type="none" w="sm" len="sm"/>
            </a:ln>
            <a:effectLst>
              <a:outerShdw blurRad="50800" dist="38100" dir="2700000" algn="tl" rotWithShape="0">
                <a:srgbClr val="000000">
                  <a:alpha val="40000"/>
                </a:srgbClr>
              </a:outerShdw>
            </a:effectLst>
          </p:spPr>
        </p:pic>
        <p:grpSp>
          <p:nvGrpSpPr>
            <p:cNvPr id="11" name="Group 10">
              <a:extLst>
                <a:ext uri="{FF2B5EF4-FFF2-40B4-BE49-F238E27FC236}">
                  <a16:creationId xmlns:a16="http://schemas.microsoft.com/office/drawing/2014/main" id="{117C1213-1ACC-FACB-6380-F868EB3A8BBF}"/>
                </a:ext>
              </a:extLst>
            </p:cNvPr>
            <p:cNvGrpSpPr/>
            <p:nvPr/>
          </p:nvGrpSpPr>
          <p:grpSpPr>
            <a:xfrm>
              <a:off x="2138548" y="1711028"/>
              <a:ext cx="1023257" cy="862949"/>
              <a:chOff x="2242457" y="1814937"/>
              <a:chExt cx="1023257" cy="862949"/>
            </a:xfrm>
          </p:grpSpPr>
          <p:sp>
            <p:nvSpPr>
              <p:cNvPr id="12" name="Google Shape;2839;p357">
                <a:extLst>
                  <a:ext uri="{FF2B5EF4-FFF2-40B4-BE49-F238E27FC236}">
                    <a16:creationId xmlns:a16="http://schemas.microsoft.com/office/drawing/2014/main" id="{D94DB6E3-B6FF-5F4D-01C0-93D09D794A9B}"/>
                  </a:ext>
                </a:extLst>
              </p:cNvPr>
              <p:cNvSpPr txBox="1"/>
              <p:nvPr/>
            </p:nvSpPr>
            <p:spPr>
              <a:xfrm>
                <a:off x="2242457" y="1814937"/>
                <a:ext cx="1023257" cy="312319"/>
              </a:xfrm>
              <a:prstGeom prst="rect">
                <a:avLst/>
              </a:prstGeom>
              <a:noFill/>
              <a:ln>
                <a:noFill/>
              </a:ln>
            </p:spPr>
            <p:txBody>
              <a:bodyPr spcFirstLastPara="1" wrap="square" lIns="91425" tIns="45700" rIns="91425" bIns="45700" anchor="t" anchorCtr="0">
                <a:spAutoFit/>
              </a:bodyPr>
              <a:lstStyle/>
              <a:p>
                <a:r>
                  <a:rPr lang="en-US" sz="1400">
                    <a:solidFill>
                      <a:srgbClr val="000000"/>
                    </a:solidFill>
                    <a:latin typeface="Arial"/>
                    <a:ea typeface="Arial"/>
                    <a:cs typeface="Arial"/>
                    <a:sym typeface="Arial"/>
                  </a:rPr>
                  <a:t>Goal Line</a:t>
                </a:r>
                <a:endParaRPr/>
              </a:p>
            </p:txBody>
          </p:sp>
          <p:cxnSp>
            <p:nvCxnSpPr>
              <p:cNvPr id="13" name="Google Shape;2840;p357">
                <a:extLst>
                  <a:ext uri="{FF2B5EF4-FFF2-40B4-BE49-F238E27FC236}">
                    <a16:creationId xmlns:a16="http://schemas.microsoft.com/office/drawing/2014/main" id="{FCABAFAB-8A5F-E191-2EC7-64FF1569F08D}"/>
                  </a:ext>
                </a:extLst>
              </p:cNvPr>
              <p:cNvCxnSpPr/>
              <p:nvPr/>
            </p:nvCxnSpPr>
            <p:spPr>
              <a:xfrm>
                <a:off x="2754085" y="2122714"/>
                <a:ext cx="0" cy="555172"/>
              </a:xfrm>
              <a:prstGeom prst="straightConnector1">
                <a:avLst/>
              </a:prstGeom>
              <a:noFill/>
              <a:ln w="38100" cap="flat" cmpd="sng">
                <a:solidFill>
                  <a:schemeClr val="accent2"/>
                </a:solidFill>
                <a:prstDash val="solid"/>
                <a:round/>
                <a:headEnd type="none" w="sm" len="sm"/>
                <a:tailEnd type="triangle" w="med" len="med"/>
              </a:ln>
            </p:spPr>
          </p:cxnSp>
        </p:grpSp>
      </p:grpSp>
      <p:sp>
        <p:nvSpPr>
          <p:cNvPr id="6" name="Content Placeholder 5">
            <a:extLst>
              <a:ext uri="{FF2B5EF4-FFF2-40B4-BE49-F238E27FC236}">
                <a16:creationId xmlns:a16="http://schemas.microsoft.com/office/drawing/2014/main" id="{886DFDF4-5DDB-9339-4E9D-9944D583F5F7}"/>
              </a:ext>
            </a:extLst>
          </p:cNvPr>
          <p:cNvSpPr>
            <a:spLocks noGrp="1"/>
          </p:cNvSpPr>
          <p:nvPr>
            <p:ph sz="quarter" idx="17"/>
          </p:nvPr>
        </p:nvSpPr>
        <p:spPr>
          <a:xfrm>
            <a:off x="6826530" y="1500554"/>
            <a:ext cx="4478337" cy="4401481"/>
          </a:xfrm>
        </p:spPr>
        <p:txBody>
          <a:bodyPr/>
          <a:lstStyle/>
          <a:p>
            <a:pPr marL="0" indent="0">
              <a:buSzPct val="108108"/>
              <a:buNone/>
            </a:pPr>
            <a:r>
              <a:rPr lang="en-US">
                <a:latin typeface="Arial"/>
                <a:ea typeface="Arial"/>
                <a:cs typeface="Arial"/>
                <a:sym typeface="Arial"/>
              </a:rPr>
              <a:t>Initial goals should come from baseline data and</a:t>
            </a:r>
            <a:r>
              <a:rPr lang="en-US"/>
              <a:t> </a:t>
            </a:r>
            <a:r>
              <a:rPr lang="en-US">
                <a:latin typeface="Arial"/>
                <a:ea typeface="Arial"/>
                <a:cs typeface="Arial"/>
                <a:sym typeface="Arial"/>
              </a:rPr>
              <a:t>should be:</a:t>
            </a:r>
            <a:endParaRPr lang="en-US"/>
          </a:p>
          <a:p>
            <a:pPr marL="760730" lvl="1" indent="-342900">
              <a:buSzPct val="108108"/>
              <a:buFont typeface="Arial" panose="020B0604020202020204" pitchFamily="34" charset="0"/>
              <a:buChar char="•"/>
            </a:pPr>
            <a:r>
              <a:rPr lang="en-US">
                <a:latin typeface="Arial"/>
                <a:ea typeface="Arial"/>
                <a:cs typeface="Arial"/>
                <a:sym typeface="Arial"/>
              </a:rPr>
              <a:t>established slightly above </a:t>
            </a:r>
            <a:r>
              <a:rPr lang="en-US"/>
              <a:t>or below the</a:t>
            </a:r>
            <a:r>
              <a:rPr lang="en-US">
                <a:latin typeface="Arial"/>
                <a:ea typeface="Arial"/>
                <a:cs typeface="Arial"/>
                <a:sym typeface="Arial"/>
              </a:rPr>
              <a:t> student’s  baseline performance of the expected behavior,</a:t>
            </a:r>
            <a:endParaRPr lang="en-US"/>
          </a:p>
          <a:p>
            <a:pPr marL="760730" lvl="1" indent="-342900">
              <a:buSzPct val="108108"/>
              <a:buFont typeface="Arial" panose="020B0604020202020204" pitchFamily="34" charset="0"/>
              <a:buChar char="•"/>
            </a:pPr>
            <a:r>
              <a:rPr lang="en-US">
                <a:latin typeface="Arial"/>
                <a:ea typeface="Arial"/>
                <a:cs typeface="Arial"/>
                <a:sym typeface="Arial"/>
              </a:rPr>
              <a:t>reviewed regularly to be increased as necessary, and</a:t>
            </a:r>
            <a:endParaRPr lang="en-US"/>
          </a:p>
          <a:p>
            <a:pPr marL="760730" lvl="1" indent="-342900">
              <a:buSzPct val="108108"/>
              <a:buFont typeface="Arial" panose="020B0604020202020204" pitchFamily="34" charset="0"/>
              <a:buChar char="•"/>
            </a:pPr>
            <a:r>
              <a:rPr lang="en-US">
                <a:latin typeface="Arial"/>
                <a:ea typeface="Arial"/>
                <a:cs typeface="Arial"/>
                <a:sym typeface="Arial"/>
              </a:rPr>
              <a:t>relative to peers</a:t>
            </a:r>
            <a:r>
              <a:rPr lang="en-US"/>
              <a:t>’</a:t>
            </a:r>
            <a:r>
              <a:rPr lang="en-US">
                <a:latin typeface="Arial"/>
                <a:ea typeface="Arial"/>
                <a:cs typeface="Arial"/>
                <a:sym typeface="Arial"/>
              </a:rPr>
              <a:t> expected behavior goals.</a:t>
            </a:r>
            <a:endParaRPr lang="en-US"/>
          </a:p>
        </p:txBody>
      </p:sp>
    </p:spTree>
    <p:extLst>
      <p:ext uri="{BB962C8B-B14F-4D97-AF65-F5344CB8AC3E}">
        <p14:creationId xmlns:p14="http://schemas.microsoft.com/office/powerpoint/2010/main" val="39899150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A411F-85C7-85DB-E475-EB00925EFFC4}"/>
              </a:ext>
            </a:extLst>
          </p:cNvPr>
          <p:cNvSpPr>
            <a:spLocks noGrp="1"/>
          </p:cNvSpPr>
          <p:nvPr>
            <p:ph type="title"/>
          </p:nvPr>
        </p:nvSpPr>
        <p:spPr/>
        <p:txBody>
          <a:bodyPr/>
          <a:lstStyle/>
          <a:p>
            <a:r>
              <a:rPr lang="en-US" sz="36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577"/>
                  </a:ext>
                </a:extLst>
              </a:rPr>
              <a:t>Interpreting Progress Monitoring Data</a:t>
            </a:r>
            <a:endParaRPr lang="en-US"/>
          </a:p>
        </p:txBody>
      </p:sp>
      <p:sp>
        <p:nvSpPr>
          <p:cNvPr id="3" name="Content Placeholder 2">
            <a:extLst>
              <a:ext uri="{FF2B5EF4-FFF2-40B4-BE49-F238E27FC236}">
                <a16:creationId xmlns:a16="http://schemas.microsoft.com/office/drawing/2014/main" id="{F4B261A9-0A06-461B-EA6C-D7A40A15E741}"/>
              </a:ext>
            </a:extLst>
          </p:cNvPr>
          <p:cNvSpPr>
            <a:spLocks noGrp="1"/>
          </p:cNvSpPr>
          <p:nvPr>
            <p:ph sz="quarter" idx="11"/>
          </p:nvPr>
        </p:nvSpPr>
        <p:spPr>
          <a:xfrm>
            <a:off x="507867" y="1583709"/>
            <a:ext cx="10940240" cy="1628029"/>
          </a:xfrm>
        </p:spPr>
        <p:txBody>
          <a:bodyPr/>
          <a:lstStyle/>
          <a:p>
            <a:pPr marL="279400" indent="-279400">
              <a:spcBef>
                <a:spcPts val="0"/>
              </a:spcBef>
              <a:buFont typeface="+mj-lt"/>
              <a:buAutoNum type="arabicPeriod"/>
            </a:pPr>
            <a:r>
              <a:rPr lang="en-US">
                <a:latin typeface="Arial"/>
                <a:ea typeface="Arial"/>
                <a:cs typeface="Arial"/>
                <a:sym typeface="Arial"/>
              </a:rPr>
              <a:t> Compare the student’s current performance to </a:t>
            </a:r>
            <a:r>
              <a:rPr lang="en-US"/>
              <a:t>their goal using </a:t>
            </a:r>
            <a:r>
              <a:rPr lang="en-US" b="1"/>
              <a:t>multiple data sources</a:t>
            </a:r>
            <a:r>
              <a:rPr lang="en-US"/>
              <a:t>.</a:t>
            </a:r>
            <a:endParaRPr lang="en-US">
              <a:latin typeface="Arial"/>
              <a:ea typeface="Arial"/>
              <a:cs typeface="Arial"/>
              <a:sym typeface="Arial"/>
            </a:endParaRPr>
          </a:p>
          <a:p>
            <a:pPr marL="0" indent="0">
              <a:spcBef>
                <a:spcPts val="0"/>
              </a:spcBef>
              <a:buFont typeface="+mj-lt"/>
              <a:buAutoNum type="arabicPeriod"/>
            </a:pPr>
            <a:r>
              <a:rPr lang="en-US">
                <a:latin typeface="Arial"/>
                <a:ea typeface="Arial"/>
                <a:cs typeface="Arial"/>
                <a:sym typeface="Arial"/>
              </a:rPr>
              <a:t> Confirm the intervention is being implemented with fidelity. </a:t>
            </a:r>
            <a:endParaRPr lang="en-US"/>
          </a:p>
        </p:txBody>
      </p:sp>
      <p:sp>
        <p:nvSpPr>
          <p:cNvPr id="6" name="Footer Placeholder 5">
            <a:extLst>
              <a:ext uri="{FF2B5EF4-FFF2-40B4-BE49-F238E27FC236}">
                <a16:creationId xmlns:a16="http://schemas.microsoft.com/office/drawing/2014/main" id="{32561863-0250-AC23-464E-12B54130F29D}"/>
              </a:ext>
            </a:extLst>
          </p:cNvPr>
          <p:cNvSpPr>
            <a:spLocks noGrp="1"/>
          </p:cNvSpPr>
          <p:nvPr>
            <p:ph type="ftr" sz="quarter" idx="18"/>
          </p:nvPr>
        </p:nvSpPr>
        <p:spPr/>
        <p:txBody>
          <a:bodyPr/>
          <a:lstStyle/>
          <a:p>
            <a:r>
              <a:rPr lang="en-US"/>
              <a:t>© Tennessee Department of Education </a:t>
            </a:r>
            <a:endParaRPr lang="id-ID"/>
          </a:p>
          <a:p>
            <a:endParaRPr lang="en-US"/>
          </a:p>
        </p:txBody>
      </p:sp>
      <p:pic>
        <p:nvPicPr>
          <p:cNvPr id="8" name="Content Placeholder 7">
            <a:extLst>
              <a:ext uri="{FF2B5EF4-FFF2-40B4-BE49-F238E27FC236}">
                <a16:creationId xmlns:a16="http://schemas.microsoft.com/office/drawing/2014/main" id="{5D65F0B6-2E29-95A9-8DCF-067CB09A9E4C}"/>
              </a:ext>
              <a:ext uri="{C183D7F6-B498-43B3-948B-1728B52AA6E4}">
                <adec:decorative xmlns:adec="http://schemas.microsoft.com/office/drawing/2017/decorative" val="1"/>
              </a:ext>
            </a:extLst>
          </p:cNvPr>
          <p:cNvPicPr>
            <a:picLocks noGrp="1" noChangeAspect="1"/>
          </p:cNvPicPr>
          <p:nvPr>
            <p:ph sz="quarter" idx="16"/>
          </p:nvPr>
        </p:nvPicPr>
        <p:blipFill>
          <a:blip r:embed="rId3" cstate="screen">
            <a:extLst>
              <a:ext uri="{28A0092B-C50C-407E-A947-70E740481C1C}">
                <a14:useLocalDpi xmlns:a14="http://schemas.microsoft.com/office/drawing/2010/main"/>
              </a:ext>
            </a:extLst>
          </a:blip>
          <a:stretch>
            <a:fillRect/>
          </a:stretch>
        </p:blipFill>
        <p:spPr>
          <a:xfrm>
            <a:off x="3751385" y="3363075"/>
            <a:ext cx="3725953" cy="2483969"/>
          </a:xfrm>
          <a:prstGeom prst="rect">
            <a:avLst/>
          </a:prstGeom>
        </p:spPr>
      </p:pic>
    </p:spTree>
    <p:extLst>
      <p:ext uri="{BB962C8B-B14F-4D97-AF65-F5344CB8AC3E}">
        <p14:creationId xmlns:p14="http://schemas.microsoft.com/office/powerpoint/2010/main" val="31576018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C5C51-9457-7596-A8CE-B5C652B45D0A}"/>
              </a:ext>
            </a:extLst>
          </p:cNvPr>
          <p:cNvSpPr>
            <a:spLocks noGrp="1"/>
          </p:cNvSpPr>
          <p:nvPr>
            <p:ph type="title"/>
          </p:nvPr>
        </p:nvSpPr>
        <p:spPr/>
        <p:txBody>
          <a:bodyPr/>
          <a:lstStyle/>
          <a:p>
            <a:r>
              <a:rPr lang="en-US"/>
              <a:t>Response to Intervention </a:t>
            </a:r>
            <a:br>
              <a:rPr lang="en-US"/>
            </a:br>
            <a:r>
              <a:rPr lang="en-US" sz="2400" i="1">
                <a:latin typeface="Arial" panose="020B0604020202020204" pitchFamily="34" charset="0"/>
                <a:cs typeface="Arial" panose="020B0604020202020204" pitchFamily="34" charset="0"/>
              </a:rPr>
              <a:t>Possible Outcomes</a:t>
            </a:r>
            <a:endParaRPr lang="en-US">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981A8200-66BB-D5C6-E8C4-004F243ECD7E}"/>
              </a:ext>
            </a:extLst>
          </p:cNvPr>
          <p:cNvSpPr>
            <a:spLocks noGrp="1"/>
          </p:cNvSpPr>
          <p:nvPr>
            <p:ph sz="quarter" idx="15"/>
          </p:nvPr>
        </p:nvSpPr>
        <p:spPr>
          <a:xfrm>
            <a:off x="1500554" y="2355112"/>
            <a:ext cx="3862021" cy="2099657"/>
          </a:xfrm>
        </p:spPr>
        <p:txBody>
          <a:bodyPr/>
          <a:lstStyle/>
          <a:p>
            <a:pPr marL="342900" indent="-342900">
              <a:spcBef>
                <a:spcPts val="0"/>
              </a:spcBef>
            </a:pPr>
            <a:r>
              <a:rPr lang="en-US"/>
              <a:t>Positive Response</a:t>
            </a:r>
          </a:p>
          <a:p>
            <a:pPr marL="342900" indent="-342900">
              <a:spcBef>
                <a:spcPts val="600"/>
              </a:spcBef>
            </a:pPr>
            <a:r>
              <a:rPr lang="en-US"/>
              <a:t>Poor Response</a:t>
            </a:r>
          </a:p>
          <a:p>
            <a:pPr marL="342900" indent="-342900">
              <a:spcBef>
                <a:spcPts val="600"/>
              </a:spcBef>
            </a:pPr>
            <a:r>
              <a:rPr lang="en-US"/>
              <a:t>Questionable Response</a:t>
            </a:r>
          </a:p>
        </p:txBody>
      </p:sp>
      <p:sp>
        <p:nvSpPr>
          <p:cNvPr id="8" name="Footer Placeholder 7">
            <a:extLst>
              <a:ext uri="{FF2B5EF4-FFF2-40B4-BE49-F238E27FC236}">
                <a16:creationId xmlns:a16="http://schemas.microsoft.com/office/drawing/2014/main" id="{094F8BD1-534A-EC73-8179-00B5B5129798}"/>
              </a:ext>
            </a:extLst>
          </p:cNvPr>
          <p:cNvSpPr>
            <a:spLocks noGrp="1"/>
          </p:cNvSpPr>
          <p:nvPr>
            <p:ph type="ftr" sz="quarter" idx="10"/>
          </p:nvPr>
        </p:nvSpPr>
        <p:spPr/>
        <p:txBody>
          <a:bodyPr/>
          <a:lstStyle/>
          <a:p>
            <a:r>
              <a:rPr lang="en-US"/>
              <a:t>© Tennessee Department of Education </a:t>
            </a:r>
            <a:endParaRPr lang="id-ID"/>
          </a:p>
          <a:p>
            <a:endParaRPr lang="en-US"/>
          </a:p>
        </p:txBody>
      </p:sp>
      <p:pic>
        <p:nvPicPr>
          <p:cNvPr id="9" name="Content Placeholder 8">
            <a:extLst>
              <a:ext uri="{FF2B5EF4-FFF2-40B4-BE49-F238E27FC236}">
                <a16:creationId xmlns:a16="http://schemas.microsoft.com/office/drawing/2014/main" id="{2CE77E44-2C3F-25F0-BC63-70866517A278}"/>
              </a:ext>
              <a:ext uri="{C183D7F6-B498-43B3-948B-1728B52AA6E4}">
                <adec:decorative xmlns:adec="http://schemas.microsoft.com/office/drawing/2017/decorative" val="1"/>
              </a:ext>
            </a:extLst>
          </p:cNvPr>
          <p:cNvPicPr>
            <a:picLocks noGrp="1" noChangeAspect="1"/>
          </p:cNvPicPr>
          <p:nvPr>
            <p:ph sz="quarter" idx="17"/>
          </p:nvPr>
        </p:nvPicPr>
        <p:blipFill>
          <a:blip r:embed="rId3" cstate="screen">
            <a:extLst>
              <a:ext uri="{28A0092B-C50C-407E-A947-70E740481C1C}">
                <a14:useLocalDpi xmlns:a14="http://schemas.microsoft.com/office/drawing/2010/main"/>
              </a:ext>
            </a:extLst>
          </a:blip>
          <a:stretch>
            <a:fillRect/>
          </a:stretch>
        </p:blipFill>
        <p:spPr>
          <a:xfrm>
            <a:off x="6826251" y="1936565"/>
            <a:ext cx="4478338" cy="2984869"/>
          </a:xfrm>
          <a:prstGeom prst="rect">
            <a:avLst/>
          </a:prstGeom>
        </p:spPr>
      </p:pic>
    </p:spTree>
    <p:extLst>
      <p:ext uri="{BB962C8B-B14F-4D97-AF65-F5344CB8AC3E}">
        <p14:creationId xmlns:p14="http://schemas.microsoft.com/office/powerpoint/2010/main" val="1077599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9E043-D9A5-33D5-A569-7D4DCBA7BCC3}"/>
              </a:ext>
            </a:extLst>
          </p:cNvPr>
          <p:cNvSpPr>
            <a:spLocks noGrp="1"/>
          </p:cNvSpPr>
          <p:nvPr>
            <p:ph type="title"/>
          </p:nvPr>
        </p:nvSpPr>
        <p:spPr>
          <a:xfrm>
            <a:off x="494219" y="365127"/>
            <a:ext cx="10512859" cy="915085"/>
          </a:xfrm>
        </p:spPr>
        <p:txBody>
          <a:bodyPr>
            <a:normAutofit/>
          </a:bodyPr>
          <a:lstStyle/>
          <a:p>
            <a:r>
              <a:rPr lang="en-US"/>
              <a:t>Positive Response </a:t>
            </a:r>
            <a:br>
              <a:rPr lang="en-US"/>
            </a:br>
            <a:r>
              <a:rPr lang="en-US" sz="2400" i="1">
                <a:latin typeface="Arial"/>
              </a:rPr>
              <a:t>Adequate Progress</a:t>
            </a:r>
            <a:endParaRPr lang="en-US"/>
          </a:p>
        </p:txBody>
      </p:sp>
      <p:sp>
        <p:nvSpPr>
          <p:cNvPr id="3" name="Text Placeholder 2">
            <a:extLst>
              <a:ext uri="{FF2B5EF4-FFF2-40B4-BE49-F238E27FC236}">
                <a16:creationId xmlns:a16="http://schemas.microsoft.com/office/drawing/2014/main" id="{AF981F5A-0F51-D351-DFBA-DD91A82C877D}"/>
              </a:ext>
            </a:extLst>
          </p:cNvPr>
          <p:cNvSpPr>
            <a:spLocks noGrp="1"/>
          </p:cNvSpPr>
          <p:nvPr>
            <p:ph type="body" idx="10"/>
          </p:nvPr>
        </p:nvSpPr>
        <p:spPr>
          <a:xfrm>
            <a:off x="494219" y="1328296"/>
            <a:ext cx="3274251" cy="555939"/>
          </a:xfrm>
        </p:spPr>
        <p:txBody>
          <a:bodyPr/>
          <a:lstStyle/>
          <a:p>
            <a:pPr marL="114300" indent="0">
              <a:buNone/>
            </a:pPr>
            <a:r>
              <a:rPr lang="en-US" b="1"/>
              <a:t>Academic Examples</a:t>
            </a:r>
          </a:p>
        </p:txBody>
      </p:sp>
      <p:sp>
        <p:nvSpPr>
          <p:cNvPr id="4" name="Footer Placeholder 3">
            <a:extLst>
              <a:ext uri="{FF2B5EF4-FFF2-40B4-BE49-F238E27FC236}">
                <a16:creationId xmlns:a16="http://schemas.microsoft.com/office/drawing/2014/main" id="{58477AD7-D515-8143-C419-EFD532B81EEA}"/>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a:p>
        </p:txBody>
      </p:sp>
      <p:pic>
        <p:nvPicPr>
          <p:cNvPr id="13" name="Content Placeholder 12" descr="A student working with a teacher.">
            <a:extLst>
              <a:ext uri="{FF2B5EF4-FFF2-40B4-BE49-F238E27FC236}">
                <a16:creationId xmlns:a16="http://schemas.microsoft.com/office/drawing/2014/main" id="{8FE8DD0C-A413-6529-F7FC-DC1EF15E2D7B}"/>
              </a:ext>
            </a:extLst>
          </p:cNvPr>
          <p:cNvPicPr>
            <a:picLocks noGrp="1" noChangeAspect="1"/>
          </p:cNvPicPr>
          <p:nvPr>
            <p:ph sz="quarter" idx="12"/>
          </p:nvPr>
        </p:nvPicPr>
        <p:blipFill>
          <a:blip r:embed="rId3" cstate="screen">
            <a:extLst>
              <a:ext uri="{28A0092B-C50C-407E-A947-70E740481C1C}">
                <a14:useLocalDpi xmlns:a14="http://schemas.microsoft.com/office/drawing/2010/main"/>
              </a:ext>
            </a:extLst>
          </a:blip>
          <a:stretch>
            <a:fillRect/>
          </a:stretch>
        </p:blipFill>
        <p:spPr>
          <a:xfrm>
            <a:off x="2652400" y="2111222"/>
            <a:ext cx="2538412" cy="1692275"/>
          </a:xfrm>
          <a:prstGeom prst="rect">
            <a:avLst/>
          </a:prstGeom>
        </p:spPr>
      </p:pic>
      <p:pic>
        <p:nvPicPr>
          <p:cNvPr id="14" name="Google Shape;2680;p243" descr="A line graph showing the student’s plotted line meeting the goal line.">
            <a:extLst>
              <a:ext uri="{FF2B5EF4-FFF2-40B4-BE49-F238E27FC236}">
                <a16:creationId xmlns:a16="http://schemas.microsoft.com/office/drawing/2014/main" id="{D9C51F2D-FBCC-75BA-1062-248F830AC12A}"/>
              </a:ext>
            </a:extLst>
          </p:cNvPr>
          <p:cNvPicPr preferRelativeResize="0">
            <a:picLocks noGrp="1"/>
          </p:cNvPicPr>
          <p:nvPr>
            <p:ph sz="quarter" idx="20"/>
          </p:nvPr>
        </p:nvPicPr>
        <p:blipFill rotWithShape="1">
          <a:blip r:embed="rId4" cstate="screen">
            <a:alphaModFix/>
            <a:extLst>
              <a:ext uri="{28A0092B-C50C-407E-A947-70E740481C1C}">
                <a14:useLocalDpi xmlns:a14="http://schemas.microsoft.com/office/drawing/2010/main"/>
              </a:ext>
            </a:extLst>
          </a:blip>
          <a:srcRect/>
          <a:stretch/>
        </p:blipFill>
        <p:spPr>
          <a:xfrm>
            <a:off x="266894" y="3179511"/>
            <a:ext cx="2454275" cy="1765060"/>
          </a:xfrm>
          <a:prstGeom prst="rect">
            <a:avLst/>
          </a:prstGeom>
          <a:noFill/>
          <a:ln w="9525" cap="flat" cmpd="sng">
            <a:solidFill>
              <a:srgbClr val="E0E2E3"/>
            </a:solidFill>
            <a:prstDash val="solid"/>
            <a:round/>
            <a:headEnd type="none" w="sm" len="sm"/>
            <a:tailEnd type="none" w="sm" len="sm"/>
          </a:ln>
          <a:effectLst>
            <a:outerShdw blurRad="50800" dist="38100" dir="2700000" algn="tl" rotWithShape="0">
              <a:srgbClr val="000000">
                <a:alpha val="40000"/>
              </a:srgbClr>
            </a:outerShdw>
          </a:effectLst>
        </p:spPr>
      </p:pic>
      <p:pic>
        <p:nvPicPr>
          <p:cNvPr id="15" name="Content Placeholder 14" descr="Scores on a unit assessment that show a student earning 80% and above.">
            <a:extLst>
              <a:ext uri="{FF2B5EF4-FFF2-40B4-BE49-F238E27FC236}">
                <a16:creationId xmlns:a16="http://schemas.microsoft.com/office/drawing/2014/main" id="{0F619BB7-0C61-E14A-AFAD-932BBBC58C1B}"/>
              </a:ext>
            </a:extLst>
          </p:cNvPr>
          <p:cNvPicPr>
            <a:picLocks noGrp="1" noChangeAspect="1"/>
          </p:cNvPicPr>
          <p:nvPr>
            <p:ph sz="quarter" idx="21"/>
          </p:nvPr>
        </p:nvPicPr>
        <p:blipFill>
          <a:blip r:embed="rId5" cstate="screen">
            <a:extLst>
              <a:ext uri="{28A0092B-C50C-407E-A947-70E740481C1C}">
                <a14:useLocalDpi xmlns:a14="http://schemas.microsoft.com/office/drawing/2010/main"/>
              </a:ext>
            </a:extLst>
          </a:blip>
          <a:stretch>
            <a:fillRect/>
          </a:stretch>
        </p:blipFill>
        <p:spPr>
          <a:xfrm>
            <a:off x="164954" y="5129296"/>
            <a:ext cx="5204216" cy="685350"/>
          </a:xfrm>
          <a:prstGeom prst="rect">
            <a:avLst/>
          </a:prstGeom>
          <a:ln>
            <a:solidFill>
              <a:schemeClr val="bg1">
                <a:lumMod val="95000"/>
              </a:schemeClr>
            </a:solidFill>
          </a:ln>
          <a:effectLst>
            <a:outerShdw blurRad="50800" dist="38100" dir="2700000">
              <a:srgbClr val="000000">
                <a:alpha val="40000"/>
              </a:srgbClr>
            </a:outerShdw>
          </a:effectLst>
        </p:spPr>
      </p:pic>
      <p:sp>
        <p:nvSpPr>
          <p:cNvPr id="6" name="Text Placeholder 5">
            <a:extLst>
              <a:ext uri="{FF2B5EF4-FFF2-40B4-BE49-F238E27FC236}">
                <a16:creationId xmlns:a16="http://schemas.microsoft.com/office/drawing/2014/main" id="{47F3C082-B5FA-593B-FD75-087239E67238}"/>
              </a:ext>
            </a:extLst>
          </p:cNvPr>
          <p:cNvSpPr>
            <a:spLocks noGrp="1"/>
          </p:cNvSpPr>
          <p:nvPr>
            <p:ph type="body" sz="quarter" idx="19"/>
          </p:nvPr>
        </p:nvSpPr>
        <p:spPr>
          <a:xfrm>
            <a:off x="6518097" y="1328295"/>
            <a:ext cx="3012765" cy="555939"/>
          </a:xfrm>
        </p:spPr>
        <p:txBody>
          <a:bodyPr>
            <a:noAutofit/>
          </a:bodyPr>
          <a:lstStyle/>
          <a:p>
            <a:r>
              <a:rPr lang="en-US" sz="2400" b="1"/>
              <a:t>Behavior Examples</a:t>
            </a:r>
          </a:p>
        </p:txBody>
      </p:sp>
      <p:pic>
        <p:nvPicPr>
          <p:cNvPr id="17" name="Content Placeholder 16" descr="Student with a positive expression, working at her desk. ">
            <a:extLst>
              <a:ext uri="{FF2B5EF4-FFF2-40B4-BE49-F238E27FC236}">
                <a16:creationId xmlns:a16="http://schemas.microsoft.com/office/drawing/2014/main" id="{780B929B-38D2-8379-A72E-8A004EEED582}"/>
              </a:ext>
              <a:ext uri="{C183D7F6-B498-43B3-948B-1728B52AA6E4}">
                <adec:decorative xmlns:adec="http://schemas.microsoft.com/office/drawing/2017/decorative" val="0"/>
              </a:ext>
            </a:extLst>
          </p:cNvPr>
          <p:cNvPicPr>
            <a:picLocks noGrp="1" noChangeAspect="1"/>
          </p:cNvPicPr>
          <p:nvPr>
            <p:ph sz="quarter" idx="23"/>
          </p:nvPr>
        </p:nvPicPr>
        <p:blipFill>
          <a:blip r:embed="rId6" cstate="screen">
            <a:extLst>
              <a:ext uri="{28A0092B-C50C-407E-A947-70E740481C1C}">
                <a14:useLocalDpi xmlns:a14="http://schemas.microsoft.com/office/drawing/2010/main"/>
              </a:ext>
            </a:extLst>
          </a:blip>
          <a:stretch>
            <a:fillRect/>
          </a:stretch>
        </p:blipFill>
        <p:spPr>
          <a:xfrm flipH="1">
            <a:off x="6613525" y="2549970"/>
            <a:ext cx="2551113" cy="1699322"/>
          </a:xfrm>
          <a:prstGeom prst="rect">
            <a:avLst/>
          </a:prstGeom>
        </p:spPr>
      </p:pic>
      <p:pic>
        <p:nvPicPr>
          <p:cNvPr id="16" name="Google Shape;2682;p243" descr="Bar graph showing student’s baseline and scores and scores taken after intervention begins plotted.">
            <a:extLst>
              <a:ext uri="{FF2B5EF4-FFF2-40B4-BE49-F238E27FC236}">
                <a16:creationId xmlns:a16="http://schemas.microsoft.com/office/drawing/2014/main" id="{460F0F8D-63AA-1747-AB4D-61924ABA064B}"/>
              </a:ext>
            </a:extLst>
          </p:cNvPr>
          <p:cNvPicPr preferRelativeResize="0">
            <a:picLocks noGrp="1"/>
          </p:cNvPicPr>
          <p:nvPr>
            <p:ph sz="quarter" idx="24"/>
          </p:nvPr>
        </p:nvPicPr>
        <p:blipFill rotWithShape="1">
          <a:blip r:embed="rId7" cstate="screen">
            <a:alphaModFix/>
            <a:extLst>
              <a:ext uri="{28A0092B-C50C-407E-A947-70E740481C1C}">
                <a14:useLocalDpi xmlns:a14="http://schemas.microsoft.com/office/drawing/2010/main"/>
              </a:ext>
            </a:extLst>
          </a:blip>
          <a:srcRect/>
          <a:stretch/>
        </p:blipFill>
        <p:spPr>
          <a:xfrm>
            <a:off x="9975196" y="2121877"/>
            <a:ext cx="1719410" cy="2236296"/>
          </a:xfrm>
          <a:prstGeom prst="rect">
            <a:avLst/>
          </a:prstGeom>
          <a:noFill/>
          <a:ln w="9525" cap="flat" cmpd="sng">
            <a:solidFill>
              <a:srgbClr val="F2F2F2"/>
            </a:solidFill>
            <a:prstDash val="solid"/>
            <a:round/>
            <a:headEnd type="none" w="sm" len="sm"/>
            <a:tailEnd type="none" w="sm" len="sm"/>
          </a:ln>
          <a:effectLst>
            <a:outerShdw blurRad="50800" dist="38100" dir="2700000" algn="tl" rotWithShape="0">
              <a:srgbClr val="000000">
                <a:alpha val="40000"/>
              </a:srgbClr>
            </a:outerShdw>
          </a:effectLst>
        </p:spPr>
      </p:pic>
      <p:pic>
        <p:nvPicPr>
          <p:cNvPr id="18" name="Content Placeholder 17" descr="Line graph with student’s baseline scores and scores after intervention begins plotted.">
            <a:extLst>
              <a:ext uri="{FF2B5EF4-FFF2-40B4-BE49-F238E27FC236}">
                <a16:creationId xmlns:a16="http://schemas.microsoft.com/office/drawing/2014/main" id="{B222E6B9-54F1-0E58-FD49-FD705F1DD63B}"/>
              </a:ext>
            </a:extLst>
          </p:cNvPr>
          <p:cNvPicPr>
            <a:picLocks noGrp="1" noChangeAspect="1"/>
          </p:cNvPicPr>
          <p:nvPr>
            <p:ph sz="quarter" idx="25"/>
          </p:nvPr>
        </p:nvPicPr>
        <p:blipFill>
          <a:blip r:embed="rId8" cstate="screen">
            <a:extLst>
              <a:ext uri="{28A0092B-C50C-407E-A947-70E740481C1C}">
                <a14:useLocalDpi xmlns:a14="http://schemas.microsoft.com/office/drawing/2010/main"/>
              </a:ext>
            </a:extLst>
          </a:blip>
          <a:stretch>
            <a:fillRect/>
          </a:stretch>
        </p:blipFill>
        <p:spPr>
          <a:xfrm>
            <a:off x="7416909" y="4359050"/>
            <a:ext cx="2552700" cy="1540491"/>
          </a:xfrm>
          <a:prstGeom prst="rect">
            <a:avLst/>
          </a:prstGeom>
          <a:effectLst>
            <a:outerShdw blurRad="50800" dist="38100" dir="2700000">
              <a:srgbClr val="000000">
                <a:alpha val="40000"/>
              </a:srgbClr>
            </a:outerShdw>
          </a:effectLst>
        </p:spPr>
      </p:pic>
      <p:sp>
        <p:nvSpPr>
          <p:cNvPr id="9" name="Text Placeholder 8">
            <a:extLst>
              <a:ext uri="{FF2B5EF4-FFF2-40B4-BE49-F238E27FC236}">
                <a16:creationId xmlns:a16="http://schemas.microsoft.com/office/drawing/2014/main" id="{3FC51E51-A69D-AF35-081E-41DB2D4E1E84}"/>
              </a:ext>
            </a:extLst>
          </p:cNvPr>
          <p:cNvSpPr>
            <a:spLocks noGrp="1"/>
          </p:cNvSpPr>
          <p:nvPr>
            <p:ph type="body" idx="22"/>
          </p:nvPr>
        </p:nvSpPr>
        <p:spPr>
          <a:xfrm>
            <a:off x="494219" y="6268618"/>
            <a:ext cx="4696593" cy="465813"/>
          </a:xfrm>
        </p:spPr>
        <p:txBody>
          <a:bodyPr>
            <a:normAutofit/>
          </a:bodyPr>
          <a:lstStyle/>
          <a:p>
            <a:pPr marL="114300" indent="0">
              <a:buNone/>
            </a:pPr>
            <a:r>
              <a:rPr lang="en-US" sz="1800"/>
              <a:t>(FL PS/RTI, 2021; </a:t>
            </a:r>
            <a:r>
              <a:rPr lang="en-US" sz="1800" err="1"/>
              <a:t>Lovannone</a:t>
            </a:r>
            <a:r>
              <a:rPr lang="en-US" sz="1800"/>
              <a:t> et al., 2013)</a:t>
            </a:r>
          </a:p>
        </p:txBody>
      </p:sp>
    </p:spTree>
    <p:extLst>
      <p:ext uri="{BB962C8B-B14F-4D97-AF65-F5344CB8AC3E}">
        <p14:creationId xmlns:p14="http://schemas.microsoft.com/office/powerpoint/2010/main" val="23909367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10347-BBCB-9976-2E74-AF67E05BDE2A}"/>
              </a:ext>
            </a:extLst>
          </p:cNvPr>
          <p:cNvSpPr>
            <a:spLocks noGrp="1"/>
          </p:cNvSpPr>
          <p:nvPr>
            <p:ph type="title"/>
          </p:nvPr>
        </p:nvSpPr>
        <p:spPr>
          <a:xfrm>
            <a:off x="494219" y="365127"/>
            <a:ext cx="10512859" cy="915085"/>
          </a:xfrm>
        </p:spPr>
        <p:txBody>
          <a:bodyPr>
            <a:normAutofit fontScale="90000"/>
          </a:bodyPr>
          <a:lstStyle/>
          <a:p>
            <a:r>
              <a:rPr kumimoji="0" lang="en-US" sz="4000" b="1" i="0" u="none" strike="noStrike" kern="1200" cap="none" spc="0" normalizeH="0" baseline="0" noProof="0">
                <a:ln>
                  <a:noFill/>
                </a:ln>
                <a:solidFill>
                  <a:srgbClr val="0E2B5A"/>
                </a:solidFill>
                <a:effectLst/>
                <a:uLnTx/>
                <a:uFillTx/>
                <a:latin typeface="Georgia"/>
                <a:sym typeface="Georgia"/>
              </a:rPr>
              <a:t>Poor Response</a:t>
            </a:r>
            <a:br>
              <a:rPr kumimoji="0" lang="en-US" sz="3600" b="1" i="0" u="none" strike="noStrike" kern="1200" cap="none" spc="0" normalizeH="0" baseline="0" noProof="0">
                <a:ln>
                  <a:noFill/>
                </a:ln>
                <a:solidFill>
                  <a:srgbClr val="0E2B5A"/>
                </a:solidFill>
                <a:effectLst/>
                <a:uLnTx/>
                <a:uFillTx/>
                <a:latin typeface="Georgia"/>
                <a:sym typeface="Georgia"/>
              </a:rPr>
            </a:br>
            <a:r>
              <a:rPr kumimoji="0" lang="en-US" sz="2700" b="1" i="1" u="none" strike="noStrike" kern="1200" cap="none" spc="0" normalizeH="0" baseline="0" noProof="0">
                <a:ln>
                  <a:noFill/>
                </a:ln>
                <a:solidFill>
                  <a:srgbClr val="0E2B5A"/>
                </a:solidFill>
                <a:effectLst/>
                <a:uLnTx/>
                <a:uFillTx/>
                <a:latin typeface="Arial"/>
                <a:sym typeface="Georgia"/>
              </a:rPr>
              <a:t>Limited or No Progress</a:t>
            </a:r>
            <a:endParaRPr lang="en-US" sz="2700"/>
          </a:p>
        </p:txBody>
      </p:sp>
      <p:sp>
        <p:nvSpPr>
          <p:cNvPr id="3" name="Text Placeholder 2">
            <a:extLst>
              <a:ext uri="{FF2B5EF4-FFF2-40B4-BE49-F238E27FC236}">
                <a16:creationId xmlns:a16="http://schemas.microsoft.com/office/drawing/2014/main" id="{9E290AD3-6928-6BAA-3807-531DBB700997}"/>
              </a:ext>
            </a:extLst>
          </p:cNvPr>
          <p:cNvSpPr>
            <a:spLocks noGrp="1"/>
          </p:cNvSpPr>
          <p:nvPr>
            <p:ph type="body" idx="10"/>
          </p:nvPr>
        </p:nvSpPr>
        <p:spPr>
          <a:xfrm>
            <a:off x="494219" y="1565939"/>
            <a:ext cx="3274251" cy="567662"/>
          </a:xfrm>
        </p:spPr>
        <p:txBody>
          <a:bodyPr/>
          <a:lstStyle/>
          <a:p>
            <a:pPr marL="114300" indent="0">
              <a:buNone/>
            </a:pPr>
            <a:r>
              <a:rPr lang="en-US" b="1"/>
              <a:t>Academic Examples</a:t>
            </a:r>
          </a:p>
        </p:txBody>
      </p:sp>
      <p:pic>
        <p:nvPicPr>
          <p:cNvPr id="13" name="Content Placeholder 12" descr="A reading assessment that shows low scores.">
            <a:extLst>
              <a:ext uri="{FF2B5EF4-FFF2-40B4-BE49-F238E27FC236}">
                <a16:creationId xmlns:a16="http://schemas.microsoft.com/office/drawing/2014/main" id="{9EDA54DF-D43E-C51E-C3AE-AFF3054A6DA4}"/>
              </a:ext>
            </a:extLst>
          </p:cNvPr>
          <p:cNvPicPr>
            <a:picLocks noGrp="1" noChangeAspect="1"/>
          </p:cNvPicPr>
          <p:nvPr>
            <p:ph sz="quarter" idx="12"/>
          </p:nvPr>
        </p:nvPicPr>
        <p:blipFill>
          <a:blip r:embed="rId3" cstate="screen">
            <a:extLst>
              <a:ext uri="{28A0092B-C50C-407E-A947-70E740481C1C}">
                <a14:useLocalDpi xmlns:a14="http://schemas.microsoft.com/office/drawing/2010/main"/>
              </a:ext>
            </a:extLst>
          </a:blip>
          <a:stretch>
            <a:fillRect/>
          </a:stretch>
        </p:blipFill>
        <p:spPr>
          <a:xfrm>
            <a:off x="512776" y="2345273"/>
            <a:ext cx="2640012" cy="1099222"/>
          </a:xfrm>
          <a:prstGeom prst="rect">
            <a:avLst/>
          </a:prstGeom>
          <a:ln>
            <a:solidFill>
              <a:schemeClr val="bg1">
                <a:lumMod val="95000"/>
              </a:schemeClr>
            </a:solidFill>
          </a:ln>
          <a:effectLst>
            <a:outerShdw blurRad="50800" dist="38100" dir="2700000">
              <a:srgbClr val="000000">
                <a:alpha val="40000"/>
              </a:srgbClr>
            </a:outerShdw>
          </a:effectLst>
        </p:spPr>
      </p:pic>
      <p:pic>
        <p:nvPicPr>
          <p:cNvPr id="14" name="Content Placeholder 13" descr="A frustrated student.">
            <a:extLst>
              <a:ext uri="{FF2B5EF4-FFF2-40B4-BE49-F238E27FC236}">
                <a16:creationId xmlns:a16="http://schemas.microsoft.com/office/drawing/2014/main" id="{78D7B677-B0E6-23F9-FE93-0E8A4CB6B6EA}"/>
              </a:ext>
            </a:extLst>
          </p:cNvPr>
          <p:cNvPicPr>
            <a:picLocks noGrp="1" noChangeAspect="1"/>
          </p:cNvPicPr>
          <p:nvPr>
            <p:ph sz="quarter" idx="20"/>
          </p:nvPr>
        </p:nvPicPr>
        <p:blipFill>
          <a:blip r:embed="rId4" cstate="screen">
            <a:extLst>
              <a:ext uri="{28A0092B-C50C-407E-A947-70E740481C1C}">
                <a14:useLocalDpi xmlns:a14="http://schemas.microsoft.com/office/drawing/2010/main"/>
              </a:ext>
            </a:extLst>
          </a:blip>
          <a:stretch>
            <a:fillRect/>
          </a:stretch>
        </p:blipFill>
        <p:spPr>
          <a:xfrm>
            <a:off x="2874963" y="3019690"/>
            <a:ext cx="2454275" cy="1636183"/>
          </a:xfrm>
          <a:prstGeom prst="rect">
            <a:avLst/>
          </a:prstGeom>
        </p:spPr>
      </p:pic>
      <p:pic>
        <p:nvPicPr>
          <p:cNvPr id="15" name="Google Shape;2691;p244" descr="A line graph with scores significantly below the goal line.">
            <a:extLst>
              <a:ext uri="{FF2B5EF4-FFF2-40B4-BE49-F238E27FC236}">
                <a16:creationId xmlns:a16="http://schemas.microsoft.com/office/drawing/2014/main" id="{8C386795-4184-F4EB-1529-3B855158FCF5}"/>
              </a:ext>
            </a:extLst>
          </p:cNvPr>
          <p:cNvPicPr preferRelativeResize="0">
            <a:picLocks noGrp="1"/>
          </p:cNvPicPr>
          <p:nvPr>
            <p:ph sz="quarter" idx="21"/>
          </p:nvPr>
        </p:nvPicPr>
        <p:blipFill rotWithShape="1">
          <a:blip r:embed="rId5" cstate="screen">
            <a:alphaModFix/>
            <a:extLst>
              <a:ext uri="{28A0092B-C50C-407E-A947-70E740481C1C}">
                <a14:useLocalDpi xmlns:a14="http://schemas.microsoft.com/office/drawing/2010/main"/>
              </a:ext>
            </a:extLst>
          </a:blip>
          <a:srcRect/>
          <a:stretch/>
        </p:blipFill>
        <p:spPr>
          <a:xfrm>
            <a:off x="1051374" y="4422923"/>
            <a:ext cx="2487717" cy="1789112"/>
          </a:xfrm>
          <a:prstGeom prst="rect">
            <a:avLst/>
          </a:prstGeom>
          <a:noFill/>
          <a:ln w="9525" cap="flat" cmpd="sng">
            <a:solidFill>
              <a:srgbClr val="E0E2E3"/>
            </a:solidFill>
            <a:prstDash val="solid"/>
            <a:round/>
            <a:headEnd type="none" w="sm" len="sm"/>
            <a:tailEnd type="none" w="sm" len="sm"/>
          </a:ln>
          <a:effectLst>
            <a:outerShdw blurRad="50800" dist="38100" dir="2700000" algn="tl" rotWithShape="0">
              <a:srgbClr val="000000">
                <a:alpha val="40000"/>
              </a:srgbClr>
            </a:outerShdw>
          </a:effectLst>
        </p:spPr>
      </p:pic>
      <p:sp>
        <p:nvSpPr>
          <p:cNvPr id="4" name="Footer Placeholder 3">
            <a:extLst>
              <a:ext uri="{FF2B5EF4-FFF2-40B4-BE49-F238E27FC236}">
                <a16:creationId xmlns:a16="http://schemas.microsoft.com/office/drawing/2014/main" id="{A36EE3A4-8CE9-83B1-9F1D-27FB7C9DA731}"/>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a:p>
        </p:txBody>
      </p:sp>
      <p:sp>
        <p:nvSpPr>
          <p:cNvPr id="6" name="Text Placeholder 5">
            <a:extLst>
              <a:ext uri="{FF2B5EF4-FFF2-40B4-BE49-F238E27FC236}">
                <a16:creationId xmlns:a16="http://schemas.microsoft.com/office/drawing/2014/main" id="{6FEFD2B0-DCDB-6747-2007-AAD49E2233F2}"/>
              </a:ext>
            </a:extLst>
          </p:cNvPr>
          <p:cNvSpPr>
            <a:spLocks noGrp="1"/>
          </p:cNvSpPr>
          <p:nvPr>
            <p:ph type="body" sz="quarter" idx="19"/>
          </p:nvPr>
        </p:nvSpPr>
        <p:spPr>
          <a:xfrm>
            <a:off x="7624556" y="1438963"/>
            <a:ext cx="3137878" cy="567662"/>
          </a:xfrm>
        </p:spPr>
        <p:txBody>
          <a:bodyPr>
            <a:noAutofit/>
          </a:bodyPr>
          <a:lstStyle/>
          <a:p>
            <a:r>
              <a:rPr lang="en-US" sz="2400" b="1"/>
              <a:t>Behavior Examples</a:t>
            </a:r>
          </a:p>
        </p:txBody>
      </p:sp>
      <p:pic>
        <p:nvPicPr>
          <p:cNvPr id="16" name="Google Shape;2692;p244" descr=" Here the results are summarized from a phonics and word reading survey with scores gathered at the beginning of an intervention focused on beginning word reading and after several months of intervention. You can see a lack of progress in the student's scores.">
            <a:extLst>
              <a:ext uri="{FF2B5EF4-FFF2-40B4-BE49-F238E27FC236}">
                <a16:creationId xmlns:a16="http://schemas.microsoft.com/office/drawing/2014/main" id="{31D28135-CBDE-A0F7-A86D-6D126A926B15}"/>
              </a:ext>
            </a:extLst>
          </p:cNvPr>
          <p:cNvPicPr preferRelativeResize="0">
            <a:picLocks noGrp="1"/>
          </p:cNvPicPr>
          <p:nvPr>
            <p:ph sz="quarter" idx="23"/>
          </p:nvPr>
        </p:nvPicPr>
        <p:blipFill rotWithShape="1">
          <a:blip r:embed="rId6" cstate="screen">
            <a:alphaModFix/>
            <a:extLst>
              <a:ext uri="{28A0092B-C50C-407E-A947-70E740481C1C}">
                <a14:useLocalDpi xmlns:a14="http://schemas.microsoft.com/office/drawing/2010/main"/>
              </a:ext>
            </a:extLst>
          </a:blip>
          <a:srcRect/>
          <a:stretch/>
        </p:blipFill>
        <p:spPr>
          <a:xfrm>
            <a:off x="8923392" y="2262554"/>
            <a:ext cx="2083686" cy="2393319"/>
          </a:xfrm>
          <a:prstGeom prst="rect">
            <a:avLst/>
          </a:prstGeom>
          <a:noFill/>
          <a:ln w="9525" cap="flat" cmpd="sng">
            <a:solidFill>
              <a:srgbClr val="F2F2F2"/>
            </a:solidFill>
            <a:prstDash val="solid"/>
            <a:round/>
            <a:headEnd type="none" w="sm" len="sm"/>
            <a:tailEnd type="none" w="sm" len="sm"/>
          </a:ln>
          <a:effectLst>
            <a:outerShdw blurRad="50800" dist="38100" dir="2700000" algn="tl" rotWithShape="0">
              <a:srgbClr val="000000">
                <a:alpha val="40000"/>
              </a:srgbClr>
            </a:outerShdw>
          </a:effectLst>
        </p:spPr>
      </p:pic>
      <p:pic>
        <p:nvPicPr>
          <p:cNvPr id="17" name="Content Placeholder 16" descr="A line graph that shows a student getting a significant number of write ups before and after intervention begins.">
            <a:extLst>
              <a:ext uri="{FF2B5EF4-FFF2-40B4-BE49-F238E27FC236}">
                <a16:creationId xmlns:a16="http://schemas.microsoft.com/office/drawing/2014/main" id="{25A6FC9D-8DC7-FDB2-6835-ADAD6A4E7DCC}"/>
              </a:ext>
            </a:extLst>
          </p:cNvPr>
          <p:cNvPicPr>
            <a:picLocks noGrp="1" noChangeAspect="1"/>
          </p:cNvPicPr>
          <p:nvPr>
            <p:ph sz="quarter" idx="25"/>
          </p:nvPr>
        </p:nvPicPr>
        <p:blipFill>
          <a:blip r:embed="rId7" cstate="screen">
            <a:extLst>
              <a:ext uri="{28A0092B-C50C-407E-A947-70E740481C1C}">
                <a14:useLocalDpi xmlns:a14="http://schemas.microsoft.com/office/drawing/2010/main"/>
              </a:ext>
            </a:extLst>
          </a:blip>
          <a:stretch>
            <a:fillRect/>
          </a:stretch>
        </p:blipFill>
        <p:spPr>
          <a:xfrm>
            <a:off x="6424393" y="4208585"/>
            <a:ext cx="2906357" cy="1900115"/>
          </a:xfrm>
          <a:prstGeom prst="rect">
            <a:avLst/>
          </a:prstGeom>
          <a:effectLst>
            <a:outerShdw blurRad="50800" dist="38100" dir="2700000">
              <a:srgbClr val="000000">
                <a:alpha val="40000"/>
              </a:srgbClr>
            </a:outerShdw>
          </a:effectLst>
        </p:spPr>
      </p:pic>
      <p:sp>
        <p:nvSpPr>
          <p:cNvPr id="9" name="Text Placeholder 8">
            <a:extLst>
              <a:ext uri="{FF2B5EF4-FFF2-40B4-BE49-F238E27FC236}">
                <a16:creationId xmlns:a16="http://schemas.microsoft.com/office/drawing/2014/main" id="{3CECCCE5-5337-9C58-7D51-59FC392AFB1B}"/>
              </a:ext>
            </a:extLst>
          </p:cNvPr>
          <p:cNvSpPr>
            <a:spLocks noGrp="1"/>
          </p:cNvSpPr>
          <p:nvPr>
            <p:ph type="body" idx="22"/>
          </p:nvPr>
        </p:nvSpPr>
        <p:spPr>
          <a:xfrm>
            <a:off x="264840" y="6344884"/>
            <a:ext cx="3274251" cy="453870"/>
          </a:xfrm>
        </p:spPr>
        <p:txBody>
          <a:bodyPr/>
          <a:lstStyle/>
          <a:p>
            <a:pPr marL="114300" indent="0">
              <a:buNone/>
            </a:pPr>
            <a:r>
              <a:rPr lang="en-US" sz="1800"/>
              <a:t>(FL PS/RTI, 2021)</a:t>
            </a:r>
            <a:endParaRPr lang="en-US"/>
          </a:p>
        </p:txBody>
      </p:sp>
    </p:spTree>
    <p:extLst>
      <p:ext uri="{BB962C8B-B14F-4D97-AF65-F5344CB8AC3E}">
        <p14:creationId xmlns:p14="http://schemas.microsoft.com/office/powerpoint/2010/main" val="5988179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587AE-7708-BAA8-9060-8BA836B5B0B2}"/>
              </a:ext>
            </a:extLst>
          </p:cNvPr>
          <p:cNvSpPr>
            <a:spLocks noGrp="1"/>
          </p:cNvSpPr>
          <p:nvPr>
            <p:ph type="title"/>
          </p:nvPr>
        </p:nvSpPr>
        <p:spPr/>
        <p:txBody>
          <a:bodyPr>
            <a:normAutofit fontScale="90000"/>
          </a:bodyPr>
          <a:lstStyle/>
          <a:p>
            <a:r>
              <a:rPr lang="en-US" sz="4000"/>
              <a:t>Questionable Response</a:t>
            </a:r>
            <a:br>
              <a:rPr lang="en-US"/>
            </a:br>
            <a:r>
              <a:rPr lang="en-US" sz="2700" i="1">
                <a:latin typeface="Arial"/>
              </a:rPr>
              <a:t>Conflicting or Unclear Data</a:t>
            </a:r>
            <a:endParaRPr lang="en-US" sz="2700"/>
          </a:p>
        </p:txBody>
      </p:sp>
      <p:sp>
        <p:nvSpPr>
          <p:cNvPr id="3" name="Text Placeholder 2">
            <a:extLst>
              <a:ext uri="{FF2B5EF4-FFF2-40B4-BE49-F238E27FC236}">
                <a16:creationId xmlns:a16="http://schemas.microsoft.com/office/drawing/2014/main" id="{F11BB112-7E59-7D15-D9C8-FED49E89AB34}"/>
              </a:ext>
            </a:extLst>
          </p:cNvPr>
          <p:cNvSpPr>
            <a:spLocks noGrp="1"/>
          </p:cNvSpPr>
          <p:nvPr>
            <p:ph type="body" idx="10"/>
          </p:nvPr>
        </p:nvSpPr>
        <p:spPr/>
        <p:txBody>
          <a:bodyPr/>
          <a:lstStyle/>
          <a:p>
            <a:pPr marL="114300" indent="0">
              <a:buNone/>
            </a:pPr>
            <a:r>
              <a:rPr lang="en-US" b="1"/>
              <a:t>Academic Examples</a:t>
            </a:r>
          </a:p>
        </p:txBody>
      </p:sp>
      <p:sp>
        <p:nvSpPr>
          <p:cNvPr id="4" name="Footer Placeholder 3">
            <a:extLst>
              <a:ext uri="{FF2B5EF4-FFF2-40B4-BE49-F238E27FC236}">
                <a16:creationId xmlns:a16="http://schemas.microsoft.com/office/drawing/2014/main" id="{1C5640E0-8791-398F-7A65-9C3FCE421769}"/>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a:p>
        </p:txBody>
      </p:sp>
      <p:pic>
        <p:nvPicPr>
          <p:cNvPr id="15" name="Google Shape;2702;p245" descr="In this line graph the student (shown in red) is very close to meeting their goal line (shown in blue) but performance tends to stay just below the goal, an indication of a questionable response where we would need more data.&#10;">
            <a:extLst>
              <a:ext uri="{FF2B5EF4-FFF2-40B4-BE49-F238E27FC236}">
                <a16:creationId xmlns:a16="http://schemas.microsoft.com/office/drawing/2014/main" id="{6D321630-49B9-09F9-BCFC-50423339F006}"/>
              </a:ext>
            </a:extLst>
          </p:cNvPr>
          <p:cNvPicPr preferRelativeResize="0">
            <a:picLocks noGrp="1"/>
          </p:cNvPicPr>
          <p:nvPr>
            <p:ph sz="quarter" idx="12"/>
          </p:nvPr>
        </p:nvPicPr>
        <p:blipFill rotWithShape="1">
          <a:blip r:embed="rId3" cstate="screen">
            <a:alphaModFix/>
            <a:extLst>
              <a:ext uri="{28A0092B-C50C-407E-A947-70E740481C1C}">
                <a14:useLocalDpi xmlns:a14="http://schemas.microsoft.com/office/drawing/2010/main"/>
              </a:ext>
            </a:extLst>
          </a:blip>
          <a:srcRect/>
          <a:stretch/>
        </p:blipFill>
        <p:spPr>
          <a:xfrm>
            <a:off x="662593" y="2582863"/>
            <a:ext cx="2346701" cy="1692275"/>
          </a:xfrm>
          <a:prstGeom prst="rect">
            <a:avLst/>
          </a:prstGeom>
          <a:noFill/>
          <a:ln w="9525" cap="flat" cmpd="sng">
            <a:solidFill>
              <a:srgbClr val="D6D6D6"/>
            </a:solidFill>
            <a:prstDash val="solid"/>
            <a:round/>
            <a:headEnd type="none" w="sm" len="sm"/>
            <a:tailEnd type="none" w="sm" len="sm"/>
          </a:ln>
          <a:effectLst>
            <a:outerShdw blurRad="50800" dist="38100" dir="2700000" algn="tl" rotWithShape="0">
              <a:srgbClr val="000000">
                <a:alpha val="40000"/>
              </a:srgbClr>
            </a:outerShdw>
          </a:effectLst>
        </p:spPr>
      </p:pic>
      <p:pic>
        <p:nvPicPr>
          <p:cNvPr id="16" name="Content Placeholder 15" descr="The student is showing showing mastery on daily formative assessments here. The response would be questionable, because they show a poor response on their graphed formal progress monitoring.&#10;">
            <a:extLst>
              <a:ext uri="{FF2B5EF4-FFF2-40B4-BE49-F238E27FC236}">
                <a16:creationId xmlns:a16="http://schemas.microsoft.com/office/drawing/2014/main" id="{79F4D90B-C722-45C9-0D1D-17F4646152D9}"/>
              </a:ext>
            </a:extLst>
          </p:cNvPr>
          <p:cNvPicPr>
            <a:picLocks noGrp="1" noChangeAspect="1"/>
          </p:cNvPicPr>
          <p:nvPr>
            <p:ph sz="quarter" idx="21"/>
          </p:nvPr>
        </p:nvPicPr>
        <p:blipFill>
          <a:blip r:embed="rId4" cstate="screen">
            <a:extLst>
              <a:ext uri="{28A0092B-C50C-407E-A947-70E740481C1C}">
                <a14:useLocalDpi xmlns:a14="http://schemas.microsoft.com/office/drawing/2010/main"/>
              </a:ext>
            </a:extLst>
          </a:blip>
          <a:stretch>
            <a:fillRect/>
          </a:stretch>
        </p:blipFill>
        <p:spPr>
          <a:xfrm>
            <a:off x="2131344" y="4414579"/>
            <a:ext cx="1914349" cy="1789112"/>
          </a:xfrm>
          <a:prstGeom prst="rect">
            <a:avLst/>
          </a:prstGeom>
          <a:ln>
            <a:solidFill>
              <a:schemeClr val="bg1">
                <a:lumMod val="95000"/>
              </a:schemeClr>
            </a:solidFill>
          </a:ln>
          <a:effectLst>
            <a:outerShdw blurRad="50800" dist="38100" dir="2700000">
              <a:srgbClr val="000000">
                <a:alpha val="40000"/>
              </a:srgbClr>
            </a:outerShdw>
          </a:effectLst>
        </p:spPr>
      </p:pic>
      <p:sp>
        <p:nvSpPr>
          <p:cNvPr id="6" name="Text Placeholder 5">
            <a:extLst>
              <a:ext uri="{FF2B5EF4-FFF2-40B4-BE49-F238E27FC236}">
                <a16:creationId xmlns:a16="http://schemas.microsoft.com/office/drawing/2014/main" id="{26C1D33B-EEB6-B0B8-0837-6BD54FA5830E}"/>
              </a:ext>
            </a:extLst>
          </p:cNvPr>
          <p:cNvSpPr>
            <a:spLocks noGrp="1"/>
          </p:cNvSpPr>
          <p:nvPr>
            <p:ph type="body" sz="quarter" idx="19"/>
          </p:nvPr>
        </p:nvSpPr>
        <p:spPr>
          <a:xfrm>
            <a:off x="7625731" y="1085382"/>
            <a:ext cx="3274250" cy="525621"/>
          </a:xfrm>
        </p:spPr>
        <p:txBody>
          <a:bodyPr>
            <a:noAutofit/>
          </a:bodyPr>
          <a:lstStyle/>
          <a:p>
            <a:r>
              <a:rPr lang="en-US" sz="2400" b="1"/>
              <a:t>Behavior Examples</a:t>
            </a:r>
          </a:p>
        </p:txBody>
      </p:sp>
      <p:pic>
        <p:nvPicPr>
          <p:cNvPr id="17" name="Content Placeholder 16" descr="A line graph that shows a student improving after intervention begins.">
            <a:extLst>
              <a:ext uri="{FF2B5EF4-FFF2-40B4-BE49-F238E27FC236}">
                <a16:creationId xmlns:a16="http://schemas.microsoft.com/office/drawing/2014/main" id="{2F31589C-1B76-C49E-78E2-C4CAB450DE5F}"/>
              </a:ext>
            </a:extLst>
          </p:cNvPr>
          <p:cNvPicPr>
            <a:picLocks noGrp="1" noChangeAspect="1"/>
          </p:cNvPicPr>
          <p:nvPr>
            <p:ph sz="quarter" idx="23"/>
          </p:nvPr>
        </p:nvPicPr>
        <p:blipFill>
          <a:blip r:embed="rId5" cstate="screen">
            <a:extLst>
              <a:ext uri="{28A0092B-C50C-407E-A947-70E740481C1C}">
                <a14:useLocalDpi xmlns:a14="http://schemas.microsoft.com/office/drawing/2010/main"/>
              </a:ext>
            </a:extLst>
          </a:blip>
          <a:stretch>
            <a:fillRect/>
          </a:stretch>
        </p:blipFill>
        <p:spPr>
          <a:xfrm>
            <a:off x="5898897" y="2243305"/>
            <a:ext cx="2656141" cy="1744943"/>
          </a:xfrm>
          <a:prstGeom prst="rect">
            <a:avLst/>
          </a:prstGeom>
          <a:effectLst>
            <a:outerShdw blurRad="50800" dist="38100" dir="2700000">
              <a:srgbClr val="000000">
                <a:alpha val="40000"/>
              </a:srgbClr>
            </a:outerShdw>
          </a:effectLst>
        </p:spPr>
      </p:pic>
      <p:sp>
        <p:nvSpPr>
          <p:cNvPr id="9" name="Text Placeholder 8">
            <a:extLst>
              <a:ext uri="{FF2B5EF4-FFF2-40B4-BE49-F238E27FC236}">
                <a16:creationId xmlns:a16="http://schemas.microsoft.com/office/drawing/2014/main" id="{8B762FCB-9533-5560-431F-9FF34C4663F9}"/>
              </a:ext>
            </a:extLst>
          </p:cNvPr>
          <p:cNvSpPr>
            <a:spLocks noGrp="1"/>
          </p:cNvSpPr>
          <p:nvPr>
            <p:ph type="body" idx="22"/>
          </p:nvPr>
        </p:nvSpPr>
        <p:spPr>
          <a:xfrm>
            <a:off x="9193495" y="2170039"/>
            <a:ext cx="2561353" cy="1123609"/>
          </a:xfrm>
        </p:spPr>
        <p:txBody>
          <a:bodyPr>
            <a:normAutofit/>
          </a:bodyPr>
          <a:lstStyle/>
          <a:p>
            <a:pPr marL="114300" indent="0">
              <a:buNone/>
            </a:pPr>
            <a:r>
              <a:rPr lang="en-US"/>
              <a:t>Interventionist </a:t>
            </a:r>
          </a:p>
          <a:p>
            <a:pPr marL="114300" indent="0">
              <a:buNone/>
            </a:pPr>
            <a:r>
              <a:rPr lang="en-US"/>
              <a:t>Observations</a:t>
            </a:r>
          </a:p>
        </p:txBody>
      </p:sp>
      <p:pic>
        <p:nvPicPr>
          <p:cNvPr id="18" name="Content Placeholder 17" descr="A teacher’s observation that the student is not improving and still needs a great deal of behavior support.">
            <a:extLst>
              <a:ext uri="{FF2B5EF4-FFF2-40B4-BE49-F238E27FC236}">
                <a16:creationId xmlns:a16="http://schemas.microsoft.com/office/drawing/2014/main" id="{0DB745CA-2C8D-C019-D3BC-A09191D3E26B}"/>
              </a:ext>
            </a:extLst>
          </p:cNvPr>
          <p:cNvPicPr>
            <a:picLocks noGrp="1" noChangeAspect="1"/>
          </p:cNvPicPr>
          <p:nvPr>
            <p:ph sz="quarter" idx="24"/>
          </p:nvPr>
        </p:nvPicPr>
        <p:blipFill>
          <a:blip r:embed="rId6" cstate="screen">
            <a:extLst>
              <a:ext uri="{28A0092B-C50C-407E-A947-70E740481C1C}">
                <a14:useLocalDpi xmlns:a14="http://schemas.microsoft.com/office/drawing/2010/main"/>
              </a:ext>
            </a:extLst>
          </a:blip>
          <a:stretch>
            <a:fillRect/>
          </a:stretch>
        </p:blipFill>
        <p:spPr>
          <a:xfrm>
            <a:off x="9007872" y="3429000"/>
            <a:ext cx="2397919" cy="1598613"/>
          </a:xfrm>
          <a:prstGeom prst="rect">
            <a:avLst/>
          </a:prstGeom>
        </p:spPr>
      </p:pic>
      <p:pic>
        <p:nvPicPr>
          <p:cNvPr id="19" name="Content Placeholder 18" descr="A different line graph that shows the student is not improving in their behavior goals. With these conflicting data pieces one would consider their reaction to intervention questionable.">
            <a:extLst>
              <a:ext uri="{FF2B5EF4-FFF2-40B4-BE49-F238E27FC236}">
                <a16:creationId xmlns:a16="http://schemas.microsoft.com/office/drawing/2014/main" id="{38B73070-949B-32F2-0D0C-ABC78E8CC16A}"/>
              </a:ext>
            </a:extLst>
          </p:cNvPr>
          <p:cNvPicPr>
            <a:picLocks noGrp="1" noChangeAspect="1"/>
          </p:cNvPicPr>
          <p:nvPr>
            <p:ph sz="quarter" idx="25"/>
          </p:nvPr>
        </p:nvPicPr>
        <p:blipFill>
          <a:blip r:embed="rId7" cstate="screen">
            <a:extLst>
              <a:ext uri="{28A0092B-C50C-407E-A947-70E740481C1C}">
                <a14:useLocalDpi xmlns:a14="http://schemas.microsoft.com/office/drawing/2010/main"/>
              </a:ext>
            </a:extLst>
          </a:blip>
          <a:stretch>
            <a:fillRect/>
          </a:stretch>
        </p:blipFill>
        <p:spPr>
          <a:xfrm>
            <a:off x="6463361" y="4510088"/>
            <a:ext cx="2367254" cy="1598612"/>
          </a:xfrm>
          <a:prstGeom prst="rect">
            <a:avLst/>
          </a:prstGeom>
          <a:effectLst>
            <a:outerShdw blurRad="50800" dist="38100" dir="2700000">
              <a:srgbClr val="000000">
                <a:alpha val="40000"/>
              </a:srgbClr>
            </a:outerShdw>
          </a:effectLst>
        </p:spPr>
      </p:pic>
      <p:sp>
        <p:nvSpPr>
          <p:cNvPr id="13" name="Text Placeholder 12">
            <a:extLst>
              <a:ext uri="{FF2B5EF4-FFF2-40B4-BE49-F238E27FC236}">
                <a16:creationId xmlns:a16="http://schemas.microsoft.com/office/drawing/2014/main" id="{A2471029-FC8D-9203-E7A5-9677E95DC570}"/>
              </a:ext>
            </a:extLst>
          </p:cNvPr>
          <p:cNvSpPr>
            <a:spLocks noGrp="1"/>
          </p:cNvSpPr>
          <p:nvPr>
            <p:ph type="body" idx="26"/>
          </p:nvPr>
        </p:nvSpPr>
        <p:spPr>
          <a:xfrm>
            <a:off x="9007872" y="5162964"/>
            <a:ext cx="2240411" cy="945736"/>
          </a:xfrm>
        </p:spPr>
        <p:txBody>
          <a:bodyPr>
            <a:normAutofit lnSpcReduction="10000"/>
          </a:bodyPr>
          <a:lstStyle/>
          <a:p>
            <a:pPr marL="114300" indent="0">
              <a:buNone/>
            </a:pPr>
            <a:r>
              <a:rPr lang="en-US"/>
              <a:t>Teacher </a:t>
            </a:r>
          </a:p>
          <a:p>
            <a:pPr marL="114300" indent="0">
              <a:buNone/>
            </a:pPr>
            <a:r>
              <a:rPr lang="en-US"/>
              <a:t>Observations</a:t>
            </a:r>
          </a:p>
        </p:txBody>
      </p:sp>
      <p:sp>
        <p:nvSpPr>
          <p:cNvPr id="14" name="Text Placeholder 13">
            <a:extLst>
              <a:ext uri="{FF2B5EF4-FFF2-40B4-BE49-F238E27FC236}">
                <a16:creationId xmlns:a16="http://schemas.microsoft.com/office/drawing/2014/main" id="{B8E68B47-CD47-E829-34BB-9C89F3855ADB}"/>
              </a:ext>
            </a:extLst>
          </p:cNvPr>
          <p:cNvSpPr>
            <a:spLocks noGrp="1"/>
          </p:cNvSpPr>
          <p:nvPr>
            <p:ph type="body" idx="27"/>
          </p:nvPr>
        </p:nvSpPr>
        <p:spPr>
          <a:xfrm>
            <a:off x="213618" y="6343132"/>
            <a:ext cx="3115736" cy="517616"/>
          </a:xfrm>
        </p:spPr>
        <p:txBody>
          <a:bodyPr>
            <a:normAutofit/>
          </a:bodyPr>
          <a:lstStyle/>
          <a:p>
            <a:pPr marL="114300" indent="0">
              <a:buNone/>
            </a:pPr>
            <a:r>
              <a:rPr lang="en-US" sz="1800"/>
              <a:t>(FL PS/RTI, 2021)</a:t>
            </a:r>
          </a:p>
        </p:txBody>
      </p:sp>
    </p:spTree>
    <p:extLst>
      <p:ext uri="{BB962C8B-B14F-4D97-AF65-F5344CB8AC3E}">
        <p14:creationId xmlns:p14="http://schemas.microsoft.com/office/powerpoint/2010/main" val="29543919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0879F-D414-411E-8F75-93218851FC99}"/>
              </a:ext>
            </a:extLst>
          </p:cNvPr>
          <p:cNvSpPr>
            <a:spLocks noGrp="1"/>
          </p:cNvSpPr>
          <p:nvPr>
            <p:ph type="title"/>
          </p:nvPr>
        </p:nvSpPr>
        <p:spPr/>
        <p:txBody>
          <a:bodyPr/>
          <a:lstStyle/>
          <a:p>
            <a:r>
              <a:rPr lang="en-US"/>
              <a:t>Determining Response</a:t>
            </a:r>
          </a:p>
        </p:txBody>
      </p:sp>
      <p:sp>
        <p:nvSpPr>
          <p:cNvPr id="3" name="Content Placeholder 2">
            <a:extLst>
              <a:ext uri="{FF2B5EF4-FFF2-40B4-BE49-F238E27FC236}">
                <a16:creationId xmlns:a16="http://schemas.microsoft.com/office/drawing/2014/main" id="{71D70F2D-DF9A-16C6-085C-CD2AE7F057F6}"/>
              </a:ext>
            </a:extLst>
          </p:cNvPr>
          <p:cNvSpPr>
            <a:spLocks noGrp="1"/>
          </p:cNvSpPr>
          <p:nvPr>
            <p:ph sz="quarter" idx="11"/>
          </p:nvPr>
        </p:nvSpPr>
        <p:spPr/>
        <p:txBody>
          <a:bodyPr>
            <a:normAutofit/>
          </a:bodyPr>
          <a:lstStyle/>
          <a:p>
            <a:pPr marL="0" indent="0">
              <a:buNone/>
            </a:pPr>
            <a:r>
              <a:rPr lang="en-US" kern="0">
                <a:latin typeface="Arial"/>
                <a:cs typeface="Arial"/>
                <a:sym typeface="Arial"/>
              </a:rPr>
              <a:t>When deciding whether student response is positive or poor, </a:t>
            </a:r>
            <a:r>
              <a:rPr lang="en-US" b="1" kern="0">
                <a:latin typeface="Arial"/>
                <a:cs typeface="Arial"/>
                <a:sym typeface="Arial"/>
              </a:rPr>
              <a:t>teams</a:t>
            </a:r>
            <a:r>
              <a:rPr lang="en-US" kern="0">
                <a:latin typeface="Arial"/>
                <a:cs typeface="Arial"/>
                <a:sym typeface="Arial"/>
              </a:rPr>
              <a:t> should make decisions </a:t>
            </a:r>
            <a:r>
              <a:rPr lang="en-US" b="1" kern="0">
                <a:latin typeface="Arial"/>
                <a:cs typeface="Arial"/>
                <a:sym typeface="Arial"/>
              </a:rPr>
              <a:t>based on a wealth of data </a:t>
            </a:r>
            <a:r>
              <a:rPr lang="en-US" kern="0">
                <a:latin typeface="Arial"/>
                <a:cs typeface="Arial"/>
                <a:sym typeface="Arial"/>
              </a:rPr>
              <a:t>and with consideration given to the unique circumstances of the student.</a:t>
            </a:r>
          </a:p>
        </p:txBody>
      </p:sp>
      <p:sp>
        <p:nvSpPr>
          <p:cNvPr id="6" name="Footer Placeholder 5">
            <a:extLst>
              <a:ext uri="{FF2B5EF4-FFF2-40B4-BE49-F238E27FC236}">
                <a16:creationId xmlns:a16="http://schemas.microsoft.com/office/drawing/2014/main" id="{B256E688-37D1-36A1-BA52-26398614F8EB}"/>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Tennessee Department of Education </a:t>
            </a:r>
            <a:endParaRPr lang="id-ID"/>
          </a:p>
          <a:p>
            <a:endParaRPr lang="en-US"/>
          </a:p>
        </p:txBody>
      </p:sp>
      <p:pic>
        <p:nvPicPr>
          <p:cNvPr id="8" name="Content Placeholder 6" descr="Screenshot of a slide shown earlier in the presentation, reminding participants that a behavior progress report, observation recording form, and ongoing anedotal data are behavior data examples. ">
            <a:extLst>
              <a:ext uri="{FF2B5EF4-FFF2-40B4-BE49-F238E27FC236}">
                <a16:creationId xmlns:a16="http://schemas.microsoft.com/office/drawing/2014/main" id="{D83DBEE4-6B78-9F3B-7339-F2838364C34A}"/>
              </a:ext>
              <a:ext uri="{C183D7F6-B498-43B3-948B-1728B52AA6E4}">
                <adec:decorative xmlns:adec="http://schemas.microsoft.com/office/drawing/2017/decorative" val="0"/>
              </a:ext>
            </a:extLst>
          </p:cNvPr>
          <p:cNvPicPr>
            <a:picLocks noGrp="1"/>
          </p:cNvPicPr>
          <p:nvPr>
            <p:ph sz="quarter" idx="12"/>
          </p:nvPr>
        </p:nvPicPr>
        <p:blipFill>
          <a:blip r:embed="rId3" cstate="screen">
            <a:extLst>
              <a:ext uri="{28A0092B-C50C-407E-A947-70E740481C1C}">
                <a14:useLocalDpi xmlns:a14="http://schemas.microsoft.com/office/drawing/2010/main"/>
              </a:ext>
            </a:extLst>
          </a:blip>
          <a:stretch>
            <a:fillRect/>
          </a:stretch>
        </p:blipFill>
        <p:spPr>
          <a:xfrm>
            <a:off x="1413242" y="4074845"/>
            <a:ext cx="4526280" cy="2103120"/>
          </a:xfrm>
          <a:prstGeom prst="rect">
            <a:avLst/>
          </a:prstGeom>
          <a:ln>
            <a:solidFill>
              <a:schemeClr val="accent2"/>
            </a:solidFill>
          </a:ln>
        </p:spPr>
      </p:pic>
      <p:pic>
        <p:nvPicPr>
          <p:cNvPr id="10" name="Content Placeholder 9" descr="Screenshot of a slide shown earlier in the presentation, reminding participants that weekly probes, post-unit surveys, and ongoing anecdotal data are academic data examples. ">
            <a:extLst>
              <a:ext uri="{FF2B5EF4-FFF2-40B4-BE49-F238E27FC236}">
                <a16:creationId xmlns:a16="http://schemas.microsoft.com/office/drawing/2014/main" id="{9F871532-40BB-544F-B359-A63928137ECC}"/>
              </a:ext>
              <a:ext uri="{C183D7F6-B498-43B3-948B-1728B52AA6E4}">
                <adec:decorative xmlns:adec="http://schemas.microsoft.com/office/drawing/2017/decorative" val="0"/>
              </a:ext>
            </a:extLst>
          </p:cNvPr>
          <p:cNvPicPr>
            <a:picLocks noGrp="1"/>
          </p:cNvPicPr>
          <p:nvPr>
            <p:ph sz="quarter" idx="13"/>
          </p:nvPr>
        </p:nvPicPr>
        <p:blipFill>
          <a:blip r:embed="rId4" cstate="screen">
            <a:extLst>
              <a:ext uri="{28A0092B-C50C-407E-A947-70E740481C1C}">
                <a14:useLocalDpi xmlns:a14="http://schemas.microsoft.com/office/drawing/2010/main"/>
              </a:ext>
            </a:extLst>
          </a:blip>
          <a:stretch>
            <a:fillRect/>
          </a:stretch>
        </p:blipFill>
        <p:spPr>
          <a:xfrm>
            <a:off x="6987924" y="4075113"/>
            <a:ext cx="4526280" cy="2103120"/>
          </a:xfrm>
          <a:prstGeom prst="rect">
            <a:avLst/>
          </a:prstGeom>
          <a:ln>
            <a:solidFill>
              <a:schemeClr val="accent2"/>
            </a:solidFill>
          </a:ln>
        </p:spPr>
      </p:pic>
      <p:sp>
        <p:nvSpPr>
          <p:cNvPr id="7" name="Text Placeholder 6">
            <a:extLst>
              <a:ext uri="{FF2B5EF4-FFF2-40B4-BE49-F238E27FC236}">
                <a16:creationId xmlns:a16="http://schemas.microsoft.com/office/drawing/2014/main" id="{F65C7D6C-D62D-3438-7311-25235FF91004}"/>
              </a:ext>
            </a:extLst>
          </p:cNvPr>
          <p:cNvSpPr>
            <a:spLocks noGrp="1"/>
          </p:cNvSpPr>
          <p:nvPr>
            <p:ph type="body" sz="quarter" idx="14"/>
          </p:nvPr>
        </p:nvSpPr>
        <p:spPr/>
        <p:txBody>
          <a:bodyPr/>
          <a:lstStyle/>
          <a:p>
            <a:r>
              <a:rPr lang="en-US"/>
              <a:t>(Fuchs &amp; Mellard, 2005)</a:t>
            </a:r>
          </a:p>
        </p:txBody>
      </p:sp>
    </p:spTree>
    <p:extLst>
      <p:ext uri="{BB962C8B-B14F-4D97-AF65-F5344CB8AC3E}">
        <p14:creationId xmlns:p14="http://schemas.microsoft.com/office/powerpoint/2010/main" val="5766208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97C2B-1F20-CD0C-126E-2A884466C8ED}"/>
              </a:ext>
            </a:extLst>
          </p:cNvPr>
          <p:cNvSpPr>
            <a:spLocks noGrp="1"/>
          </p:cNvSpPr>
          <p:nvPr>
            <p:ph type="title"/>
          </p:nvPr>
        </p:nvSpPr>
        <p:spPr/>
        <p:txBody>
          <a:bodyPr/>
          <a:lstStyle/>
          <a:p>
            <a:r>
              <a:rPr lang="en-US"/>
              <a:t>Guiding Questions </a:t>
            </a:r>
          </a:p>
        </p:txBody>
      </p:sp>
      <p:sp>
        <p:nvSpPr>
          <p:cNvPr id="3" name="Text Placeholder 2">
            <a:extLst>
              <a:ext uri="{FF2B5EF4-FFF2-40B4-BE49-F238E27FC236}">
                <a16:creationId xmlns:a16="http://schemas.microsoft.com/office/drawing/2014/main" id="{B5BA68D1-FF2C-77FD-3583-1F810354CA6A}"/>
              </a:ext>
              <a:ext uri="{C183D7F6-B498-43B3-948B-1728B52AA6E4}">
                <adec:decorative xmlns:adec="http://schemas.microsoft.com/office/drawing/2017/decorative" val="0"/>
              </a:ext>
            </a:extLst>
          </p:cNvPr>
          <p:cNvSpPr>
            <a:spLocks noGrp="1"/>
          </p:cNvSpPr>
          <p:nvPr>
            <p:ph type="body" sz="quarter" idx="10"/>
          </p:nvPr>
        </p:nvSpPr>
        <p:spPr/>
        <p:txBody>
          <a:bodyPr/>
          <a:lstStyle/>
          <a:p>
            <a:pPr marL="12700" lvl="1" indent="0">
              <a:buNone/>
            </a:pPr>
            <a:r>
              <a:rPr lang="en-US"/>
              <a:t>Teams can ask these questions when interpreting the data:</a:t>
            </a:r>
          </a:p>
          <a:p>
            <a:pPr marL="633095" lvl="1" indent="-457200">
              <a:spcBef>
                <a:spcPts val="600"/>
              </a:spcBef>
              <a:buFont typeface="Arial"/>
              <a:buAutoNum type="arabicPeriod"/>
            </a:pPr>
            <a:r>
              <a:rPr lang="en-US"/>
              <a:t>Will the student reach the established goal within a reasonable time period?</a:t>
            </a:r>
          </a:p>
          <a:p>
            <a:pPr marL="633095" lvl="1" indent="-457200">
              <a:spcBef>
                <a:spcPts val="600"/>
              </a:spcBef>
              <a:buFont typeface="Arial"/>
              <a:buAutoNum type="arabicPeriod"/>
            </a:pPr>
            <a:r>
              <a:rPr lang="en-US"/>
              <a:t>Are there data outliers that should be excluded from our analysis?</a:t>
            </a:r>
          </a:p>
          <a:p>
            <a:pPr marL="633095" lvl="1" indent="-457200">
              <a:spcBef>
                <a:spcPts val="600"/>
              </a:spcBef>
              <a:buFont typeface="Arial"/>
              <a:buAutoNum type="arabicPeriod"/>
            </a:pPr>
            <a:r>
              <a:rPr lang="en-US"/>
              <a:t>What do our other data sources tell us?</a:t>
            </a:r>
          </a:p>
          <a:p>
            <a:pPr marL="633095" lvl="1" indent="-457200">
              <a:spcBef>
                <a:spcPts val="600"/>
              </a:spcBef>
              <a:buFont typeface="Arial"/>
              <a:buAutoNum type="arabicPeriod"/>
            </a:pPr>
            <a:r>
              <a:rPr lang="en-US"/>
              <a:t>Is the intervention being implemented with fidelity? </a:t>
            </a:r>
          </a:p>
          <a:p>
            <a:pPr marL="633095" lvl="1" indent="-457200">
              <a:spcBef>
                <a:spcPts val="600"/>
              </a:spcBef>
              <a:buFont typeface="Arial"/>
              <a:buAutoNum type="arabicPeriod"/>
            </a:pPr>
            <a:r>
              <a:rPr lang="en-US"/>
              <a:t>Are our progress monitoring probes sensitive to change and aligned with skills targeted by the intervention?</a:t>
            </a:r>
          </a:p>
        </p:txBody>
      </p:sp>
      <p:sp>
        <p:nvSpPr>
          <p:cNvPr id="4" name="Footer Placeholder 3">
            <a:extLst>
              <a:ext uri="{FF2B5EF4-FFF2-40B4-BE49-F238E27FC236}">
                <a16:creationId xmlns:a16="http://schemas.microsoft.com/office/drawing/2014/main" id="{1D1D8664-F3E2-2768-882C-041AFBC7899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Tennessee Department of Education </a:t>
            </a:r>
            <a:endParaRPr lang="id-ID"/>
          </a:p>
          <a:p>
            <a:endParaRPr lang="en-US"/>
          </a:p>
        </p:txBody>
      </p:sp>
      <p:sp>
        <p:nvSpPr>
          <p:cNvPr id="5" name="Text Placeholder 4">
            <a:extLst>
              <a:ext uri="{FF2B5EF4-FFF2-40B4-BE49-F238E27FC236}">
                <a16:creationId xmlns:a16="http://schemas.microsoft.com/office/drawing/2014/main" id="{BD2A05E0-C8A7-0682-E31E-F36726BC5297}"/>
              </a:ext>
            </a:extLst>
          </p:cNvPr>
          <p:cNvSpPr>
            <a:spLocks noGrp="1"/>
          </p:cNvSpPr>
          <p:nvPr>
            <p:ph type="body" sz="quarter" idx="12"/>
          </p:nvPr>
        </p:nvSpPr>
        <p:spPr/>
        <p:txBody>
          <a:bodyPr>
            <a:normAutofit/>
          </a:bodyPr>
          <a:lstStyle/>
          <a:p>
            <a:r>
              <a:rPr lang="en-US"/>
              <a:t>(National Center on Intensive Intervention, 2023)</a:t>
            </a:r>
          </a:p>
        </p:txBody>
      </p:sp>
    </p:spTree>
    <p:extLst>
      <p:ext uri="{BB962C8B-B14F-4D97-AF65-F5344CB8AC3E}">
        <p14:creationId xmlns:p14="http://schemas.microsoft.com/office/powerpoint/2010/main" val="20343122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E75DC-88CC-6881-507D-3066D39E6EFB}"/>
              </a:ext>
            </a:extLst>
          </p:cNvPr>
          <p:cNvSpPr>
            <a:spLocks noGrp="1"/>
          </p:cNvSpPr>
          <p:nvPr>
            <p:ph type="title"/>
          </p:nvPr>
        </p:nvSpPr>
        <p:spPr/>
        <p:txBody>
          <a:bodyPr/>
          <a:lstStyle/>
          <a:p>
            <a:r>
              <a:rPr lang="en-US"/>
              <a:t>Analyzing Data </a:t>
            </a:r>
          </a:p>
        </p:txBody>
      </p:sp>
      <p:sp>
        <p:nvSpPr>
          <p:cNvPr id="3" name="Text Placeholder 2">
            <a:extLst>
              <a:ext uri="{FF2B5EF4-FFF2-40B4-BE49-F238E27FC236}">
                <a16:creationId xmlns:a16="http://schemas.microsoft.com/office/drawing/2014/main" id="{17EA243D-FA0E-470F-2C19-8F75C220AE13}"/>
              </a:ext>
            </a:extLst>
          </p:cNvPr>
          <p:cNvSpPr>
            <a:spLocks noGrp="1"/>
          </p:cNvSpPr>
          <p:nvPr>
            <p:ph type="body" idx="10"/>
          </p:nvPr>
        </p:nvSpPr>
        <p:spPr>
          <a:xfrm>
            <a:off x="431234" y="1582724"/>
            <a:ext cx="5224193" cy="525621"/>
          </a:xfrm>
        </p:spPr>
        <p:txBody>
          <a:bodyPr>
            <a:noAutofit/>
          </a:bodyPr>
          <a:lstStyle/>
          <a:p>
            <a:pPr marL="114300" indent="0">
              <a:buNone/>
            </a:pPr>
            <a:r>
              <a:rPr lang="en-US" b="1"/>
              <a:t>Formal Progress Monitoring Data</a:t>
            </a:r>
          </a:p>
          <a:p>
            <a:endParaRPr lang="en-US"/>
          </a:p>
        </p:txBody>
      </p:sp>
      <p:sp>
        <p:nvSpPr>
          <p:cNvPr id="4" name="Footer Placeholder 3">
            <a:extLst>
              <a:ext uri="{FF2B5EF4-FFF2-40B4-BE49-F238E27FC236}">
                <a16:creationId xmlns:a16="http://schemas.microsoft.com/office/drawing/2014/main" id="{C203D360-F811-BCA5-6904-6408D22ED4AF}"/>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a:p>
        </p:txBody>
      </p:sp>
      <p:sp>
        <p:nvSpPr>
          <p:cNvPr id="5" name="Content Placeholder 4">
            <a:extLst>
              <a:ext uri="{FF2B5EF4-FFF2-40B4-BE49-F238E27FC236}">
                <a16:creationId xmlns:a16="http://schemas.microsoft.com/office/drawing/2014/main" id="{9511C1DA-6E64-21B0-3E53-78F3D76AD7C7}"/>
              </a:ext>
            </a:extLst>
          </p:cNvPr>
          <p:cNvSpPr>
            <a:spLocks noGrp="1"/>
          </p:cNvSpPr>
          <p:nvPr>
            <p:ph sz="quarter" idx="12"/>
          </p:nvPr>
        </p:nvSpPr>
        <p:spPr>
          <a:xfrm>
            <a:off x="507999" y="2216132"/>
            <a:ext cx="2640714" cy="1469789"/>
          </a:xfrm>
        </p:spPr>
        <p:txBody>
          <a:bodyPr/>
          <a:lstStyle/>
          <a:p>
            <a:pPr marL="114300" marR="0" lvl="0" indent="0" algn="l" defTabSz="685629" rtl="0" eaLnBrk="1" fontAlgn="auto" latinLnBrk="0" hangingPunct="1">
              <a:lnSpc>
                <a:spcPct val="90000"/>
              </a:lnSpc>
              <a:spcBef>
                <a:spcPts val="750"/>
              </a:spcBef>
              <a:spcAft>
                <a:spcPts val="0"/>
              </a:spcAft>
              <a:buClr>
                <a:srgbClr val="3C3E40"/>
              </a:buClr>
              <a:buSzPts val="1800"/>
              <a:buFont typeface="Arial" panose="020B0604020202020204" pitchFamily="34" charset="0"/>
              <a:buNone/>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Consider student performance relative to the goal line.</a:t>
            </a:r>
          </a:p>
          <a:p>
            <a:endParaRPr lang="en-US"/>
          </a:p>
        </p:txBody>
      </p:sp>
      <p:pic>
        <p:nvPicPr>
          <p:cNvPr id="15" name="Google Shape;2702;p245" descr="In this line graph the student (shown in red) is very close to meeting their goal line (shown in blue) but performance tends to stay just below the goal, an indication of a questionable response where we would need more data.">
            <a:extLst>
              <a:ext uri="{FF2B5EF4-FFF2-40B4-BE49-F238E27FC236}">
                <a16:creationId xmlns:a16="http://schemas.microsoft.com/office/drawing/2014/main" id="{5CF906BE-930F-CA1C-7E5E-58802E617F02}"/>
              </a:ext>
            </a:extLst>
          </p:cNvPr>
          <p:cNvPicPr preferRelativeResize="0">
            <a:picLocks noGrp="1"/>
          </p:cNvPicPr>
          <p:nvPr>
            <p:ph sz="quarter" idx="20"/>
          </p:nvPr>
        </p:nvPicPr>
        <p:blipFill rotWithShape="1">
          <a:blip r:embed="rId3" cstate="screen">
            <a:alphaModFix/>
            <a:extLst>
              <a:ext uri="{28A0092B-C50C-407E-A947-70E740481C1C}">
                <a14:useLocalDpi xmlns:a14="http://schemas.microsoft.com/office/drawing/2010/main"/>
              </a:ext>
            </a:extLst>
          </a:blip>
          <a:srcRect/>
          <a:stretch/>
        </p:blipFill>
        <p:spPr>
          <a:xfrm>
            <a:off x="1007294" y="3685921"/>
            <a:ext cx="2454275" cy="1769849"/>
          </a:xfrm>
          <a:prstGeom prst="rect">
            <a:avLst/>
          </a:prstGeom>
          <a:noFill/>
          <a:ln w="9525" cap="flat" cmpd="sng">
            <a:solidFill>
              <a:srgbClr val="D6D6D6"/>
            </a:solidFill>
            <a:prstDash val="solid"/>
            <a:round/>
            <a:headEnd type="none" w="sm" len="sm"/>
            <a:tailEnd type="none" w="sm" len="sm"/>
          </a:ln>
          <a:effectLst>
            <a:outerShdw blurRad="50800" dist="38100" dir="2700000" algn="tl" rotWithShape="0">
              <a:srgbClr val="000000">
                <a:alpha val="40000"/>
              </a:srgbClr>
            </a:outerShdw>
          </a:effectLst>
        </p:spPr>
      </p:pic>
      <p:pic>
        <p:nvPicPr>
          <p:cNvPr id="16" name="Google Shape;2682;p243" descr="In this bar graph, the student is meeting and exceeding his goal after intervention begins.">
            <a:extLst>
              <a:ext uri="{FF2B5EF4-FFF2-40B4-BE49-F238E27FC236}">
                <a16:creationId xmlns:a16="http://schemas.microsoft.com/office/drawing/2014/main" id="{AB4A6E94-013C-D3F6-CD6E-F473C369B25D}"/>
              </a:ext>
            </a:extLst>
          </p:cNvPr>
          <p:cNvPicPr preferRelativeResize="0">
            <a:picLocks noGrp="1"/>
          </p:cNvPicPr>
          <p:nvPr>
            <p:ph sz="quarter" idx="21"/>
          </p:nvPr>
        </p:nvPicPr>
        <p:blipFill rotWithShape="1">
          <a:blip r:embed="rId4" cstate="screen">
            <a:alphaModFix/>
            <a:extLst>
              <a:ext uri="{28A0092B-C50C-407E-A947-70E740481C1C}">
                <a14:useLocalDpi xmlns:a14="http://schemas.microsoft.com/office/drawing/2010/main"/>
              </a:ext>
            </a:extLst>
          </a:blip>
          <a:srcRect/>
          <a:stretch/>
        </p:blipFill>
        <p:spPr>
          <a:xfrm>
            <a:off x="3385794" y="4133599"/>
            <a:ext cx="1495212" cy="1789112"/>
          </a:xfrm>
          <a:prstGeom prst="rect">
            <a:avLst/>
          </a:prstGeom>
          <a:noFill/>
          <a:ln w="9525" cap="flat" cmpd="sng">
            <a:solidFill>
              <a:srgbClr val="F2F2F2"/>
            </a:solidFill>
            <a:prstDash val="solid"/>
            <a:round/>
            <a:headEnd type="none" w="sm" len="sm"/>
            <a:tailEnd type="none" w="sm" len="sm"/>
          </a:ln>
          <a:effectLst>
            <a:outerShdw blurRad="50800" dist="38100" dir="2700000" algn="tl" rotWithShape="0">
              <a:srgbClr val="000000">
                <a:alpha val="40000"/>
              </a:srgbClr>
            </a:outerShdw>
          </a:effectLst>
        </p:spPr>
      </p:pic>
      <p:sp>
        <p:nvSpPr>
          <p:cNvPr id="9" name="Text Placeholder 8">
            <a:extLst>
              <a:ext uri="{FF2B5EF4-FFF2-40B4-BE49-F238E27FC236}">
                <a16:creationId xmlns:a16="http://schemas.microsoft.com/office/drawing/2014/main" id="{1510B2A4-003C-4A5B-058D-556485045B52}"/>
              </a:ext>
            </a:extLst>
          </p:cNvPr>
          <p:cNvSpPr>
            <a:spLocks noGrp="1"/>
          </p:cNvSpPr>
          <p:nvPr>
            <p:ph type="body" idx="22"/>
          </p:nvPr>
        </p:nvSpPr>
        <p:spPr>
          <a:xfrm>
            <a:off x="6613298" y="1564228"/>
            <a:ext cx="3274251" cy="525621"/>
          </a:xfrm>
        </p:spPr>
        <p:txBody>
          <a:bodyPr/>
          <a:lstStyle/>
          <a:p>
            <a:pPr marL="114300" indent="0">
              <a:buNone/>
            </a:pPr>
            <a:r>
              <a:rPr lang="en-US" b="1"/>
              <a:t>Other Data Sources </a:t>
            </a:r>
          </a:p>
          <a:p>
            <a:pPr marL="114300" indent="0">
              <a:buNone/>
            </a:pPr>
            <a:endParaRPr lang="en-US"/>
          </a:p>
        </p:txBody>
      </p:sp>
      <p:sp>
        <p:nvSpPr>
          <p:cNvPr id="10" name="Content Placeholder 9">
            <a:extLst>
              <a:ext uri="{FF2B5EF4-FFF2-40B4-BE49-F238E27FC236}">
                <a16:creationId xmlns:a16="http://schemas.microsoft.com/office/drawing/2014/main" id="{8CE4BF44-76F2-05A5-C8D1-9A80176291A4}"/>
              </a:ext>
            </a:extLst>
          </p:cNvPr>
          <p:cNvSpPr>
            <a:spLocks noGrp="1"/>
          </p:cNvSpPr>
          <p:nvPr>
            <p:ph sz="quarter" idx="23"/>
          </p:nvPr>
        </p:nvSpPr>
        <p:spPr>
          <a:xfrm>
            <a:off x="6613298" y="2332086"/>
            <a:ext cx="3785278" cy="2053314"/>
          </a:xfrm>
        </p:spPr>
        <p:txBody>
          <a:bodyPr>
            <a:noAutofit/>
          </a:bodyPr>
          <a:lstStyle/>
          <a:p>
            <a:pPr marL="114300" marR="0" lvl="0" indent="0" algn="l" defTabSz="685629" rtl="0" eaLnBrk="1" fontAlgn="auto" latinLnBrk="0" hangingPunct="1">
              <a:lnSpc>
                <a:spcPct val="90000"/>
              </a:lnSpc>
              <a:spcBef>
                <a:spcPts val="750"/>
              </a:spcBef>
              <a:spcAft>
                <a:spcPts val="0"/>
              </a:spcAft>
              <a:buClr>
                <a:srgbClr val="3C3E40"/>
              </a:buClr>
              <a:buSzPts val="1800"/>
              <a:buFont typeface="Arial" panose="020B0604020202020204" pitchFamily="34" charset="0"/>
              <a:buNone/>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Consider evidence (e.g., classroom assessments, work samples, teacher report, observations) that conveys level of skill mastery. </a:t>
            </a:r>
          </a:p>
          <a:p>
            <a:endParaRPr lang="en-US"/>
          </a:p>
        </p:txBody>
      </p:sp>
      <p:pic>
        <p:nvPicPr>
          <p:cNvPr id="17" name="Content Placeholder 16" descr="A student sitting working at her desk.">
            <a:extLst>
              <a:ext uri="{FF2B5EF4-FFF2-40B4-BE49-F238E27FC236}">
                <a16:creationId xmlns:a16="http://schemas.microsoft.com/office/drawing/2014/main" id="{CF7F3CF9-1DAE-CF12-7A5F-1BA28583DD95}"/>
              </a:ext>
            </a:extLst>
          </p:cNvPr>
          <p:cNvPicPr>
            <a:picLocks noGrp="1" noChangeAspect="1"/>
          </p:cNvPicPr>
          <p:nvPr>
            <p:ph sz="quarter" idx="24"/>
          </p:nvPr>
        </p:nvPicPr>
        <p:blipFill>
          <a:blip r:embed="rId5" cstate="screen">
            <a:extLst>
              <a:ext uri="{28A0092B-C50C-407E-A947-70E740481C1C}">
                <a14:useLocalDpi xmlns:a14="http://schemas.microsoft.com/office/drawing/2010/main"/>
              </a:ext>
            </a:extLst>
          </a:blip>
          <a:stretch>
            <a:fillRect/>
          </a:stretch>
        </p:blipFill>
        <p:spPr>
          <a:xfrm flipH="1">
            <a:off x="8781609" y="3992922"/>
            <a:ext cx="2399922" cy="1598613"/>
          </a:xfrm>
          <a:prstGeom prst="rect">
            <a:avLst/>
          </a:prstGeom>
        </p:spPr>
      </p:pic>
      <p:pic>
        <p:nvPicPr>
          <p:cNvPr id="19" name="Picture 18" descr="A student scoring at 80% or above on her unit assessments.">
            <a:extLst>
              <a:ext uri="{FF2B5EF4-FFF2-40B4-BE49-F238E27FC236}">
                <a16:creationId xmlns:a16="http://schemas.microsoft.com/office/drawing/2014/main" id="{89A3F3E9-6E2F-53B3-BA16-E52548D6C185}"/>
              </a:ext>
            </a:extLst>
          </p:cNvPr>
          <p:cNvPicPr>
            <a:picLocks noChangeAspect="1"/>
          </p:cNvPicPr>
          <p:nvPr/>
        </p:nvPicPr>
        <p:blipFill>
          <a:blip r:embed="rId6"/>
          <a:stretch>
            <a:fillRect/>
          </a:stretch>
        </p:blipFill>
        <p:spPr>
          <a:xfrm>
            <a:off x="6629210" y="5412510"/>
            <a:ext cx="3784600" cy="876300"/>
          </a:xfrm>
          <a:prstGeom prst="rect">
            <a:avLst/>
          </a:prstGeom>
        </p:spPr>
      </p:pic>
    </p:spTree>
    <p:extLst>
      <p:ext uri="{BB962C8B-B14F-4D97-AF65-F5344CB8AC3E}">
        <p14:creationId xmlns:p14="http://schemas.microsoft.com/office/powerpoint/2010/main" val="983493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E1F5F-8E96-4541-FB75-F3A92C75B373}"/>
              </a:ext>
            </a:extLst>
          </p:cNvPr>
          <p:cNvSpPr>
            <a:spLocks noGrp="1"/>
          </p:cNvSpPr>
          <p:nvPr>
            <p:ph type="title"/>
          </p:nvPr>
        </p:nvSpPr>
        <p:spPr/>
        <p:txBody>
          <a:bodyPr/>
          <a:lstStyle/>
          <a:p>
            <a:r>
              <a:rPr lang="en-US"/>
              <a:t>Agenda</a:t>
            </a:r>
          </a:p>
        </p:txBody>
      </p:sp>
      <p:sp>
        <p:nvSpPr>
          <p:cNvPr id="3" name="Text Placeholder 2">
            <a:extLst>
              <a:ext uri="{FF2B5EF4-FFF2-40B4-BE49-F238E27FC236}">
                <a16:creationId xmlns:a16="http://schemas.microsoft.com/office/drawing/2014/main" id="{C1A4AEC5-2FCB-8EA7-06F1-DAF09378DD15}"/>
              </a:ext>
            </a:extLst>
          </p:cNvPr>
          <p:cNvSpPr>
            <a:spLocks noGrp="1"/>
          </p:cNvSpPr>
          <p:nvPr>
            <p:ph type="body" sz="quarter" idx="10"/>
          </p:nvPr>
        </p:nvSpPr>
        <p:spPr/>
        <p:txBody>
          <a:bodyPr/>
          <a:lstStyle/>
          <a:p>
            <a:pPr marL="0" indent="0">
              <a:spcBef>
                <a:spcPts val="1200"/>
              </a:spcBef>
              <a:buNone/>
            </a:pPr>
            <a:r>
              <a:rPr lang="en-US"/>
              <a:t>8:30 		</a:t>
            </a:r>
            <a:r>
              <a:rPr lang="en-US">
                <a:solidFill>
                  <a:schemeClr val="tx1">
                    <a:lumMod val="50000"/>
                  </a:schemeClr>
                </a:solidFill>
              </a:rPr>
              <a:t>Welcome</a:t>
            </a:r>
            <a:r>
              <a:rPr lang="en-US"/>
              <a:t> and Introductions</a:t>
            </a:r>
          </a:p>
          <a:p>
            <a:pPr marL="0" indent="0">
              <a:spcBef>
                <a:spcPts val="1200"/>
              </a:spcBef>
              <a:buNone/>
            </a:pPr>
            <a:r>
              <a:rPr lang="en-US"/>
              <a:t>8:45 		Using Drill-down Assessments 		to Understand the Problem</a:t>
            </a:r>
          </a:p>
          <a:p>
            <a:pPr marL="0" indent="0">
              <a:spcBef>
                <a:spcPts val="1200"/>
              </a:spcBef>
              <a:buNone/>
            </a:pPr>
            <a:r>
              <a:rPr lang="en-US"/>
              <a:t>10:45 	Selecting and Managing 				Interventions</a:t>
            </a:r>
          </a:p>
          <a:p>
            <a:pPr marL="0" indent="0">
              <a:spcBef>
                <a:spcPts val="1200"/>
              </a:spcBef>
              <a:buNone/>
            </a:pPr>
            <a:r>
              <a:rPr lang="en-US"/>
              <a:t>12:00 	Lunch</a:t>
            </a:r>
          </a:p>
          <a:p>
            <a:pPr marL="0" indent="0">
              <a:spcBef>
                <a:spcPts val="1200"/>
              </a:spcBef>
              <a:buNone/>
            </a:pPr>
            <a:r>
              <a:rPr lang="en-US"/>
              <a:t>1:15 		Determining Response to 			Intervention</a:t>
            </a:r>
          </a:p>
          <a:p>
            <a:pPr marL="0" indent="0">
              <a:spcBef>
                <a:spcPts val="1200"/>
              </a:spcBef>
              <a:buNone/>
            </a:pPr>
            <a:r>
              <a:rPr lang="en-US"/>
              <a:t>3:00 		Wrap-Up</a:t>
            </a:r>
          </a:p>
        </p:txBody>
      </p:sp>
      <p:sp>
        <p:nvSpPr>
          <p:cNvPr id="4" name="Footer Placeholder 3">
            <a:extLst>
              <a:ext uri="{FF2B5EF4-FFF2-40B4-BE49-F238E27FC236}">
                <a16:creationId xmlns:a16="http://schemas.microsoft.com/office/drawing/2014/main" id="{0777BA12-4A7B-7A81-B4D2-DADB73442A7B}"/>
              </a:ext>
            </a:extLst>
          </p:cNvPr>
          <p:cNvSpPr>
            <a:spLocks noGrp="1"/>
          </p:cNvSpPr>
          <p:nvPr>
            <p:ph type="ftr" sz="quarter" idx="12"/>
          </p:nvPr>
        </p:nvSpPr>
        <p:spPr/>
        <p:txBody>
          <a:bodyPr/>
          <a:lstStyle/>
          <a:p>
            <a:r>
              <a:rPr lang="en-US"/>
              <a:t>© Tennessee Department of Education </a:t>
            </a:r>
            <a:endParaRPr lang="id-ID"/>
          </a:p>
        </p:txBody>
      </p:sp>
    </p:spTree>
    <p:extLst>
      <p:ext uri="{BB962C8B-B14F-4D97-AF65-F5344CB8AC3E}">
        <p14:creationId xmlns:p14="http://schemas.microsoft.com/office/powerpoint/2010/main" val="10842274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E8B71-F249-C226-9989-448075B739D8}"/>
              </a:ext>
            </a:extLst>
          </p:cNvPr>
          <p:cNvSpPr>
            <a:spLocks noGrp="1"/>
          </p:cNvSpPr>
          <p:nvPr>
            <p:ph type="title"/>
          </p:nvPr>
        </p:nvSpPr>
        <p:spPr/>
        <p:txBody>
          <a:bodyPr/>
          <a:lstStyle/>
          <a:p>
            <a:r>
              <a:rPr lang="en-US"/>
              <a:t>Analyzing Formal Progress Monitoring Data</a:t>
            </a:r>
            <a:br>
              <a:rPr lang="en-US">
                <a:latin typeface="Georgia"/>
                <a:ea typeface="Georgia"/>
                <a:cs typeface="Georgia"/>
              </a:rPr>
            </a:br>
            <a:r>
              <a:rPr lang="en-US" sz="2400" i="1">
                <a:latin typeface="Arial" panose="020B0604020202020204" pitchFamily="34" charset="0"/>
                <a:cs typeface="Arial" panose="020B0604020202020204" pitchFamily="34" charset="0"/>
                <a:extLst>
                  <a:ext uri="http://customooxmlschemas.google.com/">
                    <go:slidesCustomData xmlns=""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61"/>
                  </a:ext>
                </a:extLst>
              </a:rPr>
              <a:t>Academic Data 1</a:t>
            </a:r>
            <a:endParaRPr lang="en-US"/>
          </a:p>
        </p:txBody>
      </p:sp>
      <p:pic>
        <p:nvPicPr>
          <p:cNvPr id="10" name="Google Shape;2803;p256" descr="Data points shown on a green line on a line graph, mostly all on or slightly below a purple goal line.">
            <a:extLst>
              <a:ext uri="{FF2B5EF4-FFF2-40B4-BE49-F238E27FC236}">
                <a16:creationId xmlns:a16="http://schemas.microsoft.com/office/drawing/2014/main" id="{02DAA18D-A127-5F9D-71BC-6E48CAC6D351}"/>
              </a:ext>
            </a:extLst>
          </p:cNvPr>
          <p:cNvPicPr preferRelativeResize="0">
            <a:picLocks noGrp="1"/>
          </p:cNvPicPr>
          <p:nvPr>
            <p:ph sz="quarter" idx="15"/>
          </p:nvPr>
        </p:nvPicPr>
        <p:blipFill rotWithShape="1">
          <a:blip r:embed="rId3" cstate="screen">
            <a:alphaModFix/>
            <a:extLst>
              <a:ext uri="{28A0092B-C50C-407E-A947-70E740481C1C}">
                <a14:useLocalDpi xmlns:a14="http://schemas.microsoft.com/office/drawing/2010/main"/>
              </a:ext>
            </a:extLst>
          </a:blip>
          <a:srcRect/>
          <a:stretch/>
        </p:blipFill>
        <p:spPr>
          <a:xfrm>
            <a:off x="1429443" y="2355850"/>
            <a:ext cx="3387926" cy="3546475"/>
          </a:xfrm>
          <a:prstGeom prst="rect">
            <a:avLst/>
          </a:prstGeom>
          <a:noFill/>
          <a:ln w="38100" cap="flat" cmpd="sng">
            <a:solidFill>
              <a:srgbClr val="D8D8D8"/>
            </a:solidFill>
            <a:prstDash val="solid"/>
            <a:round/>
            <a:headEnd type="none" w="sm" len="sm"/>
            <a:tailEnd type="none" w="sm" len="sm"/>
          </a:ln>
          <a:effectLst>
            <a:outerShdw blurRad="50800" dist="38100" dir="2700000" algn="tl" rotWithShape="0">
              <a:prstClr val="black">
                <a:alpha val="40000"/>
              </a:prstClr>
            </a:outerShdw>
          </a:effectLst>
        </p:spPr>
      </p:pic>
      <p:sp>
        <p:nvSpPr>
          <p:cNvPr id="6" name="Content Placeholder 5">
            <a:extLst>
              <a:ext uri="{FF2B5EF4-FFF2-40B4-BE49-F238E27FC236}">
                <a16:creationId xmlns:a16="http://schemas.microsoft.com/office/drawing/2014/main" id="{C125BF8A-C1AD-3903-81A2-BF29793AEAA6}"/>
              </a:ext>
            </a:extLst>
          </p:cNvPr>
          <p:cNvSpPr>
            <a:spLocks noGrp="1"/>
          </p:cNvSpPr>
          <p:nvPr>
            <p:ph sz="quarter" idx="17"/>
          </p:nvPr>
        </p:nvSpPr>
        <p:spPr>
          <a:xfrm>
            <a:off x="6826530" y="2355112"/>
            <a:ext cx="4463770" cy="3201625"/>
          </a:xfrm>
        </p:spPr>
        <p:txBody>
          <a:bodyPr>
            <a:normAutofit/>
          </a:bodyPr>
          <a:lstStyle/>
          <a:p>
            <a:pPr marL="342900" indent="-342900"/>
            <a:r>
              <a:rPr lang="en-US"/>
              <a:t>Compare student’s performance to the goal line.</a:t>
            </a:r>
          </a:p>
          <a:p>
            <a:pPr marL="342900" indent="-342900"/>
            <a:r>
              <a:rPr lang="en-US"/>
              <a:t>Do these data suggest the student is making progress? </a:t>
            </a:r>
          </a:p>
          <a:p>
            <a:pPr marL="342900" indent="-342900"/>
            <a:r>
              <a:rPr lang="en-US"/>
              <a:t>What other data should be considered?</a:t>
            </a:r>
          </a:p>
        </p:txBody>
      </p:sp>
      <p:sp>
        <p:nvSpPr>
          <p:cNvPr id="8" name="Footer Placeholder 7">
            <a:extLst>
              <a:ext uri="{FF2B5EF4-FFF2-40B4-BE49-F238E27FC236}">
                <a16:creationId xmlns:a16="http://schemas.microsoft.com/office/drawing/2014/main" id="{8BD8E267-9823-832E-7187-96FBFFD0D4FB}"/>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Tennessee Department of Education </a:t>
            </a:r>
            <a:endParaRPr lang="id-ID"/>
          </a:p>
          <a:p>
            <a:endParaRPr lang="en-US"/>
          </a:p>
        </p:txBody>
      </p:sp>
      <p:pic>
        <p:nvPicPr>
          <p:cNvPr id="9" name="Picture 8">
            <a:extLst>
              <a:ext uri="{FF2B5EF4-FFF2-40B4-BE49-F238E27FC236}">
                <a16:creationId xmlns:a16="http://schemas.microsoft.com/office/drawing/2014/main" id="{0C5D8ABF-7995-B23F-7CC5-EDD4058E488F}"/>
              </a:ext>
              <a:ext uri="{C183D7F6-B498-43B3-948B-1728B52AA6E4}">
                <adec:decorative xmlns:adec="http://schemas.microsoft.com/office/drawing/2017/decorative" val="1"/>
              </a:ext>
            </a:extLst>
          </p:cNvPr>
          <p:cNvPicPr>
            <a:picLocks noChangeAspect="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1141608" y="228600"/>
            <a:ext cx="559879" cy="699849"/>
          </a:xfrm>
          <a:prstGeom prst="rect">
            <a:avLst/>
          </a:prstGeom>
        </p:spPr>
      </p:pic>
      <p:sp>
        <p:nvSpPr>
          <p:cNvPr id="7" name="Text Placeholder 6">
            <a:extLst>
              <a:ext uri="{FF2B5EF4-FFF2-40B4-BE49-F238E27FC236}">
                <a16:creationId xmlns:a16="http://schemas.microsoft.com/office/drawing/2014/main" id="{A834CB64-2028-7BA7-388D-647BC1C41C41}"/>
              </a:ext>
            </a:extLst>
          </p:cNvPr>
          <p:cNvSpPr>
            <a:spLocks noGrp="1"/>
          </p:cNvSpPr>
          <p:nvPr>
            <p:ph type="body" sz="quarter" idx="18"/>
          </p:nvPr>
        </p:nvSpPr>
        <p:spPr>
          <a:xfrm>
            <a:off x="507998" y="6391275"/>
            <a:ext cx="5482493" cy="365760"/>
          </a:xfrm>
        </p:spPr>
        <p:txBody>
          <a:bodyPr>
            <a:noAutofit/>
          </a:bodyPr>
          <a:lstStyle/>
          <a:p>
            <a:r>
              <a:rPr lang="en-US"/>
              <a:t>(National Center on Response to Intervention, 2013)</a:t>
            </a:r>
          </a:p>
        </p:txBody>
      </p:sp>
    </p:spTree>
    <p:extLst>
      <p:ext uri="{BB962C8B-B14F-4D97-AF65-F5344CB8AC3E}">
        <p14:creationId xmlns:p14="http://schemas.microsoft.com/office/powerpoint/2010/main" val="5421658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A9842-6358-40BA-F600-CDD0DD87BBC7}"/>
              </a:ext>
            </a:extLst>
          </p:cNvPr>
          <p:cNvSpPr>
            <a:spLocks noGrp="1"/>
          </p:cNvSpPr>
          <p:nvPr>
            <p:ph type="title"/>
          </p:nvPr>
        </p:nvSpPr>
        <p:spPr/>
        <p:txBody>
          <a:bodyPr/>
          <a:lstStyle/>
          <a:p>
            <a:r>
              <a:rPr lang="en-US" sz="3600"/>
              <a:t>Analyzing Formal Progress Monitoring Data</a:t>
            </a:r>
            <a:br>
              <a:rPr lang="en-US">
                <a:latin typeface="Georgia"/>
                <a:ea typeface="Georgia"/>
                <a:cs typeface="Georgia"/>
                <a:sym typeface="Georgia"/>
              </a:rPr>
            </a:br>
            <a:r>
              <a:rPr lang="en-US" sz="2400" i="1">
                <a:latin typeface="Arial" panose="020B0604020202020204" pitchFamily="34" charset="0"/>
                <a:cs typeface="Arial" panose="020B0604020202020204" pitchFamily="34" charset="0"/>
                <a:extLst>
                  <a:ext uri="http://customooxmlschemas.google.com/">
                    <go:slidesCustomData xmlns=""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61"/>
                  </a:ext>
                </a:extLst>
              </a:rPr>
              <a:t>Academic Data 2</a:t>
            </a:r>
            <a:endParaRPr lang="en-US"/>
          </a:p>
        </p:txBody>
      </p:sp>
      <p:sp>
        <p:nvSpPr>
          <p:cNvPr id="8" name="Footer Placeholder 7">
            <a:extLst>
              <a:ext uri="{FF2B5EF4-FFF2-40B4-BE49-F238E27FC236}">
                <a16:creationId xmlns:a16="http://schemas.microsoft.com/office/drawing/2014/main" id="{1EBABDFA-6284-89AF-D502-1E5078CE40F1}"/>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Tennessee Department of Education </a:t>
            </a:r>
            <a:endParaRPr lang="id-ID"/>
          </a:p>
          <a:p>
            <a:endParaRPr lang="en-US"/>
          </a:p>
        </p:txBody>
      </p:sp>
      <p:pic>
        <p:nvPicPr>
          <p:cNvPr id="9" name="Google Shape;2812;p257" descr="Data points shown on a green goal line, mostly fall on or slightly below a purple goal line on a line graph. A yellow trend line shows that the student will not meet his goal..">
            <a:extLst>
              <a:ext uri="{FF2B5EF4-FFF2-40B4-BE49-F238E27FC236}">
                <a16:creationId xmlns:a16="http://schemas.microsoft.com/office/drawing/2014/main" id="{894F267E-704B-DFBE-CFFA-68286AA0EBEA}"/>
              </a:ext>
            </a:extLst>
          </p:cNvPr>
          <p:cNvPicPr preferRelativeResize="0">
            <a:picLocks noGrp="1"/>
          </p:cNvPicPr>
          <p:nvPr>
            <p:ph sz="quarter" idx="15"/>
          </p:nvPr>
        </p:nvPicPr>
        <p:blipFill rotWithShape="1">
          <a:blip r:embed="rId3" cstate="screen">
            <a:alphaModFix/>
            <a:extLst>
              <a:ext uri="{28A0092B-C50C-407E-A947-70E740481C1C}">
                <a14:useLocalDpi xmlns:a14="http://schemas.microsoft.com/office/drawing/2010/main"/>
              </a:ext>
            </a:extLst>
          </a:blip>
          <a:srcRect/>
          <a:stretch/>
        </p:blipFill>
        <p:spPr>
          <a:xfrm>
            <a:off x="1437788" y="2355850"/>
            <a:ext cx="3371237" cy="3546475"/>
          </a:xfrm>
          <a:prstGeom prst="rect">
            <a:avLst/>
          </a:prstGeom>
          <a:noFill/>
          <a:ln w="38100" cap="flat" cmpd="sng">
            <a:solidFill>
              <a:srgbClr val="D8D8D8"/>
            </a:solidFill>
            <a:prstDash val="solid"/>
            <a:round/>
            <a:headEnd type="none" w="sm" len="sm"/>
            <a:tailEnd type="none" w="sm" len="sm"/>
          </a:ln>
          <a:effectLst>
            <a:outerShdw blurRad="50800" dist="38100" dir="2700000" algn="tl" rotWithShape="0">
              <a:prstClr val="black">
                <a:alpha val="40000"/>
              </a:prstClr>
            </a:outerShdw>
          </a:effectLst>
        </p:spPr>
      </p:pic>
      <p:sp>
        <p:nvSpPr>
          <p:cNvPr id="6" name="Content Placeholder 5">
            <a:extLst>
              <a:ext uri="{FF2B5EF4-FFF2-40B4-BE49-F238E27FC236}">
                <a16:creationId xmlns:a16="http://schemas.microsoft.com/office/drawing/2014/main" id="{E6E13EAC-A265-5370-E3A4-6E9AE6DC4AC7}"/>
              </a:ext>
            </a:extLst>
          </p:cNvPr>
          <p:cNvSpPr>
            <a:spLocks noGrp="1"/>
          </p:cNvSpPr>
          <p:nvPr>
            <p:ph sz="quarter" idx="17"/>
          </p:nvPr>
        </p:nvSpPr>
        <p:spPr>
          <a:xfrm>
            <a:off x="6502400" y="1840524"/>
            <a:ext cx="4802467" cy="4325814"/>
          </a:xfrm>
        </p:spPr>
        <p:txBody>
          <a:bodyPr>
            <a:normAutofit lnSpcReduction="10000"/>
          </a:bodyPr>
          <a:lstStyle/>
          <a:p>
            <a:pPr marL="285750" indent="-285750">
              <a:spcBef>
                <a:spcPts val="1200"/>
              </a:spcBef>
            </a:pPr>
            <a:r>
              <a:rPr lang="en-US"/>
              <a:t>A trend line has been added. The trend line summarizes the student's data and predicts future performance.</a:t>
            </a:r>
          </a:p>
          <a:p>
            <a:pPr marL="285750" indent="-285750">
              <a:spcBef>
                <a:spcPts val="1200"/>
              </a:spcBef>
            </a:pPr>
            <a:r>
              <a:rPr lang="en-US"/>
              <a:t>Now evaluate the student’s progress by comparing the trend line to the goal line. </a:t>
            </a:r>
          </a:p>
          <a:p>
            <a:pPr marL="285750" indent="-285750">
              <a:spcBef>
                <a:spcPts val="1200"/>
              </a:spcBef>
            </a:pPr>
            <a:r>
              <a:rPr lang="en-US"/>
              <a:t>Has your perception of student progress changed?</a:t>
            </a:r>
          </a:p>
          <a:p>
            <a:pPr marL="285750" indent="-285750">
              <a:spcBef>
                <a:spcPts val="1200"/>
              </a:spcBef>
            </a:pPr>
            <a:r>
              <a:rPr lang="en-US"/>
              <a:t>What other data would help your decision?</a:t>
            </a:r>
          </a:p>
        </p:txBody>
      </p:sp>
      <p:sp>
        <p:nvSpPr>
          <p:cNvPr id="7" name="Text Placeholder 6">
            <a:extLst>
              <a:ext uri="{FF2B5EF4-FFF2-40B4-BE49-F238E27FC236}">
                <a16:creationId xmlns:a16="http://schemas.microsoft.com/office/drawing/2014/main" id="{60AE24CC-360E-46D1-51F1-8909A59E9BD3}"/>
              </a:ext>
            </a:extLst>
          </p:cNvPr>
          <p:cNvSpPr>
            <a:spLocks noGrp="1"/>
          </p:cNvSpPr>
          <p:nvPr>
            <p:ph type="body" sz="quarter" idx="18"/>
          </p:nvPr>
        </p:nvSpPr>
        <p:spPr>
          <a:xfrm>
            <a:off x="126998" y="6198576"/>
            <a:ext cx="5586413" cy="553081"/>
          </a:xfrm>
        </p:spPr>
        <p:txBody>
          <a:bodyPr>
            <a:noAutofit/>
          </a:bodyPr>
          <a:lstStyle/>
          <a:p>
            <a:r>
              <a:rPr lang="en-US"/>
              <a:t>(National Center on Response to Intervention, 2013)</a:t>
            </a:r>
          </a:p>
        </p:txBody>
      </p:sp>
    </p:spTree>
    <p:extLst>
      <p:ext uri="{BB962C8B-B14F-4D97-AF65-F5344CB8AC3E}">
        <p14:creationId xmlns:p14="http://schemas.microsoft.com/office/powerpoint/2010/main" val="407586104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EC15E-FFE6-B0FC-FEF2-DE152D391DDC}"/>
              </a:ext>
            </a:extLst>
          </p:cNvPr>
          <p:cNvSpPr>
            <a:spLocks noGrp="1"/>
          </p:cNvSpPr>
          <p:nvPr>
            <p:ph type="title"/>
          </p:nvPr>
        </p:nvSpPr>
        <p:spPr/>
        <p:txBody>
          <a:bodyPr/>
          <a:lstStyle/>
          <a:p>
            <a:r>
              <a:rPr lang="en-US" sz="3600"/>
              <a:t>Considering a Comprehensive Data Profile</a:t>
            </a:r>
            <a:br>
              <a:rPr lang="en-US" i="1"/>
            </a:br>
            <a:r>
              <a:rPr lang="en-US" sz="2400" i="1">
                <a:latin typeface="Arial" panose="020B0604020202020204" pitchFamily="34" charset="0"/>
                <a:cs typeface="Arial" panose="020B0604020202020204" pitchFamily="34" charset="0"/>
              </a:rPr>
              <a:t>Academic Data</a:t>
            </a:r>
            <a:endParaRPr lang="en-US"/>
          </a:p>
        </p:txBody>
      </p:sp>
      <p:sp>
        <p:nvSpPr>
          <p:cNvPr id="8" name="Footer Placeholder 7">
            <a:extLst>
              <a:ext uri="{FF2B5EF4-FFF2-40B4-BE49-F238E27FC236}">
                <a16:creationId xmlns:a16="http://schemas.microsoft.com/office/drawing/2014/main" id="{B04E4208-BB3C-9C72-928B-2E76993254CF}"/>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 Tennessee Department of Education </a:t>
            </a:r>
            <a:endParaRPr lang="id-ID"/>
          </a:p>
          <a:p>
            <a:endParaRPr lang="en-US"/>
          </a:p>
        </p:txBody>
      </p:sp>
      <p:pic>
        <p:nvPicPr>
          <p:cNvPr id="9" name="Google Shape;2812;p257" descr="Data points shown on a green goal line, mostly fall on or slightly below a purple goal line on a line graph. A yellow trend line shows that the student will not meet his goal..">
            <a:extLst>
              <a:ext uri="{FF2B5EF4-FFF2-40B4-BE49-F238E27FC236}">
                <a16:creationId xmlns:a16="http://schemas.microsoft.com/office/drawing/2014/main" id="{CFDD8FFF-CDAE-DC30-4C95-FF7573F7773D}"/>
              </a:ext>
            </a:extLst>
          </p:cNvPr>
          <p:cNvPicPr preferRelativeResize="0">
            <a:picLocks noGrp="1"/>
          </p:cNvPicPr>
          <p:nvPr>
            <p:ph sz="quarter" idx="15"/>
          </p:nvPr>
        </p:nvPicPr>
        <p:blipFill rotWithShape="1">
          <a:blip r:embed="rId3" cstate="screen">
            <a:alphaModFix/>
            <a:extLst>
              <a:ext uri="{28A0092B-C50C-407E-A947-70E740481C1C}">
                <a14:useLocalDpi xmlns:a14="http://schemas.microsoft.com/office/drawing/2010/main"/>
              </a:ext>
            </a:extLst>
          </a:blip>
          <a:srcRect/>
          <a:stretch/>
        </p:blipFill>
        <p:spPr>
          <a:xfrm>
            <a:off x="1437788" y="2355850"/>
            <a:ext cx="3371237" cy="3546475"/>
          </a:xfrm>
          <a:prstGeom prst="rect">
            <a:avLst/>
          </a:prstGeom>
          <a:noFill/>
          <a:ln w="38100" cap="flat" cmpd="sng">
            <a:solidFill>
              <a:srgbClr val="D8D8D8"/>
            </a:solidFill>
            <a:prstDash val="solid"/>
            <a:round/>
            <a:headEnd type="none" w="sm" len="sm"/>
            <a:tailEnd type="none" w="sm" len="sm"/>
          </a:ln>
          <a:effectLst>
            <a:outerShdw blurRad="50800" dist="38100" dir="2700000" algn="tl" rotWithShape="0">
              <a:prstClr val="black">
                <a:alpha val="40000"/>
              </a:prstClr>
            </a:outerShdw>
          </a:effectLst>
        </p:spPr>
      </p:pic>
      <p:sp>
        <p:nvSpPr>
          <p:cNvPr id="6" name="Content Placeholder 5">
            <a:extLst>
              <a:ext uri="{FF2B5EF4-FFF2-40B4-BE49-F238E27FC236}">
                <a16:creationId xmlns:a16="http://schemas.microsoft.com/office/drawing/2014/main" id="{F7E78A9C-9EAA-1AE1-325A-3769473C5213}"/>
              </a:ext>
            </a:extLst>
          </p:cNvPr>
          <p:cNvSpPr>
            <a:spLocks noGrp="1"/>
          </p:cNvSpPr>
          <p:nvPr>
            <p:ph sz="quarter" idx="17"/>
          </p:nvPr>
        </p:nvSpPr>
        <p:spPr>
          <a:xfrm>
            <a:off x="6814807" y="1437000"/>
            <a:ext cx="4478337" cy="4729727"/>
          </a:xfrm>
        </p:spPr>
        <p:txBody>
          <a:bodyPr>
            <a:normAutofit lnSpcReduction="10000"/>
          </a:bodyPr>
          <a:lstStyle/>
          <a:p>
            <a:pPr marL="76200" indent="0">
              <a:buNone/>
            </a:pPr>
            <a:r>
              <a:rPr lang="en-US" b="1"/>
              <a:t>Intervention Lesson Data</a:t>
            </a:r>
          </a:p>
          <a:p>
            <a:pPr marL="76200" indent="0">
              <a:spcAft>
                <a:spcPts val="1200"/>
              </a:spcAft>
              <a:buNone/>
            </a:pPr>
            <a:r>
              <a:rPr lang="en-US"/>
              <a:t>Applies multisyllabic word reading strategies across passages included in intervention program</a:t>
            </a:r>
          </a:p>
          <a:p>
            <a:pPr marL="76200" indent="0">
              <a:buNone/>
            </a:pPr>
            <a:r>
              <a:rPr lang="en-US" b="1"/>
              <a:t>Intervention Assessments</a:t>
            </a:r>
          </a:p>
          <a:p>
            <a:pPr marL="76200" indent="0">
              <a:spcAft>
                <a:spcPts val="1200"/>
              </a:spcAft>
              <a:buNone/>
            </a:pPr>
            <a:r>
              <a:rPr lang="en-US"/>
              <a:t>Earned 90% on the last two unit assessments</a:t>
            </a:r>
          </a:p>
          <a:p>
            <a:pPr marL="76200" indent="0">
              <a:buNone/>
            </a:pPr>
            <a:r>
              <a:rPr lang="en-US" b="1"/>
              <a:t>Classroom Assessments</a:t>
            </a:r>
          </a:p>
          <a:p>
            <a:pPr marL="76200" indent="0">
              <a:buNone/>
            </a:pPr>
            <a:r>
              <a:rPr lang="en-US"/>
              <a:t>Earned 65% on last two English Language Arts  assessments</a:t>
            </a:r>
          </a:p>
        </p:txBody>
      </p:sp>
    </p:spTree>
    <p:extLst>
      <p:ext uri="{BB962C8B-B14F-4D97-AF65-F5344CB8AC3E}">
        <p14:creationId xmlns:p14="http://schemas.microsoft.com/office/powerpoint/2010/main" val="8921026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5A402-A1A7-2408-C5A6-4505205B8064}"/>
              </a:ext>
            </a:extLst>
          </p:cNvPr>
          <p:cNvSpPr>
            <a:spLocks noGrp="1"/>
          </p:cNvSpPr>
          <p:nvPr>
            <p:ph type="title"/>
          </p:nvPr>
        </p:nvSpPr>
        <p:spPr/>
        <p:txBody>
          <a:bodyPr/>
          <a:lstStyle/>
          <a:p>
            <a:r>
              <a:rPr lang="en-US">
                <a:extLst>
                  <a:ext uri="http://customooxmlschemas.google.com/">
                    <go:slidesCustomData xmlns=""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583"/>
                  </a:ext>
                </a:extLst>
              </a:rPr>
              <a:t>Evaluating Progress</a:t>
            </a:r>
            <a:br>
              <a:rPr lang="en-US" sz="3200"/>
            </a:br>
            <a:r>
              <a:rPr lang="en-US" sz="2400" i="1">
                <a:latin typeface="Arial" panose="020B0604020202020204" pitchFamily="34" charset="0"/>
                <a:cs typeface="Arial" panose="020B0604020202020204" pitchFamily="34" charset="0"/>
              </a:rPr>
              <a:t>Behavior Data</a:t>
            </a:r>
            <a:endParaRPr lang="en-US"/>
          </a:p>
        </p:txBody>
      </p:sp>
      <p:sp>
        <p:nvSpPr>
          <p:cNvPr id="4" name="Footer Placeholder 3">
            <a:extLst>
              <a:ext uri="{FF2B5EF4-FFF2-40B4-BE49-F238E27FC236}">
                <a16:creationId xmlns:a16="http://schemas.microsoft.com/office/drawing/2014/main" id="{5994DB58-8E15-8854-F6C1-1D95EB682AF1}"/>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a:t>© Tennessee Department of Education </a:t>
            </a:r>
            <a:endParaRPr lang="id-ID"/>
          </a:p>
          <a:p>
            <a:endParaRPr lang="en-US"/>
          </a:p>
        </p:txBody>
      </p:sp>
      <p:sp>
        <p:nvSpPr>
          <p:cNvPr id="6" name="Text Placeholder 5">
            <a:extLst>
              <a:ext uri="{FF2B5EF4-FFF2-40B4-BE49-F238E27FC236}">
                <a16:creationId xmlns:a16="http://schemas.microsoft.com/office/drawing/2014/main" id="{3D3D8BEE-B9CB-1249-85D6-8D2670D252F1}"/>
              </a:ext>
            </a:extLst>
          </p:cNvPr>
          <p:cNvSpPr>
            <a:spLocks noGrp="1"/>
          </p:cNvSpPr>
          <p:nvPr>
            <p:ph type="body" sz="quarter" idx="16"/>
          </p:nvPr>
        </p:nvSpPr>
        <p:spPr>
          <a:xfrm>
            <a:off x="1617785" y="1691079"/>
            <a:ext cx="8534400" cy="1208314"/>
          </a:xfrm>
        </p:spPr>
        <p:txBody>
          <a:bodyPr/>
          <a:lstStyle/>
          <a:p>
            <a:pPr indent="0" algn="l"/>
            <a:r>
              <a:rPr lang="en-US" b="0"/>
              <a:t>When interpreting a student’s behavior data, compare baseline data to intervention data, and consider variability, level, trend and other informative data.</a:t>
            </a:r>
          </a:p>
        </p:txBody>
      </p:sp>
      <p:pic>
        <p:nvPicPr>
          <p:cNvPr id="15" name="Picture 14" descr="A graph titled variability that shows data taken during baseline and after intervention starts.">
            <a:extLst>
              <a:ext uri="{FF2B5EF4-FFF2-40B4-BE49-F238E27FC236}">
                <a16:creationId xmlns:a16="http://schemas.microsoft.com/office/drawing/2014/main" id="{CEC6FB2B-F253-E43C-C42E-C46547DCDF22}"/>
              </a:ext>
            </a:extLst>
          </p:cNvPr>
          <p:cNvPicPr>
            <a:picLocks noChangeAspect="1"/>
          </p:cNvPicPr>
          <p:nvPr/>
        </p:nvPicPr>
        <p:blipFill>
          <a:blip r:embed="rId3"/>
          <a:stretch>
            <a:fillRect/>
          </a:stretch>
        </p:blipFill>
        <p:spPr>
          <a:xfrm>
            <a:off x="937846" y="2967224"/>
            <a:ext cx="2768600" cy="2120900"/>
          </a:xfrm>
          <a:prstGeom prst="rect">
            <a:avLst/>
          </a:prstGeom>
        </p:spPr>
      </p:pic>
      <p:pic>
        <p:nvPicPr>
          <p:cNvPr id="19" name="Picture 18" descr="A graph titled level that shows data taken during baseline and after intervention starts.">
            <a:extLst>
              <a:ext uri="{FF2B5EF4-FFF2-40B4-BE49-F238E27FC236}">
                <a16:creationId xmlns:a16="http://schemas.microsoft.com/office/drawing/2014/main" id="{03B058D5-1FCC-A5A6-A2CE-0E848A650C2B}"/>
              </a:ext>
            </a:extLst>
          </p:cNvPr>
          <p:cNvPicPr>
            <a:picLocks noChangeAspect="1"/>
          </p:cNvPicPr>
          <p:nvPr/>
        </p:nvPicPr>
        <p:blipFill>
          <a:blip r:embed="rId4"/>
          <a:stretch>
            <a:fillRect/>
          </a:stretch>
        </p:blipFill>
        <p:spPr>
          <a:xfrm>
            <a:off x="4602285" y="2978190"/>
            <a:ext cx="2565400" cy="2120900"/>
          </a:xfrm>
          <a:prstGeom prst="rect">
            <a:avLst/>
          </a:prstGeom>
        </p:spPr>
      </p:pic>
      <p:pic>
        <p:nvPicPr>
          <p:cNvPr id="23" name="Picture 22" descr="A graph titled trend that shows data taken during baseline and after intervention starts.">
            <a:extLst>
              <a:ext uri="{FF2B5EF4-FFF2-40B4-BE49-F238E27FC236}">
                <a16:creationId xmlns:a16="http://schemas.microsoft.com/office/drawing/2014/main" id="{FB6AED7B-6CF0-C882-95FE-E8F6832DA6EC}"/>
              </a:ext>
            </a:extLst>
          </p:cNvPr>
          <p:cNvPicPr>
            <a:picLocks noChangeAspect="1"/>
          </p:cNvPicPr>
          <p:nvPr/>
        </p:nvPicPr>
        <p:blipFill>
          <a:blip r:embed="rId5"/>
          <a:stretch>
            <a:fillRect/>
          </a:stretch>
        </p:blipFill>
        <p:spPr>
          <a:xfrm>
            <a:off x="7846360" y="2944485"/>
            <a:ext cx="2844800" cy="2120900"/>
          </a:xfrm>
          <a:prstGeom prst="rect">
            <a:avLst/>
          </a:prstGeom>
        </p:spPr>
      </p:pic>
      <p:sp>
        <p:nvSpPr>
          <p:cNvPr id="11" name="Text Placeholder 10">
            <a:extLst>
              <a:ext uri="{FF2B5EF4-FFF2-40B4-BE49-F238E27FC236}">
                <a16:creationId xmlns:a16="http://schemas.microsoft.com/office/drawing/2014/main" id="{950D4344-15F2-7632-B725-4D37C6C3DC6E}"/>
              </a:ext>
            </a:extLst>
          </p:cNvPr>
          <p:cNvSpPr>
            <a:spLocks noGrp="1"/>
          </p:cNvSpPr>
          <p:nvPr>
            <p:ph type="body" sz="quarter" idx="21"/>
          </p:nvPr>
        </p:nvSpPr>
        <p:spPr>
          <a:xfrm>
            <a:off x="507665" y="6434965"/>
            <a:ext cx="3103043" cy="365760"/>
          </a:xfrm>
        </p:spPr>
        <p:txBody>
          <a:bodyPr/>
          <a:lstStyle/>
          <a:p>
            <a:r>
              <a:rPr lang="en-US"/>
              <a:t>(Cooper et al., 2019)</a:t>
            </a:r>
          </a:p>
        </p:txBody>
      </p:sp>
    </p:spTree>
    <p:extLst>
      <p:ext uri="{BB962C8B-B14F-4D97-AF65-F5344CB8AC3E}">
        <p14:creationId xmlns:p14="http://schemas.microsoft.com/office/powerpoint/2010/main" val="176816004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1EFE4-2097-13D1-CCA0-0E514D515F35}"/>
              </a:ext>
            </a:extLst>
          </p:cNvPr>
          <p:cNvSpPr>
            <a:spLocks noGrp="1"/>
          </p:cNvSpPr>
          <p:nvPr>
            <p:ph type="title"/>
          </p:nvPr>
        </p:nvSpPr>
        <p:spPr/>
        <p:txBody>
          <a:bodyPr/>
          <a:lstStyle/>
          <a:p>
            <a:r>
              <a:rPr lang="en-US" sz="3600"/>
              <a:t>Considering a Comprehensive Data Profile</a:t>
            </a:r>
            <a:br>
              <a:rPr lang="en-US" i="1"/>
            </a:br>
            <a:r>
              <a:rPr lang="en-US" sz="2400" i="1">
                <a:latin typeface="Arial" panose="020B0604020202020204" pitchFamily="34" charset="0"/>
                <a:cs typeface="Arial" panose="020B0604020202020204" pitchFamily="34" charset="0"/>
              </a:rPr>
              <a:t>Behavior Data</a:t>
            </a:r>
            <a:endParaRPr lang="en-US"/>
          </a:p>
        </p:txBody>
      </p:sp>
      <p:pic>
        <p:nvPicPr>
          <p:cNvPr id="9" name="Google Shape;2872;p263" descr="A bar graph that shows a student consistently scoring at or above his goal line after intervention begins.">
            <a:extLst>
              <a:ext uri="{FF2B5EF4-FFF2-40B4-BE49-F238E27FC236}">
                <a16:creationId xmlns:a16="http://schemas.microsoft.com/office/drawing/2014/main" id="{3BB83342-7716-E2FF-9896-6180AAE42DE1}"/>
              </a:ext>
            </a:extLst>
          </p:cNvPr>
          <p:cNvPicPr preferRelativeResize="0">
            <a:picLocks noGrp="1"/>
          </p:cNvPicPr>
          <p:nvPr>
            <p:ph sz="quarter" idx="15"/>
          </p:nvPr>
        </p:nvPicPr>
        <p:blipFill rotWithShape="1">
          <a:blip r:embed="rId3" cstate="screen">
            <a:alphaModFix/>
            <a:extLst>
              <a:ext uri="{28A0092B-C50C-407E-A947-70E740481C1C}">
                <a14:useLocalDpi xmlns:a14="http://schemas.microsoft.com/office/drawing/2010/main"/>
              </a:ext>
            </a:extLst>
          </a:blip>
          <a:srcRect/>
          <a:stretch/>
        </p:blipFill>
        <p:spPr>
          <a:xfrm>
            <a:off x="1362186" y="1687513"/>
            <a:ext cx="3522440" cy="4214812"/>
          </a:xfrm>
          <a:prstGeom prst="rect">
            <a:avLst/>
          </a:prstGeom>
          <a:noFill/>
          <a:ln w="9525" cap="flat" cmpd="sng">
            <a:solidFill>
              <a:srgbClr val="F2F2F2"/>
            </a:solidFill>
            <a:prstDash val="solid"/>
            <a:round/>
            <a:headEnd type="none" w="sm" len="sm"/>
            <a:tailEnd type="none" w="sm" len="sm"/>
          </a:ln>
          <a:effectLst>
            <a:outerShdw blurRad="50800" dist="38100" dir="2700000" algn="tl" rotWithShape="0">
              <a:srgbClr val="000000">
                <a:alpha val="40000"/>
              </a:srgbClr>
            </a:outerShdw>
          </a:effectLst>
        </p:spPr>
      </p:pic>
      <p:sp>
        <p:nvSpPr>
          <p:cNvPr id="6" name="Content Placeholder 5">
            <a:extLst>
              <a:ext uri="{FF2B5EF4-FFF2-40B4-BE49-F238E27FC236}">
                <a16:creationId xmlns:a16="http://schemas.microsoft.com/office/drawing/2014/main" id="{4B6A0415-33EF-71D3-7787-AF0645D9AB56}"/>
              </a:ext>
            </a:extLst>
          </p:cNvPr>
          <p:cNvSpPr>
            <a:spLocks noGrp="1"/>
          </p:cNvSpPr>
          <p:nvPr>
            <p:ph sz="quarter" idx="17"/>
          </p:nvPr>
        </p:nvSpPr>
        <p:spPr>
          <a:xfrm>
            <a:off x="6094413" y="1090246"/>
            <a:ext cx="5175286" cy="5052645"/>
          </a:xfrm>
        </p:spPr>
        <p:txBody>
          <a:bodyPr>
            <a:noAutofit/>
          </a:bodyPr>
          <a:lstStyle/>
          <a:p>
            <a:pPr marL="76200" indent="0">
              <a:buNone/>
            </a:pPr>
            <a:r>
              <a:rPr lang="en-US" b="1"/>
              <a:t>Teacher Report </a:t>
            </a:r>
          </a:p>
          <a:p>
            <a:pPr marL="76200" indent="0">
              <a:spcAft>
                <a:spcPts val="800"/>
              </a:spcAft>
              <a:buNone/>
            </a:pPr>
            <a:r>
              <a:rPr lang="en-US"/>
              <a:t>Student behavior may be improving but student is struggling with daily classroom activities.</a:t>
            </a:r>
          </a:p>
          <a:p>
            <a:pPr marL="76200" indent="0">
              <a:buNone/>
            </a:pPr>
            <a:r>
              <a:rPr lang="en-US" b="1"/>
              <a:t>Discipline History</a:t>
            </a:r>
          </a:p>
          <a:p>
            <a:pPr marL="76200" indent="0">
              <a:spcAft>
                <a:spcPts val="800"/>
              </a:spcAft>
              <a:buNone/>
            </a:pPr>
            <a:r>
              <a:rPr lang="en-US"/>
              <a:t>No change in the rate of classroom or office-managed referrals.</a:t>
            </a:r>
          </a:p>
          <a:p>
            <a:pPr marL="76200" indent="0">
              <a:buNone/>
            </a:pPr>
            <a:r>
              <a:rPr lang="en-US" b="1"/>
              <a:t>Family Feedback</a:t>
            </a:r>
          </a:p>
          <a:p>
            <a:pPr marL="76200" indent="0">
              <a:spcAft>
                <a:spcPts val="800"/>
              </a:spcAft>
              <a:buNone/>
            </a:pPr>
            <a:r>
              <a:rPr lang="en-US"/>
              <a:t>Family was happy that student met their goal, but they don't believe their child is doing as well as they could. </a:t>
            </a:r>
          </a:p>
        </p:txBody>
      </p:sp>
      <p:sp>
        <p:nvSpPr>
          <p:cNvPr id="8" name="Footer Placeholder 7">
            <a:extLst>
              <a:ext uri="{FF2B5EF4-FFF2-40B4-BE49-F238E27FC236}">
                <a16:creationId xmlns:a16="http://schemas.microsoft.com/office/drawing/2014/main" id="{340174F0-C8DF-B638-4DC3-50AA2BB61C44}"/>
              </a:ext>
            </a:extLst>
          </p:cNvPr>
          <p:cNvSpPr>
            <a:spLocks noGrp="1"/>
          </p:cNvSpPr>
          <p:nvPr>
            <p:ph type="ftr" sz="quarter" idx="10"/>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42086736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547684-B554-D246-50C1-1BB270856C8E}"/>
              </a:ext>
            </a:extLst>
          </p:cNvPr>
          <p:cNvSpPr>
            <a:spLocks noGrp="1"/>
          </p:cNvSpPr>
          <p:nvPr>
            <p:ph type="title"/>
          </p:nvPr>
        </p:nvSpPr>
        <p:spPr/>
        <p:txBody>
          <a:bodyPr/>
          <a:lstStyle/>
          <a:p>
            <a:r>
              <a:rPr lang="en-US"/>
              <a:t>Considering a Comprehensive Data Profile</a:t>
            </a:r>
          </a:p>
        </p:txBody>
      </p:sp>
      <p:sp>
        <p:nvSpPr>
          <p:cNvPr id="4" name="Text Placeholder 3">
            <a:extLst>
              <a:ext uri="{FF2B5EF4-FFF2-40B4-BE49-F238E27FC236}">
                <a16:creationId xmlns:a16="http://schemas.microsoft.com/office/drawing/2014/main" id="{DF5D89BA-3ED8-5FD2-CDE6-5E8C38993BD1}"/>
              </a:ext>
            </a:extLst>
          </p:cNvPr>
          <p:cNvSpPr>
            <a:spLocks noGrp="1"/>
          </p:cNvSpPr>
          <p:nvPr>
            <p:ph type="body" sz="quarter" idx="14"/>
          </p:nvPr>
        </p:nvSpPr>
        <p:spPr>
          <a:xfrm>
            <a:off x="4642338" y="3297239"/>
            <a:ext cx="7286137" cy="1661624"/>
          </a:xfrm>
        </p:spPr>
        <p:txBody>
          <a:bodyPr/>
          <a:lstStyle/>
          <a:p>
            <a:pPr marL="0" indent="0" algn="ctr">
              <a:spcBef>
                <a:spcPts val="5424"/>
              </a:spcBef>
              <a:buNone/>
            </a:pPr>
            <a:r>
              <a:rPr lang="en-US" kern="0">
                <a:latin typeface="Arial"/>
                <a:cs typeface="Arial"/>
                <a:sym typeface="Arial"/>
              </a:rPr>
              <a:t>Teams should consider multiple sources of academic and behavior data together to provide the full picture of the student. </a:t>
            </a:r>
            <a:endParaRPr lang="en-US"/>
          </a:p>
        </p:txBody>
      </p:sp>
      <p:sp>
        <p:nvSpPr>
          <p:cNvPr id="2" name="Footer Placeholder 1">
            <a:extLst>
              <a:ext uri="{FF2B5EF4-FFF2-40B4-BE49-F238E27FC236}">
                <a16:creationId xmlns:a16="http://schemas.microsoft.com/office/drawing/2014/main" id="{FF1D5E87-AC9E-CA3C-265B-0FA9F9FFE30D}"/>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a:p>
        </p:txBody>
      </p:sp>
      <p:pic>
        <p:nvPicPr>
          <p:cNvPr id="6" name="Picture 5">
            <a:extLst>
              <a:ext uri="{FF2B5EF4-FFF2-40B4-BE49-F238E27FC236}">
                <a16:creationId xmlns:a16="http://schemas.microsoft.com/office/drawing/2014/main" id="{974CC2E0-3F1F-D538-6159-A088F375706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6436" y="1544738"/>
            <a:ext cx="2545902" cy="4821963"/>
          </a:xfrm>
          <a:prstGeom prst="rect">
            <a:avLst/>
          </a:prstGeom>
        </p:spPr>
      </p:pic>
    </p:spTree>
    <p:extLst>
      <p:ext uri="{BB962C8B-B14F-4D97-AF65-F5344CB8AC3E}">
        <p14:creationId xmlns:p14="http://schemas.microsoft.com/office/powerpoint/2010/main" val="13896635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57A0A-80F0-9EC0-A823-5965E79294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E0C737-7673-5950-C489-038BEE68F24D}"/>
              </a:ext>
            </a:extLst>
          </p:cNvPr>
          <p:cNvSpPr>
            <a:spLocks noGrp="1"/>
          </p:cNvSpPr>
          <p:nvPr>
            <p:ph type="title"/>
          </p:nvPr>
        </p:nvSpPr>
        <p:spPr/>
        <p:txBody>
          <a:bodyPr>
            <a:normAutofit/>
          </a:bodyPr>
          <a:lstStyle/>
          <a:p>
            <a:r>
              <a:rPr lang="en-US" sz="4000">
                <a:solidFill>
                  <a:srgbClr val="0E2B5A"/>
                </a:solidFill>
                <a:latin typeface="Georgia"/>
                <a:sym typeface="Georgia"/>
              </a:rPr>
              <a:t>Connection Activity</a:t>
            </a:r>
            <a:br>
              <a:rPr lang="en-US" sz="4800">
                <a:solidFill>
                  <a:srgbClr val="0E2B5A"/>
                </a:solidFill>
                <a:latin typeface="Georgia"/>
                <a:sym typeface="Georgia"/>
              </a:rPr>
            </a:br>
            <a:r>
              <a:rPr lang="en-US" sz="2700" i="1">
                <a:solidFill>
                  <a:srgbClr val="0E2B5A"/>
                </a:solidFill>
                <a:latin typeface="Arial" panose="020B0604020202020204" pitchFamily="34" charset="0"/>
                <a:cs typeface="Arial" panose="020B0604020202020204" pitchFamily="34" charset="0"/>
                <a:sym typeface="Georgia"/>
              </a:rPr>
              <a:t>Alignment Guide Application Activity</a:t>
            </a:r>
            <a:endParaRPr lang="en-US" sz="2700"/>
          </a:p>
        </p:txBody>
      </p:sp>
      <p:sp>
        <p:nvSpPr>
          <p:cNvPr id="3" name="Text Placeholder 2">
            <a:extLst>
              <a:ext uri="{FF2B5EF4-FFF2-40B4-BE49-F238E27FC236}">
                <a16:creationId xmlns:a16="http://schemas.microsoft.com/office/drawing/2014/main" id="{015CD686-A95C-5A8A-FFA8-8DCCAE08D296}"/>
              </a:ext>
            </a:extLst>
          </p:cNvPr>
          <p:cNvSpPr>
            <a:spLocks noGrp="1"/>
          </p:cNvSpPr>
          <p:nvPr>
            <p:ph type="body" sz="quarter" idx="10"/>
          </p:nvPr>
        </p:nvSpPr>
        <p:spPr/>
        <p:txBody>
          <a:bodyPr/>
          <a:lstStyle/>
          <a:p>
            <a:pPr indent="-342900">
              <a:spcBef>
                <a:spcPts val="0"/>
              </a:spcBef>
              <a:buAutoNum type="arabicPeriod"/>
            </a:pPr>
            <a:r>
              <a:rPr lang="en-US">
                <a:latin typeface="Arial"/>
                <a:ea typeface="Arial"/>
                <a:cs typeface="Arial"/>
                <a:sym typeface="Arial"/>
              </a:rPr>
              <a:t>Turn to the </a:t>
            </a:r>
            <a:r>
              <a:rPr lang="en-US" i="1">
                <a:latin typeface="Arial"/>
                <a:ea typeface="Arial"/>
                <a:cs typeface="Arial"/>
                <a:sym typeface="Arial"/>
              </a:rPr>
              <a:t>Connection Activity </a:t>
            </a:r>
            <a:r>
              <a:rPr lang="en-US">
                <a:latin typeface="Arial"/>
                <a:ea typeface="Arial"/>
                <a:cs typeface="Arial"/>
                <a:sym typeface="Arial"/>
              </a:rPr>
              <a:t>in the Alignment Guide.</a:t>
            </a:r>
            <a:endParaRPr lang="en-US"/>
          </a:p>
          <a:p>
            <a:pPr indent="-342900">
              <a:spcBef>
                <a:spcPts val="600"/>
              </a:spcBef>
              <a:buAutoNum type="arabicPeriod"/>
            </a:pPr>
            <a:r>
              <a:rPr lang="en-US">
                <a:latin typeface="Arial"/>
                <a:ea typeface="Arial"/>
                <a:cs typeface="Arial"/>
                <a:sym typeface="Arial"/>
              </a:rPr>
              <a:t>Discuss the questions with your school team. </a:t>
            </a:r>
          </a:p>
          <a:p>
            <a:pPr indent="-342900">
              <a:spcBef>
                <a:spcPts val="600"/>
              </a:spcBef>
              <a:buAutoNum type="arabicPeriod"/>
            </a:pPr>
            <a:r>
              <a:rPr lang="en-US">
                <a:latin typeface="Arial"/>
                <a:ea typeface="Arial"/>
                <a:cs typeface="Arial"/>
                <a:sym typeface="Arial"/>
              </a:rPr>
              <a:t>Be prepared to share your responses.</a:t>
            </a:r>
          </a:p>
        </p:txBody>
      </p:sp>
      <p:sp>
        <p:nvSpPr>
          <p:cNvPr id="4" name="Footer Placeholder 3">
            <a:extLst>
              <a:ext uri="{FF2B5EF4-FFF2-40B4-BE49-F238E27FC236}">
                <a16:creationId xmlns:a16="http://schemas.microsoft.com/office/drawing/2014/main" id="{B7ABCF45-5B10-3514-B3C5-BE9BD69C8CFC}"/>
              </a:ext>
            </a:extLst>
          </p:cNvPr>
          <p:cNvSpPr>
            <a:spLocks noGrp="1"/>
          </p:cNvSpPr>
          <p:nvPr>
            <p:ph type="ftr" sz="quarter" idx="11"/>
          </p:nvPr>
        </p:nvSpPr>
        <p:spPr/>
        <p:txBody>
          <a:bodyPr/>
          <a:lstStyle/>
          <a:p>
            <a:r>
              <a:rPr lang="en-US"/>
              <a:t>© Tennessee Department of Education </a:t>
            </a:r>
            <a:endParaRPr lang="id-ID"/>
          </a:p>
          <a:p>
            <a:endParaRPr lang="en-US"/>
          </a:p>
        </p:txBody>
      </p:sp>
      <p:pic>
        <p:nvPicPr>
          <p:cNvPr id="5" name="Picture 4">
            <a:extLst>
              <a:ext uri="{FF2B5EF4-FFF2-40B4-BE49-F238E27FC236}">
                <a16:creationId xmlns:a16="http://schemas.microsoft.com/office/drawing/2014/main" id="{B36EE6C8-850C-2698-79AE-C95B5345F33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96246" y="30678"/>
            <a:ext cx="1087071" cy="898406"/>
          </a:xfrm>
          <a:prstGeom prst="rect">
            <a:avLst/>
          </a:prstGeom>
        </p:spPr>
      </p:pic>
    </p:spTree>
    <p:extLst>
      <p:ext uri="{BB962C8B-B14F-4D97-AF65-F5344CB8AC3E}">
        <p14:creationId xmlns:p14="http://schemas.microsoft.com/office/powerpoint/2010/main" val="25455847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6F0AD-353E-6772-544E-6A9ED7C914F9}"/>
              </a:ext>
            </a:extLst>
          </p:cNvPr>
          <p:cNvSpPr>
            <a:spLocks noGrp="1"/>
          </p:cNvSpPr>
          <p:nvPr>
            <p:ph type="title"/>
          </p:nvPr>
        </p:nvSpPr>
        <p:spPr/>
        <p:txBody>
          <a:bodyPr/>
          <a:lstStyle/>
          <a:p>
            <a:r>
              <a:rPr lang="en-U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xmlns="" textRoundtripDataId="479"/>
                  </a:ext>
                </a:extLst>
              </a:rPr>
              <a:t>Determining Response to Intervention: </a:t>
            </a:r>
            <a:r>
              <a:rPr lang="en-US"/>
              <a:t>Intensifying and Fading Interventions</a:t>
            </a:r>
          </a:p>
        </p:txBody>
      </p:sp>
      <p:sp>
        <p:nvSpPr>
          <p:cNvPr id="4" name="Footer Placeholder 3">
            <a:extLst>
              <a:ext uri="{FF2B5EF4-FFF2-40B4-BE49-F238E27FC236}">
                <a16:creationId xmlns:a16="http://schemas.microsoft.com/office/drawing/2014/main" id="{36B999EE-0EE1-C192-E9AA-2F1DFE9D8200}"/>
              </a:ext>
            </a:extLst>
          </p:cNvPr>
          <p:cNvSpPr>
            <a:spLocks noGrp="1"/>
          </p:cNvSpPr>
          <p:nvPr>
            <p:ph type="ftr" sz="quarter" idx="11"/>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6732643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2810D-072F-A014-0106-7954BA9608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BF4C95-10BC-7DE7-6C08-7C0EDDDF96FE}"/>
              </a:ext>
            </a:extLst>
          </p:cNvPr>
          <p:cNvSpPr>
            <a:spLocks noGrp="1"/>
          </p:cNvSpPr>
          <p:nvPr>
            <p:ph type="title"/>
          </p:nvPr>
        </p:nvSpPr>
        <p:spPr/>
        <p:txBody>
          <a:bodyPr/>
          <a:lstStyle/>
          <a:p>
            <a:r>
              <a:rPr lang="en-US"/>
              <a:t>Rolling Hills Scene 5</a:t>
            </a:r>
            <a:br>
              <a:rPr lang="en-US"/>
            </a:br>
            <a:r>
              <a:rPr lang="en-US" sz="2400" i="1">
                <a:latin typeface="Arial" panose="020B0604020202020204" pitchFamily="34" charset="0"/>
                <a:cs typeface="Arial" panose="020B0604020202020204" pitchFamily="34" charset="0"/>
              </a:rPr>
              <a:t>Discussion Questions</a:t>
            </a:r>
            <a:endParaRPr lang="en-US"/>
          </a:p>
        </p:txBody>
      </p:sp>
      <p:sp>
        <p:nvSpPr>
          <p:cNvPr id="3" name="Text Placeholder 2">
            <a:extLst>
              <a:ext uri="{FF2B5EF4-FFF2-40B4-BE49-F238E27FC236}">
                <a16:creationId xmlns:a16="http://schemas.microsoft.com/office/drawing/2014/main" id="{F612AEE1-F395-D793-3075-512B1A25FE9B}"/>
              </a:ext>
            </a:extLst>
          </p:cNvPr>
          <p:cNvSpPr>
            <a:spLocks noGrp="1"/>
          </p:cNvSpPr>
          <p:nvPr>
            <p:ph type="body" sz="quarter" idx="10"/>
          </p:nvPr>
        </p:nvSpPr>
        <p:spPr/>
        <p:txBody>
          <a:bodyPr/>
          <a:lstStyle/>
          <a:p>
            <a:pPr marL="571500" indent="-457200">
              <a:spcBef>
                <a:spcPts val="600"/>
              </a:spcBef>
              <a:buFont typeface="Arial"/>
              <a:buAutoNum type="arabicPeriod"/>
            </a:pPr>
            <a:r>
              <a:rPr lang="en-US">
                <a:latin typeface="Arial"/>
                <a:ea typeface="Arial"/>
                <a:cs typeface="Arial"/>
                <a:sym typeface="Arial"/>
              </a:rPr>
              <a:t>Listen to the audio recording of a discussion at Rolling Hills School.</a:t>
            </a:r>
            <a:endParaRPr lang="en-US"/>
          </a:p>
          <a:p>
            <a:pPr marL="571500" indent="-457200">
              <a:spcBef>
                <a:spcPts val="600"/>
              </a:spcBef>
              <a:buClr>
                <a:srgbClr val="3C3E40"/>
              </a:buClr>
              <a:buFont typeface="Arial"/>
              <a:buAutoNum type="arabicPeriod"/>
            </a:pPr>
            <a:r>
              <a:rPr lang="en-US">
                <a:latin typeface="Arial"/>
                <a:ea typeface="Arial"/>
                <a:cs typeface="Arial"/>
                <a:sym typeface="Arial"/>
              </a:rPr>
              <a:t>Consider these questions and prepare to discuss them during the next activity:</a:t>
            </a:r>
          </a:p>
          <a:p>
            <a:pPr marL="1028700" lvl="1" indent="-457200">
              <a:spcBef>
                <a:spcPts val="600"/>
              </a:spcBef>
              <a:buFont typeface="Arial" panose="020B0604020202020204" pitchFamily="34" charset="0"/>
              <a:buChar char="•"/>
            </a:pPr>
            <a:r>
              <a:rPr lang="en-US">
                <a:latin typeface="Arial"/>
                <a:ea typeface="Arial"/>
                <a:cs typeface="Arial"/>
                <a:sym typeface="Arial"/>
              </a:rPr>
              <a:t>Does this sound like a conversation that teams in your building have had before? </a:t>
            </a:r>
            <a:endParaRPr lang="en-US"/>
          </a:p>
          <a:p>
            <a:pPr marL="1028700" lvl="1" indent="-457200">
              <a:spcBef>
                <a:spcPts val="600"/>
              </a:spcBef>
              <a:buFont typeface="Arial" panose="020B0604020202020204" pitchFamily="34" charset="0"/>
              <a:buChar char="•"/>
            </a:pPr>
            <a:r>
              <a:rPr lang="en-US">
                <a:latin typeface="Arial"/>
                <a:ea typeface="Arial"/>
                <a:cs typeface="Arial"/>
                <a:sym typeface="Arial"/>
              </a:rPr>
              <a:t>How is it different? </a:t>
            </a:r>
          </a:p>
        </p:txBody>
      </p:sp>
      <p:sp>
        <p:nvSpPr>
          <p:cNvPr id="4" name="Footer Placeholder 3">
            <a:extLst>
              <a:ext uri="{FF2B5EF4-FFF2-40B4-BE49-F238E27FC236}">
                <a16:creationId xmlns:a16="http://schemas.microsoft.com/office/drawing/2014/main" id="{73F67425-0ABB-4D7D-79EF-2392D943AC6A}"/>
              </a:ext>
            </a:extLst>
          </p:cNvPr>
          <p:cNvSpPr>
            <a:spLocks noGrp="1"/>
          </p:cNvSpPr>
          <p:nvPr>
            <p:ph type="ftr" sz="quarter" idx="11"/>
          </p:nvPr>
        </p:nvSpPr>
        <p:spPr/>
        <p:txBody>
          <a:bodyPr/>
          <a:lstStyle/>
          <a:p>
            <a:r>
              <a:rPr lang="en-US"/>
              <a:t>© Tennessee Department of Education </a:t>
            </a:r>
            <a:endParaRPr lang="id-ID"/>
          </a:p>
          <a:p>
            <a:endParaRPr lang="en-US"/>
          </a:p>
        </p:txBody>
      </p:sp>
      <p:pic>
        <p:nvPicPr>
          <p:cNvPr id="5" name="Picture 4">
            <a:extLst>
              <a:ext uri="{FF2B5EF4-FFF2-40B4-BE49-F238E27FC236}">
                <a16:creationId xmlns:a16="http://schemas.microsoft.com/office/drawing/2014/main" id="{F58F3893-13D6-DFE0-AED6-C61AAD6B506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96246" y="30678"/>
            <a:ext cx="1087071" cy="898406"/>
          </a:xfrm>
          <a:prstGeom prst="rect">
            <a:avLst/>
          </a:prstGeom>
        </p:spPr>
      </p:pic>
    </p:spTree>
    <p:extLst>
      <p:ext uri="{BB962C8B-B14F-4D97-AF65-F5344CB8AC3E}">
        <p14:creationId xmlns:p14="http://schemas.microsoft.com/office/powerpoint/2010/main" val="64582905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A3C04A8-3C5C-7C32-6991-23DF329E7829}"/>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a:p>
        </p:txBody>
      </p:sp>
      <p:sp>
        <p:nvSpPr>
          <p:cNvPr id="3" name="Title 2">
            <a:extLst>
              <a:ext uri="{FF2B5EF4-FFF2-40B4-BE49-F238E27FC236}">
                <a16:creationId xmlns:a16="http://schemas.microsoft.com/office/drawing/2014/main" id="{1E261551-B1B3-B535-DD53-AA7F8762EA5E}"/>
              </a:ext>
            </a:extLst>
          </p:cNvPr>
          <p:cNvSpPr>
            <a:spLocks noGrp="1"/>
          </p:cNvSpPr>
          <p:nvPr>
            <p:ph type="title"/>
          </p:nvPr>
        </p:nvSpPr>
        <p:spPr/>
        <p:txBody>
          <a:bodyPr/>
          <a:lstStyle/>
          <a:p>
            <a:r>
              <a:rPr lang="en-US"/>
              <a:t>Purpose of Data Analysis</a:t>
            </a:r>
          </a:p>
        </p:txBody>
      </p:sp>
      <p:sp>
        <p:nvSpPr>
          <p:cNvPr id="4" name="Text Placeholder 3">
            <a:extLst>
              <a:ext uri="{FF2B5EF4-FFF2-40B4-BE49-F238E27FC236}">
                <a16:creationId xmlns:a16="http://schemas.microsoft.com/office/drawing/2014/main" id="{4244B7D6-D87D-4812-CA5C-6D0BD6F71E06}"/>
              </a:ext>
            </a:extLst>
          </p:cNvPr>
          <p:cNvSpPr>
            <a:spLocks noGrp="1"/>
          </p:cNvSpPr>
          <p:nvPr>
            <p:ph type="body" sz="quarter" idx="14"/>
          </p:nvPr>
        </p:nvSpPr>
        <p:spPr>
          <a:xfrm>
            <a:off x="2047589" y="2829153"/>
            <a:ext cx="9831387" cy="1497500"/>
          </a:xfrm>
        </p:spPr>
        <p:txBody>
          <a:bodyPr/>
          <a:lstStyle/>
          <a:p>
            <a:pPr marL="0" indent="0" algn="ctr">
              <a:spcBef>
                <a:spcPts val="0"/>
              </a:spcBef>
              <a:buNone/>
            </a:pPr>
            <a:r>
              <a:rPr lang="en-US"/>
              <a:t>Data-based decision-making teams review data to </a:t>
            </a:r>
          </a:p>
          <a:p>
            <a:pPr marL="0" indent="0" algn="ctr">
              <a:spcBef>
                <a:spcPts val="0"/>
              </a:spcBef>
              <a:buNone/>
            </a:pPr>
            <a:r>
              <a:rPr lang="en-US"/>
              <a:t>inform and maximize instruction. </a:t>
            </a:r>
          </a:p>
        </p:txBody>
      </p:sp>
    </p:spTree>
    <p:extLst>
      <p:ext uri="{BB962C8B-B14F-4D97-AF65-F5344CB8AC3E}">
        <p14:creationId xmlns:p14="http://schemas.microsoft.com/office/powerpoint/2010/main" val="3154727"/>
      </p:ext>
    </p:extLst>
  </p:cSld>
  <p:clrMapOvr>
    <a:masterClrMapping/>
  </p:clrMapOvr>
</p:sld>
</file>

<file path=ppt/theme/theme1.xml><?xml version="1.0" encoding="utf-8"?>
<a:theme xmlns:a="http://schemas.openxmlformats.org/drawingml/2006/main" name="1_Theme1_TN-TAN &amp; TSC LOGO">
  <a:themeElements>
    <a:clrScheme name="TDOE BFA 2021">
      <a:dk1>
        <a:srgbClr val="3C3E40"/>
      </a:dk1>
      <a:lt1>
        <a:srgbClr val="FFFFFF"/>
      </a:lt1>
      <a:dk2>
        <a:srgbClr val="6E7073"/>
      </a:dk2>
      <a:lt2>
        <a:srgbClr val="EEEEEE"/>
      </a:lt2>
      <a:accent1>
        <a:srgbClr val="EE3424"/>
      </a:accent1>
      <a:accent2>
        <a:srgbClr val="0E2B5A"/>
      </a:accent2>
      <a:accent3>
        <a:srgbClr val="E87722"/>
      </a:accent3>
      <a:accent4>
        <a:srgbClr val="2DCCD3"/>
      </a:accent4>
      <a:accent5>
        <a:srgbClr val="D2D755"/>
      </a:accent5>
      <a:accent6>
        <a:srgbClr val="5D7975"/>
      </a:accent6>
      <a:hlink>
        <a:srgbClr val="0563C1"/>
      </a:hlink>
      <a:folHlink>
        <a:srgbClr val="954F72"/>
      </a:folHlink>
    </a:clrScheme>
    <a:fontScheme name="TDOE Fonts">
      <a:majorFont>
        <a:latin typeface="PermianSlabSerifTypeface"/>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wrap="square" rtlCol="0" anchor="ctr">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64672CB-B3FD-D946-BD2B-569BBCC8366C}" vid="{19FCA751-532C-1240-9642-609E6814C6ED}"/>
    </a:ext>
  </a:extLst>
</a:theme>
</file>

<file path=ppt/theme/theme2.xml><?xml version="1.0" encoding="utf-8"?>
<a:theme xmlns:a="http://schemas.openxmlformats.org/drawingml/2006/main" name="1_Theme1">
  <a:themeElements>
    <a:clrScheme name="TDOE BFA 2021">
      <a:dk1>
        <a:srgbClr val="3C3E40"/>
      </a:dk1>
      <a:lt1>
        <a:srgbClr val="FFFFFF"/>
      </a:lt1>
      <a:dk2>
        <a:srgbClr val="6E7073"/>
      </a:dk2>
      <a:lt2>
        <a:srgbClr val="EEEEEE"/>
      </a:lt2>
      <a:accent1>
        <a:srgbClr val="EE3424"/>
      </a:accent1>
      <a:accent2>
        <a:srgbClr val="0E2B5A"/>
      </a:accent2>
      <a:accent3>
        <a:srgbClr val="E87722"/>
      </a:accent3>
      <a:accent4>
        <a:srgbClr val="2DCCD3"/>
      </a:accent4>
      <a:accent5>
        <a:srgbClr val="D2D755"/>
      </a:accent5>
      <a:accent6>
        <a:srgbClr val="5D7975"/>
      </a:accent6>
      <a:hlink>
        <a:srgbClr val="0563C1"/>
      </a:hlink>
      <a:folHlink>
        <a:srgbClr val="954F72"/>
      </a:folHlink>
    </a:clrScheme>
    <a:fontScheme name="TDOE Fonts">
      <a:majorFont>
        <a:latin typeface="PermianSlabSerifTypeface"/>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wrap="square" rtlCol="0" anchor="ctr">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64672CB-B3FD-D946-BD2B-569BBCC8366C}" vid="{19FCA751-532C-1240-9642-609E6814C6E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27fb1df-8ef1-403a-be61-ab9e169b03dc" xsi:nil="true"/>
    <lcf76f155ced4ddcb4097134ff3c332f xmlns="6f89993d-7926-42ab-8895-ce9b13dcb42b">
      <Terms xmlns="http://schemas.microsoft.com/office/infopath/2007/PartnerControls"/>
    </lcf76f155ced4ddcb4097134ff3c332f>
    <CultureName xmlns="6f89993d-7926-42ab-8895-ce9b13dcb42b" xsi:nil="true"/>
    <Owner xmlns="6f89993d-7926-42ab-8895-ce9b13dcb42b">
      <UserInfo>
        <DisplayName/>
        <AccountId xsi:nil="true"/>
        <AccountType/>
      </UserInfo>
    </Owner>
    <Has_Leaders_Only_SectionGroup xmlns="6f89993d-7926-42ab-8895-ce9b13dcb42b" xsi:nil="true"/>
    <Teams_Channel_Section_Location xmlns="6f89993d-7926-42ab-8895-ce9b13dcb42b" xsi:nil="true"/>
    <LMS_Mappings xmlns="6f89993d-7926-42ab-8895-ce9b13dcb42b" xsi:nil="true"/>
    <NotebookType xmlns="6f89993d-7926-42ab-8895-ce9b13dcb42b" xsi:nil="true"/>
    <AppVersion xmlns="6f89993d-7926-42ab-8895-ce9b13dcb42b" xsi:nil="true"/>
    <Invited_Leaders xmlns="6f89993d-7926-42ab-8895-ce9b13dcb42b" xsi:nil="true"/>
    <IsNotebookLocked xmlns="6f89993d-7926-42ab-8895-ce9b13dcb42b" xsi:nil="true"/>
    <FolderType xmlns="6f89993d-7926-42ab-8895-ce9b13dcb42b" xsi:nil="true"/>
    <Distribution_Groups xmlns="6f89993d-7926-42ab-8895-ce9b13dcb42b" xsi:nil="true"/>
    <Templates xmlns="6f89993d-7926-42ab-8895-ce9b13dcb42b" xsi:nil="true"/>
    <Members xmlns="6f89993d-7926-42ab-8895-ce9b13dcb42b">
      <UserInfo>
        <DisplayName/>
        <AccountId xsi:nil="true"/>
        <AccountType/>
      </UserInfo>
    </Members>
    <Member_Groups xmlns="6f89993d-7926-42ab-8895-ce9b13dcb42b">
      <UserInfo>
        <DisplayName/>
        <AccountId xsi:nil="true"/>
        <AccountType/>
      </UserInfo>
    </Member_Groups>
    <Self_Registration_Enabled xmlns="6f89993d-7926-42ab-8895-ce9b13dcb42b" xsi:nil="true"/>
    <TeamsChannelId xmlns="6f89993d-7926-42ab-8895-ce9b13dcb42b" xsi:nil="true"/>
    <Leaders xmlns="6f89993d-7926-42ab-8895-ce9b13dcb42b">
      <UserInfo>
        <DisplayName/>
        <AccountId xsi:nil="true"/>
        <AccountType/>
      </UserInfo>
    </Leaders>
    <Math_Settings xmlns="6f89993d-7926-42ab-8895-ce9b13dcb42b" xsi:nil="true"/>
    <DefaultSectionNames xmlns="6f89993d-7926-42ab-8895-ce9b13dcb42b" xsi:nil="true"/>
    <Invited_Members xmlns="6f89993d-7926-42ab-8895-ce9b13dcb42b" xsi:nil="true"/>
    <Is_Collaboration_Space_Locked xmlns="6f89993d-7926-42ab-8895-ce9b13dcb42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89EAA55F75D5441B393F42715A92B42" ma:contentTypeVersion="36" ma:contentTypeDescription="Create a new document." ma:contentTypeScope="" ma:versionID="a92c7ded0b4da70f2c33023b860f0e95">
  <xsd:schema xmlns:xsd="http://www.w3.org/2001/XMLSchema" xmlns:xs="http://www.w3.org/2001/XMLSchema" xmlns:p="http://schemas.microsoft.com/office/2006/metadata/properties" xmlns:ns2="6f89993d-7926-42ab-8895-ce9b13dcb42b" xmlns:ns3="127fb1df-8ef1-403a-be61-ab9e169b03dc" targetNamespace="http://schemas.microsoft.com/office/2006/metadata/properties" ma:root="true" ma:fieldsID="6f4e0880b7c2eb022ac5452ab342b634" ns2:_="" ns3:_="">
    <xsd:import namespace="6f89993d-7926-42ab-8895-ce9b13dcb42b"/>
    <xsd:import namespace="127fb1df-8ef1-403a-be61-ab9e169b03d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Teams_Channel_Section_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89993d-7926-42ab-8895-ce9b13dcb4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ae4be1d-d524-4aa9-85d5-5e42c742cc3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NotebookType" ma:index="22" nillable="true" ma:displayName="Notebook Type" ma:internalName="NotebookType">
      <xsd:simpleType>
        <xsd:restriction base="dms:Text"/>
      </xsd:simpleType>
    </xsd:element>
    <xsd:element name="FolderType" ma:index="23" nillable="true" ma:displayName="Folder Type" ma:internalName="FolderType">
      <xsd:simpleType>
        <xsd:restriction base="dms:Text"/>
      </xsd:simpleType>
    </xsd:element>
    <xsd:element name="CultureName" ma:index="24" nillable="true" ma:displayName="Culture Name" ma:internalName="CultureName">
      <xsd:simpleType>
        <xsd:restriction base="dms:Text"/>
      </xsd:simpleType>
    </xsd:element>
    <xsd:element name="AppVersion" ma:index="25" nillable="true" ma:displayName="App Version" ma:internalName="AppVersion">
      <xsd:simpleType>
        <xsd:restriction base="dms:Text"/>
      </xsd:simpleType>
    </xsd:element>
    <xsd:element name="TeamsChannelId" ma:index="26" nillable="true" ma:displayName="Teams Channel Id" ma:internalName="TeamsChannelId">
      <xsd:simpleType>
        <xsd:restriction base="dms:Text"/>
      </xsd:simpleType>
    </xsd:element>
    <xsd:element name="Owner" ma:index="27"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8" nillable="true" ma:displayName="Math Settings" ma:internalName="Math_Settings">
      <xsd:simpleType>
        <xsd:restriction base="dms:Text"/>
      </xsd:simpleType>
    </xsd:element>
    <xsd:element name="DefaultSectionNames" ma:index="29" nillable="true" ma:displayName="Default Section Names" ma:internalName="DefaultSectionNames">
      <xsd:simpleType>
        <xsd:restriction base="dms:Note">
          <xsd:maxLength value="255"/>
        </xsd:restriction>
      </xsd:simpleType>
    </xsd:element>
    <xsd:element name="Templates" ma:index="30" nillable="true" ma:displayName="Templates" ma:internalName="Templates">
      <xsd:simpleType>
        <xsd:restriction base="dms:Note">
          <xsd:maxLength value="255"/>
        </xsd:restriction>
      </xsd:simpleType>
    </xsd:element>
    <xsd:element name="Leaders" ma:index="31"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32"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3"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4" nillable="true" ma:displayName="Distribution Groups" ma:internalName="Distribution_Groups">
      <xsd:simpleType>
        <xsd:restriction base="dms:Note">
          <xsd:maxLength value="255"/>
        </xsd:restriction>
      </xsd:simpleType>
    </xsd:element>
    <xsd:element name="LMS_Mappings" ma:index="35" nillable="true" ma:displayName="LMS Mappings" ma:internalName="LMS_Mappings">
      <xsd:simpleType>
        <xsd:restriction base="dms:Note">
          <xsd:maxLength value="255"/>
        </xsd:restriction>
      </xsd:simpleType>
    </xsd:element>
    <xsd:element name="Invited_Leaders" ma:index="36" nillable="true" ma:displayName="Invited Leaders" ma:internalName="Invited_Leaders">
      <xsd:simpleType>
        <xsd:restriction base="dms:Note">
          <xsd:maxLength value="255"/>
        </xsd:restriction>
      </xsd:simpleType>
    </xsd:element>
    <xsd:element name="Invited_Members" ma:index="37" nillable="true" ma:displayName="Invited Members" ma:internalName="Invited_Members">
      <xsd:simpleType>
        <xsd:restriction base="dms:Note">
          <xsd:maxLength value="255"/>
        </xsd:restriction>
      </xsd:simpleType>
    </xsd:element>
    <xsd:element name="Self_Registration_Enabled" ma:index="38" nillable="true" ma:displayName="Self Registration Enabled" ma:internalName="Self_Registration_Enabled">
      <xsd:simpleType>
        <xsd:restriction base="dms:Boolean"/>
      </xsd:simpleType>
    </xsd:element>
    <xsd:element name="Has_Leaders_Only_SectionGroup" ma:index="39" nillable="true" ma:displayName="Has Leaders Only SectionGroup" ma:internalName="Has_Leaders_Only_SectionGroup">
      <xsd:simpleType>
        <xsd:restriction base="dms:Boolean"/>
      </xsd:simpleType>
    </xsd:element>
    <xsd:element name="Is_Collaboration_Space_Locked" ma:index="40" nillable="true" ma:displayName="Is Collaboration Space Locked" ma:internalName="Is_Collaboration_Space_Locked">
      <xsd:simpleType>
        <xsd:restriction base="dms:Boolean"/>
      </xsd:simpleType>
    </xsd:element>
    <xsd:element name="IsNotebookLocked" ma:index="41" nillable="true" ma:displayName="Is Notebook Locked" ma:internalName="IsNotebookLocked">
      <xsd:simpleType>
        <xsd:restriction base="dms:Boolean"/>
      </xsd:simpleType>
    </xsd:element>
    <xsd:element name="Teams_Channel_Section_Location" ma:index="42" nillable="true" ma:displayName="Teams Channel Section Location" ma:internalName="Teams_Channel_Section_Location">
      <xsd:simpleType>
        <xsd:restriction base="dms:Text"/>
      </xsd:simpleType>
    </xsd:element>
    <xsd:element name="MediaServiceBillingMetadata" ma:index="4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7fb1df-8ef1-403a-be61-ab9e169b03d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5611558-3a7f-48e4-9cb6-3432423dc03e}" ma:internalName="TaxCatchAll" ma:showField="CatchAllData" ma:web="127fb1df-8ef1-403a-be61-ab9e169b03d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848918-0EBC-4BAE-A79C-C7698340A68B}">
  <ds:schemaRefs>
    <ds:schemaRef ds:uri="http://schemas.microsoft.com/sharepoint/v3/contenttype/forms"/>
  </ds:schemaRefs>
</ds:datastoreItem>
</file>

<file path=customXml/itemProps2.xml><?xml version="1.0" encoding="utf-8"?>
<ds:datastoreItem xmlns:ds="http://schemas.openxmlformats.org/officeDocument/2006/customXml" ds:itemID="{B86F60C1-803E-4BBB-9567-67897965F98D}">
  <ds:schemaRefs>
    <ds:schemaRef ds:uri="http://purl.org/dc/elements/1.1/"/>
    <ds:schemaRef ds:uri="http://purl.org/dc/terms/"/>
    <ds:schemaRef ds:uri="http://purl.org/dc/dcmitype/"/>
    <ds:schemaRef ds:uri="127fb1df-8ef1-403a-be61-ab9e169b03dc"/>
    <ds:schemaRef ds:uri="http://schemas.microsoft.com/office/2006/documentManagement/types"/>
    <ds:schemaRef ds:uri="http://schemas.openxmlformats.org/package/2006/metadata/core-properties"/>
    <ds:schemaRef ds:uri="http://schemas.microsoft.com/office/infopath/2007/PartnerControls"/>
    <ds:schemaRef ds:uri="6f89993d-7926-42ab-8895-ce9b13dcb42b"/>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1504DEF-2556-4EBD-8499-C7AFA904D0D0}">
  <ds:schemaRefs>
    <ds:schemaRef ds:uri="127fb1df-8ef1-403a-be61-ab9e169b03dc"/>
    <ds:schemaRef ds:uri="6f89993d-7926-42ab-8895-ce9b13dcb4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TotalTime>
  <Words>25787</Words>
  <Application>Microsoft Office PowerPoint</Application>
  <PresentationFormat>Custom</PresentationFormat>
  <Paragraphs>1432</Paragraphs>
  <Slides>123</Slides>
  <Notes>120</Notes>
  <HiddenSlides>2</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123</vt:i4>
      </vt:variant>
    </vt:vector>
  </HeadingPairs>
  <TitlesOfParts>
    <vt:vector size="135" baseType="lpstr">
      <vt:lpstr>Arial</vt:lpstr>
      <vt:lpstr>Arial,Sans-Serif</vt:lpstr>
      <vt:lpstr>Calibri</vt:lpstr>
      <vt:lpstr>Courier New</vt:lpstr>
      <vt:lpstr>Courier New,monospace</vt:lpstr>
      <vt:lpstr>Georgia</vt:lpstr>
      <vt:lpstr>Lato Light</vt:lpstr>
      <vt:lpstr>Open Sans</vt:lpstr>
      <vt:lpstr>Times New Roman</vt:lpstr>
      <vt:lpstr>Wingdings</vt:lpstr>
      <vt:lpstr>1_Theme1_TN-TAN &amp; TSC LOGO</vt:lpstr>
      <vt:lpstr>1_Theme1</vt:lpstr>
      <vt:lpstr>Welcome</vt:lpstr>
      <vt:lpstr>Implementing Tier II Interventions and Supports Session 2</vt:lpstr>
      <vt:lpstr>Disclaimer: Generative AI Tools</vt:lpstr>
      <vt:lpstr>Attendance and Tennessee Academy for School Leaders (TASL) Survey</vt:lpstr>
      <vt:lpstr>Introduction</vt:lpstr>
      <vt:lpstr>Tennessee Technical Assistance Network  (TN-TAN)</vt:lpstr>
      <vt:lpstr>Learning Objectives</vt:lpstr>
      <vt:lpstr>Introduction of Presenters</vt:lpstr>
      <vt:lpstr>Agenda</vt:lpstr>
      <vt:lpstr>Training Materials</vt:lpstr>
      <vt:lpstr>Roadmaps</vt:lpstr>
      <vt:lpstr>Training Review Session 1 and Session 2 Pre-work</vt:lpstr>
      <vt:lpstr>Using Drill-down Assessments to Understand the Problem</vt:lpstr>
      <vt:lpstr>The Problem-Solving Process</vt:lpstr>
      <vt:lpstr>Drill-Down Assessments (e.g., Diagnostic and Survey-Level Assessments)</vt:lpstr>
      <vt:lpstr>Prerequisite and Related Skills  Academic Skills: Reading Example</vt:lpstr>
      <vt:lpstr>Using Screeners to Inform Drill-down Assessment Selection</vt:lpstr>
      <vt:lpstr>Characteristics of Dyslexia: T.C.A. § 49-1-229</vt:lpstr>
      <vt:lpstr>Characteristics of Dyslexia:  T.C.A. § 49-1-229 and SBE Rule 0520-01-22-.02</vt:lpstr>
      <vt:lpstr>Drill-Down Assessments Assessing the Function of Behavior</vt:lpstr>
      <vt:lpstr>Common Areas of Need and Example Challenging Behaviors</vt:lpstr>
      <vt:lpstr>Prioritizing an Area of Need</vt:lpstr>
      <vt:lpstr>What Are Your Needs?</vt:lpstr>
      <vt:lpstr>Elementary Example – 5th grader Define</vt:lpstr>
      <vt:lpstr>Elementary Example – 5th grader Analyze</vt:lpstr>
      <vt:lpstr>Secondary Example – 9th grader Define</vt:lpstr>
      <vt:lpstr>Secondary Example – 9th grader Analyze</vt:lpstr>
      <vt:lpstr>Selecting and Managing Interventions to Address Student Need</vt:lpstr>
      <vt:lpstr>Rolling Hills Scene 4 Discussion Questions</vt:lpstr>
      <vt:lpstr>Problem-Solving Process</vt:lpstr>
      <vt:lpstr>Intervention Selection</vt:lpstr>
      <vt:lpstr>Steps to Select and Manage Interventions</vt:lpstr>
      <vt:lpstr>Integrated Academic and Behavior Resource Map</vt:lpstr>
      <vt:lpstr>Designing Interventions Alignment Guide Application Activity: Part 1</vt:lpstr>
      <vt:lpstr>Analyze Data to Identify Appropriate Interventions  </vt:lpstr>
      <vt:lpstr>Designing Interventions to Meet Need Academic Drill-Down Assessment Results</vt:lpstr>
      <vt:lpstr>Designing Interventions to Meet Need Behavior Drill-Down Assessment Results</vt:lpstr>
      <vt:lpstr>Designing Interventions to Meet Need Academic and Behavior Drill-Down Assessment Results</vt:lpstr>
      <vt:lpstr>Addressing Student Need Remember!</vt:lpstr>
      <vt:lpstr>Using Drill-Down Assessment to Inform Intervention Selection</vt:lpstr>
      <vt:lpstr>Using Drill-Down Assessment to Inform Intervention Selection – Math Example</vt:lpstr>
      <vt:lpstr>Using Drill-Down Assessment to Inform Intervention Selection – Writing Example</vt:lpstr>
      <vt:lpstr>Matching Interventions to Needs 1 </vt:lpstr>
      <vt:lpstr>Matching Interventions to Needs 2 </vt:lpstr>
      <vt:lpstr>Initial Intervention Adaptations Academic Examples</vt:lpstr>
      <vt:lpstr>Initial Intervention Adaptations Nonacademic Examples</vt:lpstr>
      <vt:lpstr>Elementary Example – 5th grader Implement Part 1</vt:lpstr>
      <vt:lpstr>Secondary Example – 9th grader Implement Part 1</vt:lpstr>
      <vt:lpstr>The Role of Environment</vt:lpstr>
      <vt:lpstr>Designing Interventions to Address Student Need Alignment Guide Application Activity: Part 2</vt:lpstr>
      <vt:lpstr>Grouping Students Pre-Work Review</vt:lpstr>
      <vt:lpstr>Grouping Students and Allocating Resources Alignment Guide Application Activity</vt:lpstr>
      <vt:lpstr>Determining Response to Intervention</vt:lpstr>
      <vt:lpstr>Problem-Solving Process - Evaluate</vt:lpstr>
      <vt:lpstr>RTI2-A + RTI2-B</vt:lpstr>
      <vt:lpstr>Determining Response to Intervention Tasks</vt:lpstr>
      <vt:lpstr>Individuals with Disabilities Education Act (IDEA)</vt:lpstr>
      <vt:lpstr>Reminder!</vt:lpstr>
      <vt:lpstr>Determining Response to Intervention: Collecting Progress Monitoring and Fidelity Data</vt:lpstr>
      <vt:lpstr>Assessment Data Needed</vt:lpstr>
      <vt:lpstr>Monitoring Intervention Fidelity</vt:lpstr>
      <vt:lpstr>Fidelity Monitoring Examples</vt:lpstr>
      <vt:lpstr>Elements of Intervention Fidelity</vt:lpstr>
      <vt:lpstr>A Sample of Strategies to Increase Intervention Fidelity </vt:lpstr>
      <vt:lpstr>Progress Monitoring </vt:lpstr>
      <vt:lpstr>Progress Monitoring</vt:lpstr>
      <vt:lpstr>Academic Progress Monitoring Guidelines</vt:lpstr>
      <vt:lpstr>Academic Progress Monitoring Formal Progress Monitoring Measures</vt:lpstr>
      <vt:lpstr>Building a Comprehensive Data Profile Academic Examples</vt:lpstr>
      <vt:lpstr>Elementary Example – 5th grader Implement Part 2</vt:lpstr>
      <vt:lpstr>Behavior Progress Monitoring Guidelines</vt:lpstr>
      <vt:lpstr>Behavioral Progress Monitoring Specificity Examples</vt:lpstr>
      <vt:lpstr>Building a Comprehensive Data Profile Behavior Examples</vt:lpstr>
      <vt:lpstr>Secondary Example – 9th grader Implement Part 2</vt:lpstr>
      <vt:lpstr>Building  a Comprehensive Data Profile Alignment Guide Application Activity: Parts 1 &amp; 2</vt:lpstr>
      <vt:lpstr>Determining Response to Intervention Reminder</vt:lpstr>
      <vt:lpstr>Determining Response to Intervention: Interpreting Data</vt:lpstr>
      <vt:lpstr>Considering Data</vt:lpstr>
      <vt:lpstr>Using Progress Monitoring Data</vt:lpstr>
      <vt:lpstr>Examples of Methods for Setting Academic Goals</vt:lpstr>
      <vt:lpstr>Setting Behavior Goals</vt:lpstr>
      <vt:lpstr>Interpreting Progress Monitoring Data</vt:lpstr>
      <vt:lpstr>Response to Intervention  Possible Outcomes</vt:lpstr>
      <vt:lpstr>Positive Response  Adequate Progress</vt:lpstr>
      <vt:lpstr>Poor Response Limited or No Progress</vt:lpstr>
      <vt:lpstr>Questionable Response Conflicting or Unclear Data</vt:lpstr>
      <vt:lpstr>Determining Response</vt:lpstr>
      <vt:lpstr>Guiding Questions </vt:lpstr>
      <vt:lpstr>Analyzing Data </vt:lpstr>
      <vt:lpstr>Analyzing Formal Progress Monitoring Data Academic Data 1</vt:lpstr>
      <vt:lpstr>Analyzing Formal Progress Monitoring Data Academic Data 2</vt:lpstr>
      <vt:lpstr>Considering a Comprehensive Data Profile Academic Data</vt:lpstr>
      <vt:lpstr>Evaluating Progress Behavior Data</vt:lpstr>
      <vt:lpstr>Considering a Comprehensive Data Profile Behavior Data</vt:lpstr>
      <vt:lpstr>Considering a Comprehensive Data Profile</vt:lpstr>
      <vt:lpstr>Connection Activity Alignment Guide Application Activity</vt:lpstr>
      <vt:lpstr>Determining Response to Intervention: Intensifying and Fading Interventions</vt:lpstr>
      <vt:lpstr>Rolling Hills Scene 5 Discussion Questions</vt:lpstr>
      <vt:lpstr>Purpose of Data Analysis</vt:lpstr>
      <vt:lpstr>Potential Actions When There is a Positive Response</vt:lpstr>
      <vt:lpstr>Fading Academic Interventions</vt:lpstr>
      <vt:lpstr>Fading Example Behavior Interventions</vt:lpstr>
      <vt:lpstr>Potential Actions When There is Questionable or Poor Response</vt:lpstr>
      <vt:lpstr>Potential Actions When There is a Poor Response</vt:lpstr>
      <vt:lpstr>Choosing the Best Course of Action</vt:lpstr>
      <vt:lpstr>Adapting Tier II Interventions</vt:lpstr>
      <vt:lpstr>Whole Group Discussion</vt:lpstr>
      <vt:lpstr>Elementary Example– 5th grader Evaluate</vt:lpstr>
      <vt:lpstr>Secondary Example – 9th grader Evaluate</vt:lpstr>
      <vt:lpstr>Case Study Reflection Alignment Guide Application Activity</vt:lpstr>
      <vt:lpstr>Tier II Wrap Up Alignment Guide Application Activity</vt:lpstr>
      <vt:lpstr>Wrap Up</vt:lpstr>
      <vt:lpstr>Connect With Us</vt:lpstr>
      <vt:lpstr>TN-TAN End-of-Session Survey (Full)</vt:lpstr>
      <vt:lpstr>References  Review a full list of references at Implementing Tier II Interventions and Supports Session 2.</vt:lpstr>
      <vt:lpstr>References</vt:lpstr>
      <vt:lpstr>References 2</vt:lpstr>
      <vt:lpstr>References 3</vt:lpstr>
      <vt:lpstr>References 4</vt:lpstr>
      <vt:lpstr>References 5</vt:lpstr>
      <vt:lpstr>References 6</vt:lpstr>
      <vt:lpstr>Break</vt:lpstr>
      <vt:lpstr>Lunch</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TNTSC_Power_Point_Template_March_2026</dc:title>
  <dc:subject/>
  <dc:creator>Andi Baumgartner</dc:creator>
  <cp:keywords>508 accessible</cp:keywords>
  <dc:description/>
  <cp:lastModifiedBy>Kurlick, Kyle</cp:lastModifiedBy>
  <cp:revision>4</cp:revision>
  <cp:lastPrinted>2019-11-04T17:49:10Z</cp:lastPrinted>
  <dcterms:created xsi:type="dcterms:W3CDTF">2021-07-12T20:32:03Z</dcterms:created>
  <dcterms:modified xsi:type="dcterms:W3CDTF">2026-04-30T16:25:39Z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0x010100389EAA55F75D5441B393F42715A92B42</vt:lpwstr>
  </property>
  <property fmtid="{D5CDD505-2E9C-101B-9397-08002B2CF9AE}" pid="3" name="MediaServiceImageTags">
    <vt:lpwstr/>
  </property>
</Properties>
</file>