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</p:sldMasterIdLst>
  <p:notesMasterIdLst>
    <p:notesMasterId r:id="rId21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038E2B-8478-435E-8194-92605132FD79}" v="1" dt="2026-01-23T09:53:16.804"/>
  </p1510:revLst>
</p1510:revInfo>
</file>

<file path=ppt/tableStyles.xml><?xml version="1.0" encoding="utf-8"?>
<a:tblStyleLst xmlns:a="http://schemas.openxmlformats.org/drawingml/2006/main" def="{9BF9A364-8332-424D-9FC6-7A4DC75D25E5}">
  <a:tblStyle styleId="{9BF9A364-8332-424D-9FC6-7A4DC75D25E5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4B58D61-B8B9-4FBE-B803-FC32FCEDB5B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 Allen" userId="df7e276dfd6dbc2e" providerId="LiveId" clId="{5A5D6269-3357-4B15-ADAB-846D2D43FC3D}"/>
    <pc:docChg chg="modSld">
      <pc:chgData name="Les Allen" userId="df7e276dfd6dbc2e" providerId="LiveId" clId="{5A5D6269-3357-4B15-ADAB-846D2D43FC3D}" dt="2026-01-23T09:53:16.804" v="0"/>
      <pc:docMkLst>
        <pc:docMk/>
      </pc:docMkLst>
      <pc:sldChg chg="modSp">
        <pc:chgData name="Les Allen" userId="df7e276dfd6dbc2e" providerId="LiveId" clId="{5A5D6269-3357-4B15-ADAB-846D2D43FC3D}" dt="2026-01-23T09:53:16.804" v="0"/>
        <pc:sldMkLst>
          <pc:docMk/>
          <pc:sldMk cId="3356288632" sldId="274"/>
        </pc:sldMkLst>
        <pc:spChg chg="mod">
          <ac:chgData name="Les Allen" userId="df7e276dfd6dbc2e" providerId="LiveId" clId="{5A5D6269-3357-4B15-ADAB-846D2D43FC3D}" dt="2026-01-23T09:53:16.804" v="0"/>
          <ac:spMkLst>
            <pc:docMk/>
            <pc:sldMk cId="3356288632" sldId="274"/>
            <ac:spMk id="17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0" cy="49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0" cy="49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2669" y="739775"/>
            <a:ext cx="4930500" cy="3700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5"/>
            <a:ext cx="2918830" cy="49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5"/>
            <a:ext cx="2918830" cy="49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72" name="Google Shape;1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1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43" name="Google Shape;3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2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59" name="Google Shape;35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78" name="Google Shape;3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4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94" name="Google Shape;39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5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13" name="Google Shape;41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6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29" name="Google Shape;42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7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47" name="Google Shape;44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8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63" name="Google Shape;46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9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81" name="Google Shape;48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0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497" name="Google Shape;49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72" name="Google Shape;1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4973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84" name="Google Shape;1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04" name="Google Shape;2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4" name="Google Shape;2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7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10" cy="443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44" name="Google Shape;2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8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76" name="Google Shape;27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08" name="Google Shape;3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0:notes"/>
          <p:cNvSpPr txBox="1">
            <a:spLocks noGrp="1"/>
          </p:cNvSpPr>
          <p:nvPr>
            <p:ph type="body" idx="1"/>
          </p:nvPr>
        </p:nvSpPr>
        <p:spPr>
          <a:xfrm>
            <a:off x="673577" y="4686498"/>
            <a:ext cx="5388600" cy="44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324" name="Google Shape;32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18628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483005"/>
            <a:ext cx="6400800" cy="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1403350" y="837009"/>
            <a:ext cx="6337200" cy="91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제목만" type="titleOnly">
  <p:cSld name="TITLE_ONL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body" idx="2"/>
          </p:nvPr>
        </p:nvSpPr>
        <p:spPr>
          <a:xfrm>
            <a:off x="457200" y="2174874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body" idx="4"/>
          </p:nvPr>
        </p:nvSpPr>
        <p:spPr>
          <a:xfrm>
            <a:off x="4645025" y="2174874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>
  <p:cSld name="제목만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사용자 지정 레이아웃">
  <p:cSld name="2_사용자 지정 레이아웃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9"/>
          <p:cNvSpPr txBox="1">
            <a:spLocks noGrp="1"/>
          </p:cNvSpPr>
          <p:nvPr>
            <p:ph type="body" idx="1"/>
          </p:nvPr>
        </p:nvSpPr>
        <p:spPr>
          <a:xfrm>
            <a:off x="3575049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8" name="Google Shape;14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9" name="Google Shape;14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0" name="Google Shape;15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0"/>
          <p:cNvSpPr>
            <a:spLocks noGrp="1"/>
          </p:cNvSpPr>
          <p:nvPr>
            <p:ph type="pic" idx="2"/>
          </p:nvPr>
        </p:nvSpPr>
        <p:spPr>
          <a:xfrm>
            <a:off x="1792288" y="612774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4" name="Google Shape;154;p2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55" name="Google Shape;15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6" name="Google Shape;15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7" name="Google Shape;1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all">
  <p:cSld name="overall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43541" y="1268964"/>
            <a:ext cx="3936300" cy="242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2"/>
          </p:nvPr>
        </p:nvSpPr>
        <p:spPr>
          <a:xfrm>
            <a:off x="4764021" y="1268760"/>
            <a:ext cx="3935400" cy="24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3"/>
          </p:nvPr>
        </p:nvSpPr>
        <p:spPr>
          <a:xfrm>
            <a:off x="443541" y="3753650"/>
            <a:ext cx="8255100" cy="3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4"/>
          </p:nvPr>
        </p:nvSpPr>
        <p:spPr>
          <a:xfrm>
            <a:off x="443541" y="728700"/>
            <a:ext cx="82551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5"/>
          </p:nvPr>
        </p:nvSpPr>
        <p:spPr>
          <a:xfrm>
            <a:off x="444500" y="4185288"/>
            <a:ext cx="3936300" cy="242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6"/>
          </p:nvPr>
        </p:nvSpPr>
        <p:spPr>
          <a:xfrm>
            <a:off x="4764980" y="4185084"/>
            <a:ext cx="3935400" cy="2430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1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49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2" name="Google Shape;16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3" name="Google Shape;16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2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8" name="Google Shape;168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9" name="Google Shape;169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cess(outfit)">
  <p:cSld name="process(outfit)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44500" y="998730"/>
            <a:ext cx="82551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2"/>
          </p:nvPr>
        </p:nvSpPr>
        <p:spPr>
          <a:xfrm>
            <a:off x="444500" y="2943225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3"/>
          </p:nvPr>
        </p:nvSpPr>
        <p:spPr>
          <a:xfrm>
            <a:off x="443541" y="3806799"/>
            <a:ext cx="82551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4"/>
          </p:nvPr>
        </p:nvSpPr>
        <p:spPr>
          <a:xfrm>
            <a:off x="443541" y="5751294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5"/>
          </p:nvPr>
        </p:nvSpPr>
        <p:spPr>
          <a:xfrm>
            <a:off x="444500" y="674693"/>
            <a:ext cx="8255100" cy="2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tails">
  <p:cSld name="detail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443541" y="836712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2"/>
          </p:nvPr>
        </p:nvSpPr>
        <p:spPr>
          <a:xfrm>
            <a:off x="2459765" y="836712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3"/>
          </p:nvPr>
        </p:nvSpPr>
        <p:spPr>
          <a:xfrm>
            <a:off x="443541" y="2780444"/>
            <a:ext cx="40323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4"/>
          </p:nvPr>
        </p:nvSpPr>
        <p:spPr>
          <a:xfrm>
            <a:off x="4668010" y="836712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5"/>
          </p:nvPr>
        </p:nvSpPr>
        <p:spPr>
          <a:xfrm>
            <a:off x="6684234" y="836712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6"/>
          </p:nvPr>
        </p:nvSpPr>
        <p:spPr>
          <a:xfrm>
            <a:off x="4668010" y="2780444"/>
            <a:ext cx="40323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7"/>
          </p:nvPr>
        </p:nvSpPr>
        <p:spPr>
          <a:xfrm>
            <a:off x="4668010" y="3807041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8"/>
          </p:nvPr>
        </p:nvSpPr>
        <p:spPr>
          <a:xfrm>
            <a:off x="6684234" y="3807041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9"/>
          </p:nvPr>
        </p:nvSpPr>
        <p:spPr>
          <a:xfrm>
            <a:off x="4668010" y="5750774"/>
            <a:ext cx="40323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3"/>
          </p:nvPr>
        </p:nvSpPr>
        <p:spPr>
          <a:xfrm>
            <a:off x="443541" y="3807041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14"/>
          </p:nvPr>
        </p:nvSpPr>
        <p:spPr>
          <a:xfrm>
            <a:off x="2459765" y="3807041"/>
            <a:ext cx="1986300" cy="1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15"/>
          </p:nvPr>
        </p:nvSpPr>
        <p:spPr>
          <a:xfrm>
            <a:off x="443541" y="5750774"/>
            <a:ext cx="40323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dt" idx="10"/>
          </p:nvPr>
        </p:nvSpPr>
        <p:spPr>
          <a:xfrm>
            <a:off x="457200" y="6466253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ftr" idx="11"/>
          </p:nvPr>
        </p:nvSpPr>
        <p:spPr>
          <a:xfrm>
            <a:off x="3124200" y="6466253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ldNum" idx="12"/>
          </p:nvPr>
        </p:nvSpPr>
        <p:spPr>
          <a:xfrm>
            <a:off x="6553200" y="6466253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g">
  <p:cSld name="wig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"/>
          <p:cNvSpPr txBox="1">
            <a:spLocks noGrp="1"/>
          </p:cNvSpPr>
          <p:nvPr>
            <p:ph type="body" idx="1"/>
          </p:nvPr>
        </p:nvSpPr>
        <p:spPr>
          <a:xfrm>
            <a:off x="444500" y="890680"/>
            <a:ext cx="40314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body" idx="2"/>
          </p:nvPr>
        </p:nvSpPr>
        <p:spPr>
          <a:xfrm>
            <a:off x="444500" y="1268870"/>
            <a:ext cx="4032300" cy="226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3"/>
          </p:nvPr>
        </p:nvSpPr>
        <p:spPr>
          <a:xfrm>
            <a:off x="4668010" y="890345"/>
            <a:ext cx="40314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4"/>
          </p:nvPr>
        </p:nvSpPr>
        <p:spPr>
          <a:xfrm>
            <a:off x="4668010" y="1268535"/>
            <a:ext cx="4032300" cy="22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body" idx="5"/>
          </p:nvPr>
        </p:nvSpPr>
        <p:spPr>
          <a:xfrm>
            <a:off x="444500" y="3644782"/>
            <a:ext cx="82551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6"/>
          </p:nvPr>
        </p:nvSpPr>
        <p:spPr>
          <a:xfrm>
            <a:off x="444500" y="4023122"/>
            <a:ext cx="8255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7"/>
          </p:nvPr>
        </p:nvSpPr>
        <p:spPr>
          <a:xfrm>
            <a:off x="444500" y="5967412"/>
            <a:ext cx="82551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dt" idx="10"/>
          </p:nvPr>
        </p:nvSpPr>
        <p:spPr>
          <a:xfrm>
            <a:off x="457200" y="657426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ftr" idx="11"/>
          </p:nvPr>
        </p:nvSpPr>
        <p:spPr>
          <a:xfrm>
            <a:off x="3124200" y="6574265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sldNum" idx="12"/>
          </p:nvPr>
        </p:nvSpPr>
        <p:spPr>
          <a:xfrm>
            <a:off x="6553200" y="657426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title"/>
          </p:nvPr>
        </p:nvSpPr>
        <p:spPr>
          <a:xfrm>
            <a:off x="457200" y="188639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body" idx="8"/>
          </p:nvPr>
        </p:nvSpPr>
        <p:spPr>
          <a:xfrm>
            <a:off x="444500" y="566681"/>
            <a:ext cx="8256000" cy="270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pecial effect">
  <p:cSld name="special effec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>
            <a:spLocks noGrp="1"/>
          </p:cNvSpPr>
          <p:nvPr>
            <p:ph type="body" idx="1"/>
          </p:nvPr>
        </p:nvSpPr>
        <p:spPr>
          <a:xfrm>
            <a:off x="444500" y="728700"/>
            <a:ext cx="82551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body" idx="2"/>
          </p:nvPr>
        </p:nvSpPr>
        <p:spPr>
          <a:xfrm>
            <a:off x="444500" y="2835212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body" idx="3"/>
          </p:nvPr>
        </p:nvSpPr>
        <p:spPr>
          <a:xfrm>
            <a:off x="443541" y="3644781"/>
            <a:ext cx="82551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body" idx="4"/>
          </p:nvPr>
        </p:nvSpPr>
        <p:spPr>
          <a:xfrm>
            <a:off x="443541" y="5751294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사용자 지정 레이아웃">
  <p:cSld name="3_사용자 지정 레이아웃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ps">
  <p:cSld name="prop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>
            <a:spLocks noGrp="1"/>
          </p:cNvSpPr>
          <p:nvPr>
            <p:ph type="body" idx="1"/>
          </p:nvPr>
        </p:nvSpPr>
        <p:spPr>
          <a:xfrm>
            <a:off x="444500" y="891015"/>
            <a:ext cx="40314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body" idx="2"/>
          </p:nvPr>
        </p:nvSpPr>
        <p:spPr>
          <a:xfrm>
            <a:off x="444500" y="1268870"/>
            <a:ext cx="4032300" cy="226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body" idx="3"/>
          </p:nvPr>
        </p:nvSpPr>
        <p:spPr>
          <a:xfrm>
            <a:off x="4668010" y="890680"/>
            <a:ext cx="40314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4"/>
          </p:nvPr>
        </p:nvSpPr>
        <p:spPr>
          <a:xfrm>
            <a:off x="4668010" y="1268535"/>
            <a:ext cx="4032300" cy="22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body" idx="5"/>
          </p:nvPr>
        </p:nvSpPr>
        <p:spPr>
          <a:xfrm>
            <a:off x="444500" y="3645024"/>
            <a:ext cx="82551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body" idx="6"/>
          </p:nvPr>
        </p:nvSpPr>
        <p:spPr>
          <a:xfrm>
            <a:off x="444500" y="4023122"/>
            <a:ext cx="8255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9"/>
          <p:cNvSpPr txBox="1">
            <a:spLocks noGrp="1"/>
          </p:cNvSpPr>
          <p:nvPr>
            <p:ph type="body" idx="7"/>
          </p:nvPr>
        </p:nvSpPr>
        <p:spPr>
          <a:xfrm>
            <a:off x="444500" y="5967412"/>
            <a:ext cx="82551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9"/>
          <p:cNvSpPr txBox="1">
            <a:spLocks noGrp="1"/>
          </p:cNvSpPr>
          <p:nvPr>
            <p:ph type="dt" idx="10"/>
          </p:nvPr>
        </p:nvSpPr>
        <p:spPr>
          <a:xfrm>
            <a:off x="457200" y="657426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9"/>
          <p:cNvSpPr txBox="1">
            <a:spLocks noGrp="1"/>
          </p:cNvSpPr>
          <p:nvPr>
            <p:ph type="ftr" idx="11"/>
          </p:nvPr>
        </p:nvSpPr>
        <p:spPr>
          <a:xfrm>
            <a:off x="3124200" y="6574265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9"/>
          <p:cNvSpPr txBox="1">
            <a:spLocks noGrp="1"/>
          </p:cNvSpPr>
          <p:nvPr>
            <p:ph type="sldNum" idx="12"/>
          </p:nvPr>
        </p:nvSpPr>
        <p:spPr>
          <a:xfrm>
            <a:off x="6553200" y="657426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457200" y="188639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body" idx="8"/>
          </p:nvPr>
        </p:nvSpPr>
        <p:spPr>
          <a:xfrm>
            <a:off x="444500" y="566681"/>
            <a:ext cx="8256000" cy="270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cess">
  <p:cSld name="proces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"/>
          <p:cNvSpPr txBox="1">
            <a:spLocks noGrp="1"/>
          </p:cNvSpPr>
          <p:nvPr>
            <p:ph type="body" idx="1"/>
          </p:nvPr>
        </p:nvSpPr>
        <p:spPr>
          <a:xfrm>
            <a:off x="444500" y="728700"/>
            <a:ext cx="82551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0"/>
          <p:cNvSpPr txBox="1">
            <a:spLocks noGrp="1"/>
          </p:cNvSpPr>
          <p:nvPr>
            <p:ph type="body" idx="2"/>
          </p:nvPr>
        </p:nvSpPr>
        <p:spPr>
          <a:xfrm>
            <a:off x="444500" y="2835212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10"/>
          <p:cNvSpPr txBox="1">
            <a:spLocks noGrp="1"/>
          </p:cNvSpPr>
          <p:nvPr>
            <p:ph type="body" idx="3"/>
          </p:nvPr>
        </p:nvSpPr>
        <p:spPr>
          <a:xfrm>
            <a:off x="443541" y="3644781"/>
            <a:ext cx="8255100" cy="19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0"/>
          <p:cNvSpPr txBox="1">
            <a:spLocks noGrp="1"/>
          </p:cNvSpPr>
          <p:nvPr>
            <p:ph type="body" idx="4"/>
          </p:nvPr>
        </p:nvSpPr>
        <p:spPr>
          <a:xfrm>
            <a:off x="443541" y="5751294"/>
            <a:ext cx="8255100" cy="7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–"/>
              <a:defRPr sz="2800">
                <a:solidFill>
                  <a:schemeClr val="dk1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»"/>
              <a:defRPr sz="2000">
                <a:solidFill>
                  <a:schemeClr val="dk1"/>
                </a:solidFill>
              </a:defRPr>
            </a:lvl5pPr>
            <a:lvl6pPr marL="2743200" lvl="5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6pPr>
            <a:lvl7pPr marL="3200400" lvl="6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7pPr>
            <a:lvl8pPr marL="3657600" lvl="7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8pPr>
            <a:lvl9pPr marL="4114800" lvl="8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3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CDE5CC-879A-2E56-B735-A4648D56B6B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55448" y="371305"/>
            <a:ext cx="6337200" cy="698543"/>
          </a:xfrm>
        </p:spPr>
        <p:txBody>
          <a:bodyPr/>
          <a:lstStyle/>
          <a:p>
            <a:pPr marL="25400" indent="0">
              <a:buNone/>
            </a:pPr>
            <a:r>
              <a:rPr lang="en-ZA" dirty="0"/>
              <a:t>How to use this file</a:t>
            </a:r>
          </a:p>
        </p:txBody>
      </p:sp>
      <p:sp>
        <p:nvSpPr>
          <p:cNvPr id="16" name="Google Shape;179;p23">
            <a:extLst>
              <a:ext uri="{FF2B5EF4-FFF2-40B4-BE49-F238E27FC236}">
                <a16:creationId xmlns:a16="http://schemas.microsoft.com/office/drawing/2014/main" id="{775D06CA-4C56-481E-84E4-11FAF6542CBD}"/>
              </a:ext>
            </a:extLst>
          </p:cNvPr>
          <p:cNvSpPr txBox="1">
            <a:spLocks/>
          </p:cNvSpPr>
          <p:nvPr/>
        </p:nvSpPr>
        <p:spPr>
          <a:xfrm>
            <a:off x="155448" y="1565402"/>
            <a:ext cx="8833104" cy="281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algn="just">
              <a:buSzPts val="800"/>
            </a:pPr>
            <a:r>
              <a:rPr lang="fr-FR" sz="2200" dirty="0"/>
              <a:t>This Construction Report </a:t>
            </a:r>
            <a:r>
              <a:rPr lang="fr-FR" sz="2200" dirty="0" err="1"/>
              <a:t>will</a:t>
            </a:r>
            <a:r>
              <a:rPr lang="fr-FR" sz="2200" dirty="0"/>
              <a:t> </a:t>
            </a:r>
            <a:r>
              <a:rPr lang="fr-FR" sz="2200" dirty="0" err="1"/>
              <a:t>be</a:t>
            </a:r>
            <a:r>
              <a:rPr lang="fr-FR" sz="2200" dirty="0"/>
              <a:t> </a:t>
            </a:r>
            <a:r>
              <a:rPr lang="fr-FR" sz="2200" dirty="0" err="1"/>
              <a:t>used</a:t>
            </a:r>
            <a:r>
              <a:rPr lang="fr-FR" sz="2200" dirty="0"/>
              <a:t> </a:t>
            </a:r>
            <a:r>
              <a:rPr lang="fr-FR" sz="2200" dirty="0" err="1"/>
              <a:t>during</a:t>
            </a:r>
            <a:r>
              <a:rPr lang="fr-FR" sz="2200" dirty="0"/>
              <a:t> costume </a:t>
            </a:r>
            <a:r>
              <a:rPr lang="fr-FR" sz="2200" dirty="0" err="1"/>
              <a:t>judging</a:t>
            </a:r>
            <a:r>
              <a:rPr lang="fr-FR" sz="2200" dirty="0"/>
              <a:t> portion of the WCS SA </a:t>
            </a:r>
            <a:r>
              <a:rPr lang="fr-FR" sz="2200" dirty="0" err="1"/>
              <a:t>Regional</a:t>
            </a:r>
            <a:r>
              <a:rPr lang="fr-FR" sz="2200" dirty="0"/>
              <a:t> Qualifier</a:t>
            </a:r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r>
              <a:rPr lang="fr-FR" sz="2200" dirty="0"/>
              <a:t>Use </a:t>
            </a:r>
            <a:r>
              <a:rPr lang="fr-FR" sz="2200" dirty="0" err="1"/>
              <a:t>it</a:t>
            </a:r>
            <a:r>
              <a:rPr lang="fr-FR" sz="2200" dirty="0"/>
              <a:t> as a </a:t>
            </a:r>
            <a:r>
              <a:rPr lang="fr-FR" sz="2200" dirty="0" err="1"/>
              <a:t>diary</a:t>
            </a:r>
            <a:r>
              <a:rPr lang="fr-FR" sz="2200" dirty="0"/>
              <a:t> of </a:t>
            </a:r>
            <a:r>
              <a:rPr lang="fr-FR" sz="2200" dirty="0" err="1"/>
              <a:t>your</a:t>
            </a:r>
            <a:r>
              <a:rPr lang="fr-FR" sz="2200" dirty="0"/>
              <a:t> </a:t>
            </a:r>
            <a:r>
              <a:rPr lang="fr-FR" sz="2200" dirty="0" err="1"/>
              <a:t>work</a:t>
            </a:r>
            <a:r>
              <a:rPr lang="fr-FR" sz="2200" dirty="0"/>
              <a:t> – </a:t>
            </a:r>
            <a:r>
              <a:rPr lang="fr-FR" sz="2200" dirty="0" err="1"/>
              <a:t>it</a:t>
            </a:r>
            <a:r>
              <a:rPr lang="fr-FR" sz="2200" dirty="0"/>
              <a:t> </a:t>
            </a:r>
            <a:r>
              <a:rPr lang="fr-FR" sz="2200" dirty="0" err="1"/>
              <a:t>is</a:t>
            </a:r>
            <a:r>
              <a:rPr lang="fr-FR" sz="2200" dirty="0"/>
              <a:t> an </a:t>
            </a:r>
            <a:r>
              <a:rPr lang="fr-FR" sz="2200" dirty="0" err="1"/>
              <a:t>opportunity</a:t>
            </a:r>
            <a:r>
              <a:rPr lang="fr-FR" sz="2200" dirty="0"/>
              <a:t> to show the </a:t>
            </a:r>
            <a:r>
              <a:rPr lang="fr-FR" sz="2200" dirty="0" err="1"/>
              <a:t>judges</a:t>
            </a:r>
            <a:r>
              <a:rPr lang="fr-FR" sz="2200" dirty="0"/>
              <a:t> how </a:t>
            </a:r>
            <a:r>
              <a:rPr lang="fr-FR" sz="2200" dirty="0" err="1"/>
              <a:t>you</a:t>
            </a:r>
            <a:r>
              <a:rPr lang="fr-FR" sz="2200" dirty="0"/>
              <a:t> </a:t>
            </a:r>
            <a:r>
              <a:rPr lang="fr-FR" sz="2200" dirty="0" err="1"/>
              <a:t>created</a:t>
            </a:r>
            <a:r>
              <a:rPr lang="fr-FR" sz="2200" dirty="0"/>
              <a:t> </a:t>
            </a:r>
            <a:r>
              <a:rPr lang="fr-FR" sz="2200" dirty="0" err="1"/>
              <a:t>your</a:t>
            </a:r>
            <a:r>
              <a:rPr lang="fr-FR" sz="2200" dirty="0"/>
              <a:t> costumes, the techniques </a:t>
            </a:r>
            <a:r>
              <a:rPr lang="fr-FR" sz="2200" dirty="0" err="1"/>
              <a:t>you</a:t>
            </a:r>
            <a:r>
              <a:rPr lang="fr-FR" sz="2200" dirty="0"/>
              <a:t> chose and </a:t>
            </a:r>
            <a:r>
              <a:rPr lang="fr-FR" sz="2200" dirty="0" err="1"/>
              <a:t>why</a:t>
            </a:r>
            <a:r>
              <a:rPr lang="fr-FR" sz="2200" dirty="0"/>
              <a:t> </a:t>
            </a:r>
            <a:r>
              <a:rPr lang="fr-FR" sz="2200" dirty="0" err="1"/>
              <a:t>you</a:t>
            </a:r>
            <a:r>
              <a:rPr lang="fr-FR" sz="2200" dirty="0"/>
              <a:t> chose </a:t>
            </a:r>
            <a:r>
              <a:rPr lang="fr-FR" sz="2200" dirty="0" err="1"/>
              <a:t>them</a:t>
            </a:r>
            <a:endParaRPr lang="fr-FR" sz="2200" dirty="0"/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r>
              <a:rPr lang="fr-FR" sz="2200" dirty="0"/>
              <a:t>The first page has </a:t>
            </a:r>
            <a:r>
              <a:rPr lang="fr-FR" sz="2200" dirty="0" err="1"/>
              <a:t>space</a:t>
            </a:r>
            <a:r>
              <a:rPr lang="fr-FR" sz="2200" dirty="0"/>
              <a:t> for </a:t>
            </a:r>
            <a:r>
              <a:rPr lang="fr-FR" sz="2200" dirty="0" err="1"/>
              <a:t>you</a:t>
            </a:r>
            <a:r>
              <a:rPr lang="fr-FR" sz="2200" dirty="0"/>
              <a:t> to place an illustration of the </a:t>
            </a:r>
            <a:r>
              <a:rPr lang="fr-FR" sz="2200" dirty="0" err="1"/>
              <a:t>character</a:t>
            </a:r>
            <a:r>
              <a:rPr lang="fr-FR" sz="2200" dirty="0"/>
              <a:t> </a:t>
            </a:r>
            <a:r>
              <a:rPr lang="fr-FR" sz="2200" dirty="0" err="1"/>
              <a:t>you</a:t>
            </a:r>
            <a:r>
              <a:rPr lang="fr-FR" sz="2200" dirty="0"/>
              <a:t> are </a:t>
            </a:r>
            <a:r>
              <a:rPr lang="fr-FR" sz="2200" dirty="0" err="1"/>
              <a:t>going</a:t>
            </a:r>
            <a:r>
              <a:rPr lang="fr-FR" sz="2200" dirty="0"/>
              <a:t> to cosplay. </a:t>
            </a:r>
            <a:r>
              <a:rPr lang="fr-FR" sz="2200" u="sng" dirty="0"/>
              <a:t>This image </a:t>
            </a:r>
            <a:r>
              <a:rPr lang="fr-FR" sz="2200" u="sng" dirty="0" err="1"/>
              <a:t>will</a:t>
            </a:r>
            <a:r>
              <a:rPr lang="fr-FR" sz="2200" u="sng" dirty="0"/>
              <a:t> </a:t>
            </a:r>
            <a:r>
              <a:rPr lang="fr-FR" sz="2200" u="sng" dirty="0" err="1"/>
              <a:t>be</a:t>
            </a:r>
            <a:r>
              <a:rPr lang="fr-FR" sz="2200" u="sng" dirty="0"/>
              <a:t> the </a:t>
            </a:r>
            <a:r>
              <a:rPr lang="fr-FR" sz="2200" u="sng" dirty="0" err="1"/>
              <a:t>definitive</a:t>
            </a:r>
            <a:r>
              <a:rPr lang="fr-FR" sz="2200" u="sng" dirty="0"/>
              <a:t> </a:t>
            </a:r>
            <a:r>
              <a:rPr lang="fr-FR" sz="2200" u="sng" dirty="0" err="1"/>
              <a:t>reference</a:t>
            </a:r>
            <a:r>
              <a:rPr lang="fr-FR" sz="2200" u="sng" dirty="0"/>
              <a:t> photo for </a:t>
            </a:r>
            <a:r>
              <a:rPr lang="fr-FR" sz="2200" u="sng" dirty="0" err="1"/>
              <a:t>judging</a:t>
            </a:r>
            <a:r>
              <a:rPr lang="fr-FR" sz="2200" u="sng" dirty="0"/>
              <a:t> </a:t>
            </a:r>
            <a:r>
              <a:rPr lang="fr-FR" sz="2200" u="sng" dirty="0" err="1"/>
              <a:t>your</a:t>
            </a:r>
            <a:r>
              <a:rPr lang="fr-FR" sz="2200" u="sng" dirty="0"/>
              <a:t> costume.</a:t>
            </a:r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endParaRPr lang="fr-FR" sz="600" dirty="0"/>
          </a:p>
          <a:p>
            <a:pPr marL="342900" indent="-342900" algn="just">
              <a:buSzPts val="800"/>
            </a:pPr>
            <a:r>
              <a:rPr lang="fr-FR" sz="2200" dirty="0"/>
              <a:t>You can </a:t>
            </a:r>
            <a:r>
              <a:rPr lang="fr-FR" sz="2200" dirty="0" err="1"/>
              <a:t>add</a:t>
            </a:r>
            <a:r>
              <a:rPr lang="fr-FR" sz="2200" dirty="0"/>
              <a:t> </a:t>
            </a:r>
            <a:r>
              <a:rPr lang="fr-FR" sz="2200" dirty="0" err="1"/>
              <a:t>additional</a:t>
            </a:r>
            <a:r>
              <a:rPr lang="fr-FR" sz="2200" dirty="0"/>
              <a:t> slides/pages as </a:t>
            </a:r>
            <a:r>
              <a:rPr lang="fr-FR" sz="2200" dirty="0" err="1"/>
              <a:t>you</a:t>
            </a:r>
            <a:r>
              <a:rPr lang="fr-FR" sz="2200" dirty="0"/>
              <a:t> </a:t>
            </a:r>
            <a:r>
              <a:rPr lang="fr-FR" sz="2200" dirty="0" err="1"/>
              <a:t>need</a:t>
            </a:r>
            <a:r>
              <a:rPr lang="fr-FR" sz="2200" dirty="0"/>
              <a:t>. </a:t>
            </a:r>
            <a:r>
              <a:rPr lang="fr-FR" sz="2200" dirty="0" err="1"/>
              <a:t>Remember</a:t>
            </a:r>
            <a:r>
              <a:rPr lang="fr-FR" sz="2200" dirty="0"/>
              <a:t>, the </a:t>
            </a:r>
            <a:r>
              <a:rPr lang="fr-FR" sz="2200" dirty="0" err="1"/>
              <a:t>judges</a:t>
            </a:r>
            <a:r>
              <a:rPr lang="fr-FR" sz="2200" dirty="0"/>
              <a:t> </a:t>
            </a:r>
            <a:r>
              <a:rPr lang="fr-FR" sz="2200" dirty="0" err="1"/>
              <a:t>will</a:t>
            </a:r>
            <a:r>
              <a:rPr lang="fr-FR" sz="2200" dirty="0"/>
              <a:t> have </a:t>
            </a:r>
            <a:r>
              <a:rPr lang="fr-FR" sz="2200" dirty="0" err="1"/>
              <a:t>limited</a:t>
            </a:r>
            <a:r>
              <a:rPr lang="fr-FR" sz="2200" dirty="0"/>
              <a:t> time to </a:t>
            </a:r>
            <a:r>
              <a:rPr lang="fr-FR" sz="2200" dirty="0" err="1"/>
              <a:t>review</a:t>
            </a:r>
            <a:r>
              <a:rPr lang="fr-FR" sz="2200" dirty="0"/>
              <a:t> </a:t>
            </a:r>
            <a:r>
              <a:rPr lang="fr-FR" sz="2200" dirty="0" err="1"/>
              <a:t>your</a:t>
            </a:r>
            <a:r>
              <a:rPr lang="fr-FR" sz="2200" dirty="0"/>
              <a:t> Construction Report, </a:t>
            </a:r>
            <a:r>
              <a:rPr lang="fr-FR" sz="2200" dirty="0" err="1"/>
              <a:t>so</a:t>
            </a:r>
            <a:r>
              <a:rPr lang="fr-FR" sz="2200" dirty="0"/>
              <a:t> focus on the highlights!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5" name="Google Shape;345;p31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46" name="Google Shape;346;p31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7" name="Google Shape;347;p31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8" name="Google Shape;348;p31"/>
          <p:cNvSpPr/>
          <p:nvPr/>
        </p:nvSpPr>
        <p:spPr>
          <a:xfrm>
            <a:off x="454300" y="1211115"/>
            <a:ext cx="4031700" cy="53816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1"/>
          <p:cNvSpPr txBox="1">
            <a:spLocks noGrp="1"/>
          </p:cNvSpPr>
          <p:nvPr>
            <p:ph type="body" idx="2"/>
          </p:nvPr>
        </p:nvSpPr>
        <p:spPr>
          <a:xfrm>
            <a:off x="441600" y="1208449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(Picture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character)</a:t>
            </a:r>
            <a:endParaRPr/>
          </a:p>
        </p:txBody>
      </p:sp>
      <p:sp>
        <p:nvSpPr>
          <p:cNvPr id="350" name="Google Shape;350;p31"/>
          <p:cNvSpPr/>
          <p:nvPr/>
        </p:nvSpPr>
        <p:spPr>
          <a:xfrm>
            <a:off x="457200" y="558111"/>
            <a:ext cx="8229600" cy="352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31"/>
          <p:cNvSpPr txBox="1">
            <a:spLocks noGrp="1"/>
          </p:cNvSpPr>
          <p:nvPr>
            <p:ph type="title"/>
          </p:nvPr>
        </p:nvSpPr>
        <p:spPr>
          <a:xfrm>
            <a:off x="457200" y="188642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2</a:t>
            </a:r>
            <a:endParaRPr/>
          </a:p>
        </p:txBody>
      </p:sp>
      <p:sp>
        <p:nvSpPr>
          <p:cNvPr id="352" name="Google Shape;352;p31"/>
          <p:cNvSpPr txBox="1">
            <a:spLocks noGrp="1"/>
          </p:cNvSpPr>
          <p:nvPr>
            <p:ph type="body" idx="8"/>
          </p:nvPr>
        </p:nvSpPr>
        <p:spPr>
          <a:xfrm>
            <a:off x="444500" y="545449"/>
            <a:ext cx="82560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353" name="Google Shape;353;p31"/>
          <p:cNvSpPr txBox="1">
            <a:spLocks noGrp="1"/>
          </p:cNvSpPr>
          <p:nvPr>
            <p:ph type="body" idx="3"/>
          </p:nvPr>
        </p:nvSpPr>
        <p:spPr>
          <a:xfrm>
            <a:off x="4667900" y="910302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Completed prop</a:t>
            </a:r>
            <a:endParaRPr/>
          </a:p>
        </p:txBody>
      </p:sp>
      <p:sp>
        <p:nvSpPr>
          <p:cNvPr id="354" name="Google Shape;354;p31"/>
          <p:cNvSpPr txBox="1">
            <a:spLocks noGrp="1"/>
          </p:cNvSpPr>
          <p:nvPr>
            <p:ph type="body" idx="1"/>
          </p:nvPr>
        </p:nvSpPr>
        <p:spPr>
          <a:xfrm>
            <a:off x="444400" y="910721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Original Design</a:t>
            </a:r>
            <a:endParaRPr/>
          </a:p>
        </p:txBody>
      </p:sp>
      <p:sp>
        <p:nvSpPr>
          <p:cNvPr id="355" name="Google Shape;355;p31"/>
          <p:cNvSpPr txBox="1">
            <a:spLocks noGrp="1"/>
          </p:cNvSpPr>
          <p:nvPr>
            <p:ph type="body" idx="4"/>
          </p:nvPr>
        </p:nvSpPr>
        <p:spPr>
          <a:xfrm>
            <a:off x="4665100" y="1208000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356" name="Google Shape;356;p31"/>
          <p:cNvSpPr/>
          <p:nvPr/>
        </p:nvSpPr>
        <p:spPr>
          <a:xfrm>
            <a:off x="4670700" y="1211114"/>
            <a:ext cx="4031700" cy="538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oogle Shape;361;p32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62" name="Google Shape;362;p32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3" name="Google Shape;363;p32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4" name="Google Shape;364;p32"/>
          <p:cNvSpPr/>
          <p:nvPr/>
        </p:nvSpPr>
        <p:spPr>
          <a:xfrm>
            <a:off x="443425" y="5543973"/>
            <a:ext cx="8229600" cy="868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2"/>
          <p:cNvSpPr/>
          <p:nvPr/>
        </p:nvSpPr>
        <p:spPr>
          <a:xfrm>
            <a:off x="464725" y="747104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2"/>
          <p:cNvSpPr txBox="1">
            <a:spLocks noGrp="1"/>
          </p:cNvSpPr>
          <p:nvPr>
            <p:ph type="body" idx="5"/>
          </p:nvPr>
        </p:nvSpPr>
        <p:spPr>
          <a:xfrm>
            <a:off x="444500" y="750900"/>
            <a:ext cx="8255100" cy="39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367" name="Google Shape;367;p32"/>
          <p:cNvSpPr txBox="1">
            <a:spLocks noGrp="1"/>
          </p:cNvSpPr>
          <p:nvPr>
            <p:ph type="body" idx="2"/>
          </p:nvPr>
        </p:nvSpPr>
        <p:spPr>
          <a:xfrm>
            <a:off x="430675" y="5543984"/>
            <a:ext cx="82551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368" name="Google Shape;368;p32"/>
          <p:cNvSpPr txBox="1">
            <a:spLocks noGrp="1"/>
          </p:cNvSpPr>
          <p:nvPr>
            <p:ph type="title"/>
          </p:nvPr>
        </p:nvSpPr>
        <p:spPr>
          <a:xfrm>
            <a:off x="457200" y="2365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construction process 2</a:t>
            </a:r>
            <a:endParaRPr sz="2400"/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(</a:t>
            </a:r>
            <a:r>
              <a:rPr lang="en-US" sz="2000"/>
              <a:t>You can add more pages if you want)</a:t>
            </a:r>
            <a:endParaRPr sz="2400"/>
          </a:p>
        </p:txBody>
      </p:sp>
      <p:cxnSp>
        <p:nvCxnSpPr>
          <p:cNvPr id="369" name="Google Shape;369;p32"/>
          <p:cNvCxnSpPr/>
          <p:nvPr/>
        </p:nvCxnSpPr>
        <p:spPr>
          <a:xfrm>
            <a:off x="455822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370" name="Google Shape;370;p32"/>
          <p:cNvCxnSpPr/>
          <p:nvPr/>
        </p:nvCxnSpPr>
        <p:spPr>
          <a:xfrm>
            <a:off x="6590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371" name="Google Shape;371;p32"/>
          <p:cNvCxnSpPr/>
          <p:nvPr/>
        </p:nvCxnSpPr>
        <p:spPr>
          <a:xfrm>
            <a:off x="2526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372" name="Google Shape;372;p32"/>
          <p:cNvSpPr/>
          <p:nvPr/>
        </p:nvSpPr>
        <p:spPr>
          <a:xfrm>
            <a:off x="443425" y="4996451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2"/>
          <p:cNvSpPr txBox="1">
            <a:spLocks noGrp="1"/>
          </p:cNvSpPr>
          <p:nvPr>
            <p:ph type="body" idx="2"/>
          </p:nvPr>
        </p:nvSpPr>
        <p:spPr>
          <a:xfrm>
            <a:off x="444491" y="499645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374" name="Google Shape;374;p32"/>
          <p:cNvSpPr/>
          <p:nvPr/>
        </p:nvSpPr>
        <p:spPr>
          <a:xfrm>
            <a:off x="430675" y="1276736"/>
            <a:ext cx="8255100" cy="3641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32"/>
          <p:cNvSpPr txBox="1">
            <a:spLocks noGrp="1"/>
          </p:cNvSpPr>
          <p:nvPr>
            <p:ph type="body" idx="1"/>
          </p:nvPr>
        </p:nvSpPr>
        <p:spPr>
          <a:xfrm>
            <a:off x="417425" y="1276600"/>
            <a:ext cx="8255100" cy="36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oogle Shape;380;p33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81" name="Google Shape;381;p33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2" name="Google Shape;382;p33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3" name="Google Shape;383;p33"/>
          <p:cNvSpPr/>
          <p:nvPr/>
        </p:nvSpPr>
        <p:spPr>
          <a:xfrm>
            <a:off x="454300" y="1211115"/>
            <a:ext cx="4031700" cy="53816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33"/>
          <p:cNvSpPr txBox="1">
            <a:spLocks noGrp="1"/>
          </p:cNvSpPr>
          <p:nvPr>
            <p:ph type="body" idx="2"/>
          </p:nvPr>
        </p:nvSpPr>
        <p:spPr>
          <a:xfrm>
            <a:off x="441600" y="1208449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(Picture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the 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character)</a:t>
            </a:r>
            <a:endParaRPr/>
          </a:p>
        </p:txBody>
      </p:sp>
      <p:sp>
        <p:nvSpPr>
          <p:cNvPr id="385" name="Google Shape;385;p33"/>
          <p:cNvSpPr txBox="1">
            <a:spLocks noGrp="1"/>
          </p:cNvSpPr>
          <p:nvPr>
            <p:ph type="body" idx="4"/>
          </p:nvPr>
        </p:nvSpPr>
        <p:spPr>
          <a:xfrm>
            <a:off x="4665100" y="1208000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386" name="Google Shape;386;p33"/>
          <p:cNvSpPr/>
          <p:nvPr/>
        </p:nvSpPr>
        <p:spPr>
          <a:xfrm>
            <a:off x="4670700" y="1211114"/>
            <a:ext cx="4031700" cy="538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33"/>
          <p:cNvSpPr/>
          <p:nvPr/>
        </p:nvSpPr>
        <p:spPr>
          <a:xfrm>
            <a:off x="457200" y="558111"/>
            <a:ext cx="8229600" cy="352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33"/>
          <p:cNvSpPr txBox="1">
            <a:spLocks noGrp="1"/>
          </p:cNvSpPr>
          <p:nvPr>
            <p:ph type="title"/>
          </p:nvPr>
        </p:nvSpPr>
        <p:spPr>
          <a:xfrm>
            <a:off x="457200" y="188642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(extra. </a:t>
            </a:r>
            <a:r>
              <a:rPr lang="en-US" sz="2000"/>
              <a:t>You can add more pages if you want</a:t>
            </a:r>
            <a:r>
              <a:rPr lang="en-US" sz="2400"/>
              <a:t>)</a:t>
            </a:r>
            <a:endParaRPr/>
          </a:p>
        </p:txBody>
      </p:sp>
      <p:sp>
        <p:nvSpPr>
          <p:cNvPr id="389" name="Google Shape;389;p33"/>
          <p:cNvSpPr txBox="1">
            <a:spLocks noGrp="1"/>
          </p:cNvSpPr>
          <p:nvPr>
            <p:ph type="body" idx="8"/>
          </p:nvPr>
        </p:nvSpPr>
        <p:spPr>
          <a:xfrm>
            <a:off x="444500" y="545449"/>
            <a:ext cx="82560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390" name="Google Shape;390;p33"/>
          <p:cNvSpPr txBox="1">
            <a:spLocks noGrp="1"/>
          </p:cNvSpPr>
          <p:nvPr>
            <p:ph type="body" idx="3"/>
          </p:nvPr>
        </p:nvSpPr>
        <p:spPr>
          <a:xfrm>
            <a:off x="4667900" y="910302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Completed prop</a:t>
            </a:r>
            <a:endParaRPr/>
          </a:p>
        </p:txBody>
      </p:sp>
      <p:sp>
        <p:nvSpPr>
          <p:cNvPr id="391" name="Google Shape;391;p33"/>
          <p:cNvSpPr txBox="1">
            <a:spLocks noGrp="1"/>
          </p:cNvSpPr>
          <p:nvPr>
            <p:ph type="body" idx="1"/>
          </p:nvPr>
        </p:nvSpPr>
        <p:spPr>
          <a:xfrm>
            <a:off x="444400" y="910721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Original design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34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97" name="Google Shape;397;p34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8" name="Google Shape;398;p34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9" name="Google Shape;399;p34"/>
          <p:cNvSpPr/>
          <p:nvPr/>
        </p:nvSpPr>
        <p:spPr>
          <a:xfrm>
            <a:off x="443425" y="5543973"/>
            <a:ext cx="8229600" cy="868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34"/>
          <p:cNvSpPr/>
          <p:nvPr/>
        </p:nvSpPr>
        <p:spPr>
          <a:xfrm>
            <a:off x="464725" y="747104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34"/>
          <p:cNvSpPr txBox="1">
            <a:spLocks noGrp="1"/>
          </p:cNvSpPr>
          <p:nvPr>
            <p:ph type="body" idx="5"/>
          </p:nvPr>
        </p:nvSpPr>
        <p:spPr>
          <a:xfrm>
            <a:off x="444500" y="750900"/>
            <a:ext cx="8255100" cy="39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402" name="Google Shape;402;p34"/>
          <p:cNvSpPr txBox="1">
            <a:spLocks noGrp="1"/>
          </p:cNvSpPr>
          <p:nvPr>
            <p:ph type="body" idx="2"/>
          </p:nvPr>
        </p:nvSpPr>
        <p:spPr>
          <a:xfrm>
            <a:off x="430675" y="5543984"/>
            <a:ext cx="82551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403" name="Google Shape;403;p34"/>
          <p:cNvSpPr txBox="1">
            <a:spLocks noGrp="1"/>
          </p:cNvSpPr>
          <p:nvPr>
            <p:ph type="title"/>
          </p:nvPr>
        </p:nvSpPr>
        <p:spPr>
          <a:xfrm>
            <a:off x="457200" y="2365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construction process </a:t>
            </a:r>
            <a:endParaRPr sz="2400"/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(extra. </a:t>
            </a:r>
            <a:r>
              <a:rPr lang="en-US" sz="2000"/>
              <a:t>You can add more pages if you want</a:t>
            </a:r>
            <a:r>
              <a:rPr lang="en-US" sz="2400"/>
              <a:t>)</a:t>
            </a:r>
            <a:endParaRPr/>
          </a:p>
        </p:txBody>
      </p:sp>
      <p:cxnSp>
        <p:nvCxnSpPr>
          <p:cNvPr id="404" name="Google Shape;404;p34"/>
          <p:cNvCxnSpPr/>
          <p:nvPr/>
        </p:nvCxnSpPr>
        <p:spPr>
          <a:xfrm>
            <a:off x="455822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05" name="Google Shape;405;p34"/>
          <p:cNvCxnSpPr/>
          <p:nvPr/>
        </p:nvCxnSpPr>
        <p:spPr>
          <a:xfrm>
            <a:off x="6590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06" name="Google Shape;406;p34"/>
          <p:cNvCxnSpPr/>
          <p:nvPr/>
        </p:nvCxnSpPr>
        <p:spPr>
          <a:xfrm>
            <a:off x="2526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407" name="Google Shape;407;p34"/>
          <p:cNvSpPr/>
          <p:nvPr/>
        </p:nvSpPr>
        <p:spPr>
          <a:xfrm>
            <a:off x="443425" y="4996451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34"/>
          <p:cNvSpPr txBox="1">
            <a:spLocks noGrp="1"/>
          </p:cNvSpPr>
          <p:nvPr>
            <p:ph type="body" idx="2"/>
          </p:nvPr>
        </p:nvSpPr>
        <p:spPr>
          <a:xfrm>
            <a:off x="444491" y="499645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409" name="Google Shape;409;p34"/>
          <p:cNvSpPr/>
          <p:nvPr/>
        </p:nvSpPr>
        <p:spPr>
          <a:xfrm>
            <a:off x="430675" y="1276736"/>
            <a:ext cx="8255100" cy="3641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34"/>
          <p:cNvSpPr txBox="1">
            <a:spLocks noGrp="1"/>
          </p:cNvSpPr>
          <p:nvPr>
            <p:ph type="body" idx="1"/>
          </p:nvPr>
        </p:nvSpPr>
        <p:spPr>
          <a:xfrm>
            <a:off x="417425" y="1276600"/>
            <a:ext cx="8255100" cy="36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oogle Shape;415;p35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416" name="Google Shape;416;p35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7" name="Google Shape;417;p35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8" name="Google Shape;418;p35"/>
          <p:cNvSpPr/>
          <p:nvPr/>
        </p:nvSpPr>
        <p:spPr>
          <a:xfrm>
            <a:off x="454300" y="1211115"/>
            <a:ext cx="4031700" cy="53816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35"/>
          <p:cNvSpPr txBox="1">
            <a:spLocks noGrp="1"/>
          </p:cNvSpPr>
          <p:nvPr>
            <p:ph type="body" idx="2"/>
          </p:nvPr>
        </p:nvSpPr>
        <p:spPr>
          <a:xfrm>
            <a:off x="441600" y="1208449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(Picture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the 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character)</a:t>
            </a:r>
            <a:endParaRPr/>
          </a:p>
        </p:txBody>
      </p:sp>
      <p:sp>
        <p:nvSpPr>
          <p:cNvPr id="420" name="Google Shape;420;p35"/>
          <p:cNvSpPr txBox="1">
            <a:spLocks noGrp="1"/>
          </p:cNvSpPr>
          <p:nvPr>
            <p:ph type="body" idx="4"/>
          </p:nvPr>
        </p:nvSpPr>
        <p:spPr>
          <a:xfrm>
            <a:off x="4665100" y="1208000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421" name="Google Shape;421;p35"/>
          <p:cNvSpPr/>
          <p:nvPr/>
        </p:nvSpPr>
        <p:spPr>
          <a:xfrm>
            <a:off x="4670700" y="1211114"/>
            <a:ext cx="4031700" cy="538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5"/>
          <p:cNvSpPr/>
          <p:nvPr/>
        </p:nvSpPr>
        <p:spPr>
          <a:xfrm>
            <a:off x="457200" y="558111"/>
            <a:ext cx="8229600" cy="352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5"/>
          <p:cNvSpPr txBox="1">
            <a:spLocks noGrp="1"/>
          </p:cNvSpPr>
          <p:nvPr>
            <p:ph type="title"/>
          </p:nvPr>
        </p:nvSpPr>
        <p:spPr>
          <a:xfrm>
            <a:off x="457200" y="188642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Wig</a:t>
            </a:r>
            <a:r>
              <a:rPr lang="en-US" sz="2000"/>
              <a:t> 1</a:t>
            </a:r>
            <a:endParaRPr/>
          </a:p>
        </p:txBody>
      </p:sp>
      <p:sp>
        <p:nvSpPr>
          <p:cNvPr id="424" name="Google Shape;424;p35"/>
          <p:cNvSpPr txBox="1">
            <a:spLocks noGrp="1"/>
          </p:cNvSpPr>
          <p:nvPr>
            <p:ph type="body" idx="8"/>
          </p:nvPr>
        </p:nvSpPr>
        <p:spPr>
          <a:xfrm>
            <a:off x="444500" y="545449"/>
            <a:ext cx="82560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425" name="Google Shape;425;p35"/>
          <p:cNvSpPr txBox="1">
            <a:spLocks noGrp="1"/>
          </p:cNvSpPr>
          <p:nvPr>
            <p:ph type="body" idx="3"/>
          </p:nvPr>
        </p:nvSpPr>
        <p:spPr>
          <a:xfrm>
            <a:off x="4667900" y="910302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Completed wig</a:t>
            </a:r>
            <a:endParaRPr/>
          </a:p>
        </p:txBody>
      </p:sp>
      <p:sp>
        <p:nvSpPr>
          <p:cNvPr id="426" name="Google Shape;426;p35"/>
          <p:cNvSpPr txBox="1">
            <a:spLocks noGrp="1"/>
          </p:cNvSpPr>
          <p:nvPr>
            <p:ph type="body" idx="1"/>
          </p:nvPr>
        </p:nvSpPr>
        <p:spPr>
          <a:xfrm>
            <a:off x="444400" y="910721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Original design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" name="Google Shape;431;p36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432" name="Google Shape;432;p36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3" name="Google Shape;433;p36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4" name="Google Shape;434;p36"/>
          <p:cNvSpPr/>
          <p:nvPr/>
        </p:nvSpPr>
        <p:spPr>
          <a:xfrm>
            <a:off x="443425" y="5690397"/>
            <a:ext cx="8229600" cy="722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36"/>
          <p:cNvSpPr/>
          <p:nvPr/>
        </p:nvSpPr>
        <p:spPr>
          <a:xfrm>
            <a:off x="464725" y="747104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36"/>
          <p:cNvSpPr txBox="1">
            <a:spLocks noGrp="1"/>
          </p:cNvSpPr>
          <p:nvPr>
            <p:ph type="body" idx="5"/>
          </p:nvPr>
        </p:nvSpPr>
        <p:spPr>
          <a:xfrm>
            <a:off x="444500" y="750900"/>
            <a:ext cx="8255100" cy="39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437" name="Google Shape;437;p36"/>
          <p:cNvSpPr txBox="1">
            <a:spLocks noGrp="1"/>
          </p:cNvSpPr>
          <p:nvPr>
            <p:ph type="body" idx="2"/>
          </p:nvPr>
        </p:nvSpPr>
        <p:spPr>
          <a:xfrm>
            <a:off x="430675" y="5690406"/>
            <a:ext cx="8255100" cy="7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438" name="Google Shape;438;p36"/>
          <p:cNvSpPr txBox="1">
            <a:spLocks noGrp="1"/>
          </p:cNvSpPr>
          <p:nvPr>
            <p:ph type="title"/>
          </p:nvPr>
        </p:nvSpPr>
        <p:spPr>
          <a:xfrm>
            <a:off x="457200" y="2365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Wig construction process 1</a:t>
            </a:r>
            <a:endParaRPr/>
          </a:p>
        </p:txBody>
      </p:sp>
      <p:cxnSp>
        <p:nvCxnSpPr>
          <p:cNvPr id="439" name="Google Shape;439;p36"/>
          <p:cNvCxnSpPr/>
          <p:nvPr/>
        </p:nvCxnSpPr>
        <p:spPr>
          <a:xfrm>
            <a:off x="455822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40" name="Google Shape;440;p36"/>
          <p:cNvCxnSpPr/>
          <p:nvPr/>
        </p:nvCxnSpPr>
        <p:spPr>
          <a:xfrm>
            <a:off x="659027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41" name="Google Shape;441;p36"/>
          <p:cNvCxnSpPr/>
          <p:nvPr/>
        </p:nvCxnSpPr>
        <p:spPr>
          <a:xfrm>
            <a:off x="252627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42" name="Google Shape;442;p36"/>
          <p:cNvCxnSpPr/>
          <p:nvPr/>
        </p:nvCxnSpPr>
        <p:spPr>
          <a:xfrm>
            <a:off x="417425" y="3427600"/>
            <a:ext cx="8255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443" name="Google Shape;443;p36"/>
          <p:cNvSpPr/>
          <p:nvPr/>
        </p:nvSpPr>
        <p:spPr>
          <a:xfrm>
            <a:off x="430675" y="1276760"/>
            <a:ext cx="8255100" cy="4302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36"/>
          <p:cNvSpPr txBox="1">
            <a:spLocks noGrp="1"/>
          </p:cNvSpPr>
          <p:nvPr>
            <p:ph type="body" idx="1"/>
          </p:nvPr>
        </p:nvSpPr>
        <p:spPr>
          <a:xfrm>
            <a:off x="417425" y="1276600"/>
            <a:ext cx="8255100" cy="43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37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450" name="Google Shape;450;p37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1" name="Google Shape;451;p37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2" name="Google Shape;452;p37"/>
          <p:cNvSpPr/>
          <p:nvPr/>
        </p:nvSpPr>
        <p:spPr>
          <a:xfrm>
            <a:off x="454300" y="1211115"/>
            <a:ext cx="4031700" cy="53816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37"/>
          <p:cNvSpPr txBox="1">
            <a:spLocks noGrp="1"/>
          </p:cNvSpPr>
          <p:nvPr>
            <p:ph type="body" idx="2"/>
          </p:nvPr>
        </p:nvSpPr>
        <p:spPr>
          <a:xfrm>
            <a:off x="441600" y="1208449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(Picture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the 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character)</a:t>
            </a:r>
            <a:endParaRPr/>
          </a:p>
        </p:txBody>
      </p:sp>
      <p:sp>
        <p:nvSpPr>
          <p:cNvPr id="454" name="Google Shape;454;p37"/>
          <p:cNvSpPr txBox="1">
            <a:spLocks noGrp="1"/>
          </p:cNvSpPr>
          <p:nvPr>
            <p:ph type="body" idx="4"/>
          </p:nvPr>
        </p:nvSpPr>
        <p:spPr>
          <a:xfrm>
            <a:off x="4665100" y="1208000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455" name="Google Shape;455;p37"/>
          <p:cNvSpPr/>
          <p:nvPr/>
        </p:nvSpPr>
        <p:spPr>
          <a:xfrm>
            <a:off x="4670700" y="1211114"/>
            <a:ext cx="4031700" cy="538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37"/>
          <p:cNvSpPr/>
          <p:nvPr/>
        </p:nvSpPr>
        <p:spPr>
          <a:xfrm>
            <a:off x="457200" y="558111"/>
            <a:ext cx="8229600" cy="352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37"/>
          <p:cNvSpPr txBox="1">
            <a:spLocks noGrp="1"/>
          </p:cNvSpPr>
          <p:nvPr>
            <p:ph type="title"/>
          </p:nvPr>
        </p:nvSpPr>
        <p:spPr>
          <a:xfrm>
            <a:off x="457200" y="188642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Wig 2</a:t>
            </a:r>
            <a:endParaRPr/>
          </a:p>
        </p:txBody>
      </p:sp>
      <p:sp>
        <p:nvSpPr>
          <p:cNvPr id="458" name="Google Shape;458;p37"/>
          <p:cNvSpPr txBox="1">
            <a:spLocks noGrp="1"/>
          </p:cNvSpPr>
          <p:nvPr>
            <p:ph type="body" idx="8"/>
          </p:nvPr>
        </p:nvSpPr>
        <p:spPr>
          <a:xfrm>
            <a:off x="444500" y="545449"/>
            <a:ext cx="82560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459" name="Google Shape;459;p37"/>
          <p:cNvSpPr txBox="1">
            <a:spLocks noGrp="1"/>
          </p:cNvSpPr>
          <p:nvPr>
            <p:ph type="body" idx="3"/>
          </p:nvPr>
        </p:nvSpPr>
        <p:spPr>
          <a:xfrm>
            <a:off x="4667900" y="910302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Completed wig</a:t>
            </a:r>
            <a:endParaRPr/>
          </a:p>
        </p:txBody>
      </p:sp>
      <p:sp>
        <p:nvSpPr>
          <p:cNvPr id="460" name="Google Shape;460;p37"/>
          <p:cNvSpPr txBox="1">
            <a:spLocks noGrp="1"/>
          </p:cNvSpPr>
          <p:nvPr>
            <p:ph type="body" idx="1"/>
          </p:nvPr>
        </p:nvSpPr>
        <p:spPr>
          <a:xfrm>
            <a:off x="444400" y="910721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Original design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oogle Shape;465;p38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466" name="Google Shape;466;p38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67" name="Google Shape;467;p38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8" name="Google Shape;468;p38"/>
          <p:cNvSpPr/>
          <p:nvPr/>
        </p:nvSpPr>
        <p:spPr>
          <a:xfrm>
            <a:off x="443425" y="5690397"/>
            <a:ext cx="8229600" cy="722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38"/>
          <p:cNvSpPr/>
          <p:nvPr/>
        </p:nvSpPr>
        <p:spPr>
          <a:xfrm>
            <a:off x="464725" y="747104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38"/>
          <p:cNvSpPr txBox="1">
            <a:spLocks noGrp="1"/>
          </p:cNvSpPr>
          <p:nvPr>
            <p:ph type="body" idx="5"/>
          </p:nvPr>
        </p:nvSpPr>
        <p:spPr>
          <a:xfrm>
            <a:off x="444500" y="750900"/>
            <a:ext cx="8255100" cy="39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471" name="Google Shape;471;p38"/>
          <p:cNvSpPr txBox="1">
            <a:spLocks noGrp="1"/>
          </p:cNvSpPr>
          <p:nvPr>
            <p:ph type="body" idx="2"/>
          </p:nvPr>
        </p:nvSpPr>
        <p:spPr>
          <a:xfrm>
            <a:off x="430675" y="5690406"/>
            <a:ext cx="8255100" cy="7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472" name="Google Shape;472;p38"/>
          <p:cNvSpPr txBox="1">
            <a:spLocks noGrp="1"/>
          </p:cNvSpPr>
          <p:nvPr>
            <p:ph type="title"/>
          </p:nvPr>
        </p:nvSpPr>
        <p:spPr>
          <a:xfrm>
            <a:off x="457200" y="2365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Wig construction process 2</a:t>
            </a:r>
            <a:endParaRPr/>
          </a:p>
        </p:txBody>
      </p:sp>
      <p:cxnSp>
        <p:nvCxnSpPr>
          <p:cNvPr id="473" name="Google Shape;473;p38"/>
          <p:cNvCxnSpPr/>
          <p:nvPr/>
        </p:nvCxnSpPr>
        <p:spPr>
          <a:xfrm>
            <a:off x="455822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74" name="Google Shape;474;p38"/>
          <p:cNvCxnSpPr/>
          <p:nvPr/>
        </p:nvCxnSpPr>
        <p:spPr>
          <a:xfrm>
            <a:off x="659027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75" name="Google Shape;475;p38"/>
          <p:cNvCxnSpPr/>
          <p:nvPr/>
        </p:nvCxnSpPr>
        <p:spPr>
          <a:xfrm>
            <a:off x="2526275" y="1276760"/>
            <a:ext cx="0" cy="4302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76" name="Google Shape;476;p38"/>
          <p:cNvCxnSpPr/>
          <p:nvPr/>
        </p:nvCxnSpPr>
        <p:spPr>
          <a:xfrm>
            <a:off x="417425" y="3427600"/>
            <a:ext cx="8255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477" name="Google Shape;477;p38"/>
          <p:cNvSpPr/>
          <p:nvPr/>
        </p:nvSpPr>
        <p:spPr>
          <a:xfrm>
            <a:off x="430675" y="1276760"/>
            <a:ext cx="8255100" cy="4302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38"/>
          <p:cNvSpPr txBox="1">
            <a:spLocks noGrp="1"/>
          </p:cNvSpPr>
          <p:nvPr>
            <p:ph type="body" idx="1"/>
          </p:nvPr>
        </p:nvSpPr>
        <p:spPr>
          <a:xfrm>
            <a:off x="417425" y="1276600"/>
            <a:ext cx="8255100" cy="43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3" name="Google Shape;483;p39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484" name="Google Shape;484;p39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5" name="Google Shape;485;p39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6" name="Google Shape;486;p39"/>
          <p:cNvSpPr/>
          <p:nvPr/>
        </p:nvSpPr>
        <p:spPr>
          <a:xfrm>
            <a:off x="457200" y="507993"/>
            <a:ext cx="8229600" cy="2219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9"/>
          <p:cNvSpPr/>
          <p:nvPr/>
        </p:nvSpPr>
        <p:spPr>
          <a:xfrm>
            <a:off x="457200" y="2790522"/>
            <a:ext cx="8255100" cy="5729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9"/>
          <p:cNvSpPr/>
          <p:nvPr/>
        </p:nvSpPr>
        <p:spPr>
          <a:xfrm>
            <a:off x="444508" y="3651099"/>
            <a:ext cx="8229600" cy="2227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9"/>
          <p:cNvSpPr/>
          <p:nvPr/>
        </p:nvSpPr>
        <p:spPr>
          <a:xfrm>
            <a:off x="444508" y="5940404"/>
            <a:ext cx="8229600" cy="573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9"/>
          <p:cNvSpPr txBox="1">
            <a:spLocks noGrp="1"/>
          </p:cNvSpPr>
          <p:nvPr>
            <p:ph type="body" idx="1"/>
          </p:nvPr>
        </p:nvSpPr>
        <p:spPr>
          <a:xfrm>
            <a:off x="444500" y="500100"/>
            <a:ext cx="8255100" cy="22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(Photos)</a:t>
            </a:r>
            <a:endParaRPr/>
          </a:p>
        </p:txBody>
      </p:sp>
      <p:sp>
        <p:nvSpPr>
          <p:cNvPr id="491" name="Google Shape;491;p39"/>
          <p:cNvSpPr txBox="1">
            <a:spLocks noGrp="1"/>
          </p:cNvSpPr>
          <p:nvPr>
            <p:ph type="body" idx="2"/>
          </p:nvPr>
        </p:nvSpPr>
        <p:spPr>
          <a:xfrm>
            <a:off x="444500" y="2789873"/>
            <a:ext cx="8255100" cy="572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</a:t>
            </a:r>
            <a:endParaRPr/>
          </a:p>
        </p:txBody>
      </p:sp>
      <p:sp>
        <p:nvSpPr>
          <p:cNvPr id="492" name="Google Shape;492;p39"/>
          <p:cNvSpPr txBox="1">
            <a:spLocks noGrp="1"/>
          </p:cNvSpPr>
          <p:nvPr>
            <p:ph type="body" idx="3"/>
          </p:nvPr>
        </p:nvSpPr>
        <p:spPr>
          <a:xfrm>
            <a:off x="443550" y="3644774"/>
            <a:ext cx="8255100" cy="22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(Photos)</a:t>
            </a:r>
            <a:endParaRPr/>
          </a:p>
        </p:txBody>
      </p:sp>
      <p:sp>
        <p:nvSpPr>
          <p:cNvPr id="493" name="Google Shape;493;p39"/>
          <p:cNvSpPr txBox="1">
            <a:spLocks noGrp="1"/>
          </p:cNvSpPr>
          <p:nvPr>
            <p:ph type="body" idx="4"/>
          </p:nvPr>
        </p:nvSpPr>
        <p:spPr>
          <a:xfrm>
            <a:off x="443550" y="5935422"/>
            <a:ext cx="8255100" cy="5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</a:t>
            </a:r>
            <a:endParaRPr/>
          </a:p>
        </p:txBody>
      </p:sp>
      <p:sp>
        <p:nvSpPr>
          <p:cNvPr id="494" name="Google Shape;494;p39"/>
          <p:cNvSpPr txBox="1">
            <a:spLocks noGrp="1"/>
          </p:cNvSpPr>
          <p:nvPr>
            <p:ph type="title"/>
          </p:nvPr>
        </p:nvSpPr>
        <p:spPr>
          <a:xfrm>
            <a:off x="457200" y="160333"/>
            <a:ext cx="8229600" cy="2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Special effect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9" name="Google Shape;499;p40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500" name="Google Shape;500;p40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1" name="Google Shape;501;p40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2" name="Google Shape;502;p40"/>
          <p:cNvSpPr txBox="1">
            <a:spLocks noGrp="1"/>
          </p:cNvSpPr>
          <p:nvPr>
            <p:ph type="title"/>
          </p:nvPr>
        </p:nvSpPr>
        <p:spPr>
          <a:xfrm>
            <a:off x="457200" y="274633"/>
            <a:ext cx="8229600" cy="25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Additional memo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3"/>
          <p:cNvSpPr txBox="1">
            <a:spLocks noGrp="1"/>
          </p:cNvSpPr>
          <p:nvPr>
            <p:ph type="body" idx="2"/>
          </p:nvPr>
        </p:nvSpPr>
        <p:spPr>
          <a:xfrm>
            <a:off x="93200" y="2082650"/>
            <a:ext cx="2253300" cy="363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(Original character illustration)</a:t>
            </a:r>
            <a:endParaRPr sz="1500"/>
          </a:p>
        </p:txBody>
      </p:sp>
      <p:sp>
        <p:nvSpPr>
          <p:cNvPr id="175" name="Google Shape;175;p23"/>
          <p:cNvSpPr txBox="1">
            <a:spLocks noGrp="1"/>
          </p:cNvSpPr>
          <p:nvPr>
            <p:ph type="body" idx="2"/>
          </p:nvPr>
        </p:nvSpPr>
        <p:spPr>
          <a:xfrm>
            <a:off x="2346600" y="2082650"/>
            <a:ext cx="2155200" cy="363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(Photo of</a:t>
            </a: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completed</a:t>
            </a: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costume)</a:t>
            </a:r>
            <a:endParaRPr sz="1500">
              <a:solidFill>
                <a:srgbClr val="A5A5A5"/>
              </a:solidFill>
            </a:endParaRPr>
          </a:p>
        </p:txBody>
      </p:sp>
      <p:sp>
        <p:nvSpPr>
          <p:cNvPr id="176" name="Google Shape;176;p23"/>
          <p:cNvSpPr txBox="1">
            <a:spLocks noGrp="1"/>
          </p:cNvSpPr>
          <p:nvPr>
            <p:ph type="body" idx="2"/>
          </p:nvPr>
        </p:nvSpPr>
        <p:spPr>
          <a:xfrm>
            <a:off x="4583025" y="2082650"/>
            <a:ext cx="2253300" cy="363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(Original character illustration)</a:t>
            </a:r>
            <a:endParaRPr sz="1500"/>
          </a:p>
        </p:txBody>
      </p:sp>
      <p:sp>
        <p:nvSpPr>
          <p:cNvPr id="177" name="Google Shape;177;p23"/>
          <p:cNvSpPr txBox="1">
            <a:spLocks noGrp="1"/>
          </p:cNvSpPr>
          <p:nvPr>
            <p:ph type="body" idx="2"/>
          </p:nvPr>
        </p:nvSpPr>
        <p:spPr>
          <a:xfrm>
            <a:off x="6836450" y="2082650"/>
            <a:ext cx="2155200" cy="3636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(Photo of</a:t>
            </a: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completed</a:t>
            </a: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500">
                <a:solidFill>
                  <a:srgbClr val="A5A5A5"/>
                </a:solidFill>
              </a:rPr>
              <a:t>costume)</a:t>
            </a:r>
            <a:endParaRPr sz="1500">
              <a:solidFill>
                <a:srgbClr val="A5A5A5"/>
              </a:solidFill>
            </a:endParaRPr>
          </a:p>
        </p:txBody>
      </p:sp>
      <p:sp>
        <p:nvSpPr>
          <p:cNvPr id="178" name="Google Shape;178;p23"/>
          <p:cNvSpPr txBox="1">
            <a:spLocks noGrp="1"/>
          </p:cNvSpPr>
          <p:nvPr>
            <p:ph type="ctrTitle"/>
          </p:nvPr>
        </p:nvSpPr>
        <p:spPr>
          <a:xfrm>
            <a:off x="6428800" y="0"/>
            <a:ext cx="27153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 dirty="0"/>
              <a:t>(Name of team)</a:t>
            </a:r>
            <a:endParaRPr sz="2300" dirty="0"/>
          </a:p>
        </p:txBody>
      </p:sp>
      <p:sp>
        <p:nvSpPr>
          <p:cNvPr id="179" name="Google Shape;179;p23"/>
          <p:cNvSpPr txBox="1">
            <a:spLocks noGrp="1"/>
          </p:cNvSpPr>
          <p:nvPr>
            <p:ph type="body" idx="2"/>
          </p:nvPr>
        </p:nvSpPr>
        <p:spPr>
          <a:xfrm>
            <a:off x="0" y="5"/>
            <a:ext cx="63372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WCS SA </a:t>
            </a:r>
            <a:r>
              <a:rPr lang="en-US" sz="2200" dirty="0"/>
              <a:t>2026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Construction report</a:t>
            </a:r>
            <a:endParaRPr sz="2200" dirty="0"/>
          </a:p>
        </p:txBody>
      </p:sp>
      <p:graphicFrame>
        <p:nvGraphicFramePr>
          <p:cNvPr id="180" name="Google Shape;180;p23"/>
          <p:cNvGraphicFramePr/>
          <p:nvPr/>
        </p:nvGraphicFramePr>
        <p:xfrm>
          <a:off x="93141" y="5780322"/>
          <a:ext cx="8898350" cy="893100"/>
        </p:xfrm>
        <a:graphic>
          <a:graphicData uri="http://schemas.openxmlformats.org/drawingml/2006/table">
            <a:tbl>
              <a:tblPr firstRow="1" bandRow="1">
                <a:noFill/>
                <a:tableStyleId>{9BF9A364-8332-424D-9FC6-7A4DC75D25E5}</a:tableStyleId>
              </a:tblPr>
              <a:tblGrid>
                <a:gridCol w="225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r>
                        <a:rPr lang="en-US" sz="1400" u="none" strike="noStrike" cap="none"/>
                        <a:t>(Real </a:t>
                      </a:r>
                      <a:r>
                        <a:rPr lang="en-US"/>
                        <a:t>n</a:t>
                      </a:r>
                      <a:r>
                        <a:rPr lang="en-US" sz="1400" u="none" strike="noStrike" cap="none"/>
                        <a:t>ame)</a:t>
                      </a:r>
                      <a:endParaRPr/>
                    </a:p>
                  </a:txBody>
                  <a:tcPr marL="121925" marR="12192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(Cosplay name)</a:t>
                      </a:r>
                      <a:endParaRPr sz="1400" u="none" strike="noStrike" cap="none"/>
                    </a:p>
                  </a:txBody>
                  <a:tcPr marL="121925" marR="12192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r>
                        <a:rPr lang="en-US" sz="1400" u="none" strike="noStrike" cap="none"/>
                        <a:t>(Real </a:t>
                      </a:r>
                      <a:r>
                        <a:rPr lang="en-US"/>
                        <a:t>na</a:t>
                      </a:r>
                      <a:r>
                        <a:rPr lang="en-US" sz="1400" u="none" strike="noStrike" cap="none"/>
                        <a:t>me)</a:t>
                      </a:r>
                      <a:endParaRPr/>
                    </a:p>
                  </a:txBody>
                  <a:tcPr marL="121925" marR="12192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(Cosplay name)</a:t>
                      </a:r>
                      <a:endParaRPr sz="1400" u="none" strike="noStrike" cap="none"/>
                    </a:p>
                  </a:txBody>
                  <a:tcPr marL="121925" marR="12192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25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맑은 고딕"/>
                          <a:ea typeface="맑은 고딕"/>
                          <a:cs typeface="맑은 고딕"/>
                          <a:sym typeface="맑은 고딕"/>
                        </a:rPr>
                        <a:t>(Name of the character)</a:t>
                      </a:r>
                      <a:endParaRPr>
                        <a:solidFill>
                          <a:schemeClr val="dk1"/>
                        </a:solidFill>
                        <a:latin typeface="맑은 고딕"/>
                        <a:ea typeface="맑은 고딕"/>
                        <a:cs typeface="맑은 고딕"/>
                        <a:sym typeface="맑은 고딕"/>
                      </a:endParaRPr>
                    </a:p>
                  </a:txBody>
                  <a:tcPr marL="121925" marR="12192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(Name of the character)</a:t>
                      </a:r>
                      <a:endParaRPr/>
                    </a:p>
                  </a:txBody>
                  <a:tcPr marL="121925" marR="12192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1" name="Google Shape;181;p23"/>
          <p:cNvGraphicFramePr/>
          <p:nvPr/>
        </p:nvGraphicFramePr>
        <p:xfrm>
          <a:off x="93150" y="605575"/>
          <a:ext cx="8898350" cy="1432510"/>
        </p:xfrm>
        <a:graphic>
          <a:graphicData uri="http://schemas.openxmlformats.org/drawingml/2006/table">
            <a:tbl>
              <a:tblPr>
                <a:noFill/>
                <a:tableStyleId>{74B58D61-B8B9-4FBE-B803-FC32FCEDB5B1}</a:tableStyleId>
              </a:tblPr>
              <a:tblGrid>
                <a:gridCol w="889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(Title of the original work)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(Short story and explanation of the original work)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288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4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187" name="Google Shape;187;p24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8" name="Google Shape;188;p24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9" name="Google Shape;189;p24"/>
          <p:cNvSpPr/>
          <p:nvPr/>
        </p:nvSpPr>
        <p:spPr>
          <a:xfrm>
            <a:off x="443425" y="5299600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4"/>
          <p:cNvSpPr txBox="1">
            <a:spLocks noGrp="1"/>
          </p:cNvSpPr>
          <p:nvPr>
            <p:ph type="body" idx="2"/>
          </p:nvPr>
        </p:nvSpPr>
        <p:spPr>
          <a:xfrm>
            <a:off x="430675" y="529960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191" name="Google Shape;191;p24"/>
          <p:cNvSpPr/>
          <p:nvPr/>
        </p:nvSpPr>
        <p:spPr>
          <a:xfrm>
            <a:off x="443425" y="5842800"/>
            <a:ext cx="8229600" cy="813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4"/>
          <p:cNvSpPr/>
          <p:nvPr/>
        </p:nvSpPr>
        <p:spPr>
          <a:xfrm>
            <a:off x="464725" y="442300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4"/>
          <p:cNvSpPr txBox="1">
            <a:spLocks noGrp="1"/>
          </p:cNvSpPr>
          <p:nvPr>
            <p:ph type="body" idx="5"/>
          </p:nvPr>
        </p:nvSpPr>
        <p:spPr>
          <a:xfrm>
            <a:off x="444500" y="446096"/>
            <a:ext cx="82551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200"/>
              <a:t>(Name &amp; description of the character)</a:t>
            </a: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endParaRPr sz="1200"/>
          </a:p>
        </p:txBody>
      </p:sp>
      <p:sp>
        <p:nvSpPr>
          <p:cNvPr id="194" name="Google Shape;194;p24"/>
          <p:cNvSpPr txBox="1">
            <a:spLocks noGrp="1"/>
          </p:cNvSpPr>
          <p:nvPr>
            <p:ph type="body" idx="2"/>
          </p:nvPr>
        </p:nvSpPr>
        <p:spPr>
          <a:xfrm>
            <a:off x="430675" y="5842809"/>
            <a:ext cx="8255100" cy="8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195" name="Google Shape;195;p24"/>
          <p:cNvSpPr txBox="1">
            <a:spLocks noGrp="1"/>
          </p:cNvSpPr>
          <p:nvPr>
            <p:ph type="title"/>
          </p:nvPr>
        </p:nvSpPr>
        <p:spPr>
          <a:xfrm>
            <a:off x="457200" y="1603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Costume construction </a:t>
            </a:r>
            <a:r>
              <a:rPr lang="en-US" sz="2000"/>
              <a:t>1</a:t>
            </a:r>
            <a:endParaRPr/>
          </a:p>
        </p:txBody>
      </p:sp>
      <p:cxnSp>
        <p:nvCxnSpPr>
          <p:cNvPr id="196" name="Google Shape;196;p24"/>
          <p:cNvCxnSpPr/>
          <p:nvPr/>
        </p:nvCxnSpPr>
        <p:spPr>
          <a:xfrm>
            <a:off x="455822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197" name="Google Shape;197;p24"/>
          <p:cNvCxnSpPr/>
          <p:nvPr/>
        </p:nvCxnSpPr>
        <p:spPr>
          <a:xfrm>
            <a:off x="6590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198" name="Google Shape;198;p24"/>
          <p:cNvCxnSpPr/>
          <p:nvPr/>
        </p:nvCxnSpPr>
        <p:spPr>
          <a:xfrm>
            <a:off x="2526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199" name="Google Shape;199;p24"/>
          <p:cNvCxnSpPr/>
          <p:nvPr/>
        </p:nvCxnSpPr>
        <p:spPr>
          <a:xfrm>
            <a:off x="417425" y="3066850"/>
            <a:ext cx="8255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200" name="Google Shape;200;p24"/>
          <p:cNvSpPr/>
          <p:nvPr/>
        </p:nvSpPr>
        <p:spPr>
          <a:xfrm>
            <a:off x="430675" y="895762"/>
            <a:ext cx="8255100" cy="434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4"/>
          <p:cNvSpPr txBox="1">
            <a:spLocks noGrp="1"/>
          </p:cNvSpPr>
          <p:nvPr>
            <p:ph type="body" idx="1"/>
          </p:nvPr>
        </p:nvSpPr>
        <p:spPr>
          <a:xfrm>
            <a:off x="417425" y="895600"/>
            <a:ext cx="8255100" cy="43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Google Shape;206;p25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207" name="Google Shape;207;p25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8" name="Google Shape;208;p25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9" name="Google Shape;209;p25"/>
          <p:cNvSpPr/>
          <p:nvPr/>
        </p:nvSpPr>
        <p:spPr>
          <a:xfrm>
            <a:off x="443425" y="5299600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5"/>
          <p:cNvSpPr txBox="1">
            <a:spLocks noGrp="1"/>
          </p:cNvSpPr>
          <p:nvPr>
            <p:ph type="body" idx="2"/>
          </p:nvPr>
        </p:nvSpPr>
        <p:spPr>
          <a:xfrm>
            <a:off x="430675" y="529960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211" name="Google Shape;211;p25"/>
          <p:cNvSpPr/>
          <p:nvPr/>
        </p:nvSpPr>
        <p:spPr>
          <a:xfrm>
            <a:off x="443425" y="5842800"/>
            <a:ext cx="8229600" cy="813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5"/>
          <p:cNvSpPr/>
          <p:nvPr/>
        </p:nvSpPr>
        <p:spPr>
          <a:xfrm>
            <a:off x="464725" y="442300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5"/>
          <p:cNvSpPr txBox="1">
            <a:spLocks noGrp="1"/>
          </p:cNvSpPr>
          <p:nvPr>
            <p:ph type="body" idx="5"/>
          </p:nvPr>
        </p:nvSpPr>
        <p:spPr>
          <a:xfrm>
            <a:off x="444500" y="446096"/>
            <a:ext cx="82551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200"/>
              <a:t>(Name &amp; description of the character)</a:t>
            </a: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endParaRPr sz="1200"/>
          </a:p>
        </p:txBody>
      </p:sp>
      <p:sp>
        <p:nvSpPr>
          <p:cNvPr id="214" name="Google Shape;214;p25"/>
          <p:cNvSpPr txBox="1">
            <a:spLocks noGrp="1"/>
          </p:cNvSpPr>
          <p:nvPr>
            <p:ph type="body" idx="2"/>
          </p:nvPr>
        </p:nvSpPr>
        <p:spPr>
          <a:xfrm>
            <a:off x="430675" y="5842809"/>
            <a:ext cx="8255100" cy="8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215" name="Google Shape;215;p25"/>
          <p:cNvSpPr txBox="1">
            <a:spLocks noGrp="1"/>
          </p:cNvSpPr>
          <p:nvPr>
            <p:ph type="title"/>
          </p:nvPr>
        </p:nvSpPr>
        <p:spPr>
          <a:xfrm>
            <a:off x="457200" y="1603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Costume construction </a:t>
            </a:r>
            <a:r>
              <a:rPr lang="en-US" sz="2000"/>
              <a:t>2</a:t>
            </a:r>
            <a:endParaRPr/>
          </a:p>
        </p:txBody>
      </p:sp>
      <p:cxnSp>
        <p:nvCxnSpPr>
          <p:cNvPr id="216" name="Google Shape;216;p25"/>
          <p:cNvCxnSpPr/>
          <p:nvPr/>
        </p:nvCxnSpPr>
        <p:spPr>
          <a:xfrm>
            <a:off x="455822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17" name="Google Shape;217;p25"/>
          <p:cNvCxnSpPr/>
          <p:nvPr/>
        </p:nvCxnSpPr>
        <p:spPr>
          <a:xfrm>
            <a:off x="6590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18" name="Google Shape;218;p25"/>
          <p:cNvCxnSpPr/>
          <p:nvPr/>
        </p:nvCxnSpPr>
        <p:spPr>
          <a:xfrm>
            <a:off x="2526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19" name="Google Shape;219;p25"/>
          <p:cNvCxnSpPr/>
          <p:nvPr/>
        </p:nvCxnSpPr>
        <p:spPr>
          <a:xfrm>
            <a:off x="417425" y="3066850"/>
            <a:ext cx="8255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220" name="Google Shape;220;p25"/>
          <p:cNvSpPr/>
          <p:nvPr/>
        </p:nvSpPr>
        <p:spPr>
          <a:xfrm>
            <a:off x="430675" y="895762"/>
            <a:ext cx="8255100" cy="434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5"/>
          <p:cNvSpPr txBox="1">
            <a:spLocks noGrp="1"/>
          </p:cNvSpPr>
          <p:nvPr>
            <p:ph type="body" idx="1"/>
          </p:nvPr>
        </p:nvSpPr>
        <p:spPr>
          <a:xfrm>
            <a:off x="417425" y="895600"/>
            <a:ext cx="8255100" cy="43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oogle Shape;226;p26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227" name="Google Shape;227;p26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8" name="Google Shape;228;p26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9" name="Google Shape;229;p26"/>
          <p:cNvSpPr/>
          <p:nvPr/>
        </p:nvSpPr>
        <p:spPr>
          <a:xfrm>
            <a:off x="443425" y="5299600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26"/>
          <p:cNvSpPr txBox="1">
            <a:spLocks noGrp="1"/>
          </p:cNvSpPr>
          <p:nvPr>
            <p:ph type="body" idx="2"/>
          </p:nvPr>
        </p:nvSpPr>
        <p:spPr>
          <a:xfrm>
            <a:off x="430675" y="529960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231" name="Google Shape;231;p26"/>
          <p:cNvSpPr/>
          <p:nvPr/>
        </p:nvSpPr>
        <p:spPr>
          <a:xfrm>
            <a:off x="443425" y="5842800"/>
            <a:ext cx="8229600" cy="813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6"/>
          <p:cNvSpPr/>
          <p:nvPr/>
        </p:nvSpPr>
        <p:spPr>
          <a:xfrm>
            <a:off x="464725" y="442300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6"/>
          <p:cNvSpPr txBox="1">
            <a:spLocks noGrp="1"/>
          </p:cNvSpPr>
          <p:nvPr>
            <p:ph type="body" idx="5"/>
          </p:nvPr>
        </p:nvSpPr>
        <p:spPr>
          <a:xfrm>
            <a:off x="444500" y="446096"/>
            <a:ext cx="82551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(Name of the character)</a:t>
            </a:r>
            <a:endParaRPr/>
          </a:p>
        </p:txBody>
      </p:sp>
      <p:sp>
        <p:nvSpPr>
          <p:cNvPr id="234" name="Google Shape;234;p26"/>
          <p:cNvSpPr txBox="1">
            <a:spLocks noGrp="1"/>
          </p:cNvSpPr>
          <p:nvPr>
            <p:ph type="body" idx="2"/>
          </p:nvPr>
        </p:nvSpPr>
        <p:spPr>
          <a:xfrm>
            <a:off x="430675" y="5842809"/>
            <a:ext cx="8255100" cy="8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235" name="Google Shape;235;p26"/>
          <p:cNvSpPr txBox="1">
            <a:spLocks noGrp="1"/>
          </p:cNvSpPr>
          <p:nvPr>
            <p:ph type="title"/>
          </p:nvPr>
        </p:nvSpPr>
        <p:spPr>
          <a:xfrm>
            <a:off x="457200" y="1603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Costume construction (Extra</a:t>
            </a:r>
            <a:r>
              <a:rPr lang="en-US" sz="2000"/>
              <a:t>. You can add more pages if you want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236" name="Google Shape;236;p26"/>
          <p:cNvCxnSpPr/>
          <p:nvPr/>
        </p:nvCxnSpPr>
        <p:spPr>
          <a:xfrm>
            <a:off x="455822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37" name="Google Shape;237;p26"/>
          <p:cNvCxnSpPr/>
          <p:nvPr/>
        </p:nvCxnSpPr>
        <p:spPr>
          <a:xfrm>
            <a:off x="6590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38" name="Google Shape;238;p26"/>
          <p:cNvCxnSpPr/>
          <p:nvPr/>
        </p:nvCxnSpPr>
        <p:spPr>
          <a:xfrm>
            <a:off x="2526275" y="895762"/>
            <a:ext cx="0" cy="4342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239" name="Google Shape;239;p26"/>
          <p:cNvCxnSpPr/>
          <p:nvPr/>
        </p:nvCxnSpPr>
        <p:spPr>
          <a:xfrm>
            <a:off x="417425" y="3066850"/>
            <a:ext cx="8255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240" name="Google Shape;240;p26"/>
          <p:cNvSpPr/>
          <p:nvPr/>
        </p:nvSpPr>
        <p:spPr>
          <a:xfrm>
            <a:off x="430675" y="895762"/>
            <a:ext cx="8255100" cy="434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26"/>
          <p:cNvSpPr txBox="1">
            <a:spLocks noGrp="1"/>
          </p:cNvSpPr>
          <p:nvPr>
            <p:ph type="body" idx="1"/>
          </p:nvPr>
        </p:nvSpPr>
        <p:spPr>
          <a:xfrm>
            <a:off x="417425" y="895600"/>
            <a:ext cx="8255100" cy="43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oogle Shape;246;p27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247" name="Google Shape;247;p27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8" name="Google Shape;248;p27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9" name="Google Shape;249;p27"/>
          <p:cNvSpPr txBox="1">
            <a:spLocks noGrp="1"/>
          </p:cNvSpPr>
          <p:nvPr>
            <p:ph type="title"/>
          </p:nvPr>
        </p:nvSpPr>
        <p:spPr>
          <a:xfrm>
            <a:off x="457200" y="160333"/>
            <a:ext cx="8229600" cy="2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details</a:t>
            </a:r>
            <a:endParaRPr/>
          </a:p>
        </p:txBody>
      </p:sp>
      <p:sp>
        <p:nvSpPr>
          <p:cNvPr id="250" name="Google Shape;250;p27"/>
          <p:cNvSpPr/>
          <p:nvPr/>
        </p:nvSpPr>
        <p:spPr>
          <a:xfrm>
            <a:off x="444500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7"/>
          <p:cNvSpPr txBox="1">
            <a:spLocks noGrp="1"/>
          </p:cNvSpPr>
          <p:nvPr>
            <p:ph type="body" idx="1"/>
          </p:nvPr>
        </p:nvSpPr>
        <p:spPr>
          <a:xfrm>
            <a:off x="443550" y="359675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252" name="Google Shape;252;p27"/>
          <p:cNvSpPr/>
          <p:nvPr/>
        </p:nvSpPr>
        <p:spPr>
          <a:xfrm>
            <a:off x="2459725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7"/>
          <p:cNvSpPr txBox="1">
            <a:spLocks noGrp="1"/>
          </p:cNvSpPr>
          <p:nvPr>
            <p:ph type="body" idx="2"/>
          </p:nvPr>
        </p:nvSpPr>
        <p:spPr>
          <a:xfrm>
            <a:off x="2459775" y="359670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54" name="Google Shape;254;p27"/>
          <p:cNvSpPr/>
          <p:nvPr/>
        </p:nvSpPr>
        <p:spPr>
          <a:xfrm>
            <a:off x="444500" y="6076237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7"/>
          <p:cNvSpPr txBox="1">
            <a:spLocks noGrp="1"/>
          </p:cNvSpPr>
          <p:nvPr>
            <p:ph type="body" idx="3"/>
          </p:nvPr>
        </p:nvSpPr>
        <p:spPr>
          <a:xfrm>
            <a:off x="443533" y="6070614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256" name="Google Shape;256;p27"/>
          <p:cNvSpPr/>
          <p:nvPr/>
        </p:nvSpPr>
        <p:spPr>
          <a:xfrm>
            <a:off x="444500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7"/>
          <p:cNvSpPr txBox="1">
            <a:spLocks noGrp="1"/>
          </p:cNvSpPr>
          <p:nvPr>
            <p:ph type="body" idx="1"/>
          </p:nvPr>
        </p:nvSpPr>
        <p:spPr>
          <a:xfrm>
            <a:off x="443550" y="48008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/>
          </a:p>
        </p:txBody>
      </p:sp>
      <p:sp>
        <p:nvSpPr>
          <p:cNvPr id="258" name="Google Shape;258;p27"/>
          <p:cNvSpPr/>
          <p:nvPr/>
        </p:nvSpPr>
        <p:spPr>
          <a:xfrm>
            <a:off x="2459725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27"/>
          <p:cNvSpPr txBox="1">
            <a:spLocks noGrp="1"/>
          </p:cNvSpPr>
          <p:nvPr>
            <p:ph type="body" idx="2"/>
          </p:nvPr>
        </p:nvSpPr>
        <p:spPr>
          <a:xfrm>
            <a:off x="2459775" y="48003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60" name="Google Shape;260;p27"/>
          <p:cNvSpPr/>
          <p:nvPr/>
        </p:nvSpPr>
        <p:spPr>
          <a:xfrm>
            <a:off x="444500" y="2959575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27"/>
          <p:cNvSpPr txBox="1">
            <a:spLocks noGrp="1"/>
          </p:cNvSpPr>
          <p:nvPr>
            <p:ph type="body" idx="3"/>
          </p:nvPr>
        </p:nvSpPr>
        <p:spPr>
          <a:xfrm>
            <a:off x="443533" y="2953951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262" name="Google Shape;262;p27"/>
          <p:cNvSpPr/>
          <p:nvPr/>
        </p:nvSpPr>
        <p:spPr>
          <a:xfrm>
            <a:off x="4655475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7"/>
          <p:cNvSpPr txBox="1">
            <a:spLocks noGrp="1"/>
          </p:cNvSpPr>
          <p:nvPr>
            <p:ph type="body" idx="1"/>
          </p:nvPr>
        </p:nvSpPr>
        <p:spPr>
          <a:xfrm>
            <a:off x="4654525" y="359675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264" name="Google Shape;264;p27"/>
          <p:cNvSpPr/>
          <p:nvPr/>
        </p:nvSpPr>
        <p:spPr>
          <a:xfrm>
            <a:off x="6670700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7"/>
          <p:cNvSpPr txBox="1">
            <a:spLocks noGrp="1"/>
          </p:cNvSpPr>
          <p:nvPr>
            <p:ph type="body" idx="2"/>
          </p:nvPr>
        </p:nvSpPr>
        <p:spPr>
          <a:xfrm>
            <a:off x="6670750" y="359670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66" name="Google Shape;266;p27"/>
          <p:cNvSpPr/>
          <p:nvPr/>
        </p:nvSpPr>
        <p:spPr>
          <a:xfrm>
            <a:off x="4655475" y="6076237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7"/>
          <p:cNvSpPr txBox="1">
            <a:spLocks noGrp="1"/>
          </p:cNvSpPr>
          <p:nvPr>
            <p:ph type="body" idx="3"/>
          </p:nvPr>
        </p:nvSpPr>
        <p:spPr>
          <a:xfrm>
            <a:off x="4654508" y="6070614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268" name="Google Shape;268;p27"/>
          <p:cNvSpPr/>
          <p:nvPr/>
        </p:nvSpPr>
        <p:spPr>
          <a:xfrm>
            <a:off x="4641150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27"/>
          <p:cNvSpPr txBox="1">
            <a:spLocks noGrp="1"/>
          </p:cNvSpPr>
          <p:nvPr>
            <p:ph type="body" idx="1"/>
          </p:nvPr>
        </p:nvSpPr>
        <p:spPr>
          <a:xfrm>
            <a:off x="4640200" y="48008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270" name="Google Shape;270;p27"/>
          <p:cNvSpPr/>
          <p:nvPr/>
        </p:nvSpPr>
        <p:spPr>
          <a:xfrm>
            <a:off x="6656375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7"/>
          <p:cNvSpPr txBox="1">
            <a:spLocks noGrp="1"/>
          </p:cNvSpPr>
          <p:nvPr>
            <p:ph type="body" idx="2"/>
          </p:nvPr>
        </p:nvSpPr>
        <p:spPr>
          <a:xfrm>
            <a:off x="6656425" y="48003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72" name="Google Shape;272;p27"/>
          <p:cNvSpPr/>
          <p:nvPr/>
        </p:nvSpPr>
        <p:spPr>
          <a:xfrm>
            <a:off x="4641150" y="2959575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7"/>
          <p:cNvSpPr txBox="1">
            <a:spLocks noGrp="1"/>
          </p:cNvSpPr>
          <p:nvPr>
            <p:ph type="body" idx="3"/>
          </p:nvPr>
        </p:nvSpPr>
        <p:spPr>
          <a:xfrm>
            <a:off x="4640183" y="2953951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28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279" name="Google Shape;279;p28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0" name="Google Shape;280;p28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1" name="Google Shape;281;p28"/>
          <p:cNvSpPr txBox="1">
            <a:spLocks noGrp="1"/>
          </p:cNvSpPr>
          <p:nvPr>
            <p:ph type="title"/>
          </p:nvPr>
        </p:nvSpPr>
        <p:spPr>
          <a:xfrm>
            <a:off x="457200" y="160333"/>
            <a:ext cx="8229600" cy="2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details (</a:t>
            </a:r>
            <a:r>
              <a:rPr lang="en-US" sz="2000"/>
              <a:t>You can add more pages if you want)</a:t>
            </a:r>
            <a:endParaRPr/>
          </a:p>
        </p:txBody>
      </p:sp>
      <p:sp>
        <p:nvSpPr>
          <p:cNvPr id="282" name="Google Shape;282;p28"/>
          <p:cNvSpPr/>
          <p:nvPr/>
        </p:nvSpPr>
        <p:spPr>
          <a:xfrm>
            <a:off x="444500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8"/>
          <p:cNvSpPr txBox="1">
            <a:spLocks noGrp="1"/>
          </p:cNvSpPr>
          <p:nvPr>
            <p:ph type="body" idx="1"/>
          </p:nvPr>
        </p:nvSpPr>
        <p:spPr>
          <a:xfrm>
            <a:off x="443550" y="359675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284" name="Google Shape;284;p28"/>
          <p:cNvSpPr/>
          <p:nvPr/>
        </p:nvSpPr>
        <p:spPr>
          <a:xfrm>
            <a:off x="2459725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8"/>
          <p:cNvSpPr txBox="1">
            <a:spLocks noGrp="1"/>
          </p:cNvSpPr>
          <p:nvPr>
            <p:ph type="body" idx="2"/>
          </p:nvPr>
        </p:nvSpPr>
        <p:spPr>
          <a:xfrm>
            <a:off x="2459775" y="359670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86" name="Google Shape;286;p28"/>
          <p:cNvSpPr/>
          <p:nvPr/>
        </p:nvSpPr>
        <p:spPr>
          <a:xfrm>
            <a:off x="444500" y="6076237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8"/>
          <p:cNvSpPr txBox="1">
            <a:spLocks noGrp="1"/>
          </p:cNvSpPr>
          <p:nvPr>
            <p:ph type="body" idx="3"/>
          </p:nvPr>
        </p:nvSpPr>
        <p:spPr>
          <a:xfrm>
            <a:off x="443533" y="6070614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288" name="Google Shape;288;p28"/>
          <p:cNvSpPr/>
          <p:nvPr/>
        </p:nvSpPr>
        <p:spPr>
          <a:xfrm>
            <a:off x="444500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8"/>
          <p:cNvSpPr txBox="1">
            <a:spLocks noGrp="1"/>
          </p:cNvSpPr>
          <p:nvPr>
            <p:ph type="body" idx="1"/>
          </p:nvPr>
        </p:nvSpPr>
        <p:spPr>
          <a:xfrm>
            <a:off x="443550" y="48008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/>
          </a:p>
        </p:txBody>
      </p:sp>
      <p:sp>
        <p:nvSpPr>
          <p:cNvPr id="290" name="Google Shape;290;p28"/>
          <p:cNvSpPr/>
          <p:nvPr/>
        </p:nvSpPr>
        <p:spPr>
          <a:xfrm>
            <a:off x="2459725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8"/>
          <p:cNvSpPr txBox="1">
            <a:spLocks noGrp="1"/>
          </p:cNvSpPr>
          <p:nvPr>
            <p:ph type="body" idx="2"/>
          </p:nvPr>
        </p:nvSpPr>
        <p:spPr>
          <a:xfrm>
            <a:off x="2459775" y="48003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92" name="Google Shape;292;p28"/>
          <p:cNvSpPr/>
          <p:nvPr/>
        </p:nvSpPr>
        <p:spPr>
          <a:xfrm>
            <a:off x="444500" y="2959575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8"/>
          <p:cNvSpPr txBox="1">
            <a:spLocks noGrp="1"/>
          </p:cNvSpPr>
          <p:nvPr>
            <p:ph type="body" idx="3"/>
          </p:nvPr>
        </p:nvSpPr>
        <p:spPr>
          <a:xfrm>
            <a:off x="443533" y="2953951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294" name="Google Shape;294;p28"/>
          <p:cNvSpPr/>
          <p:nvPr/>
        </p:nvSpPr>
        <p:spPr>
          <a:xfrm>
            <a:off x="4655475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8"/>
          <p:cNvSpPr txBox="1">
            <a:spLocks noGrp="1"/>
          </p:cNvSpPr>
          <p:nvPr>
            <p:ph type="body" idx="1"/>
          </p:nvPr>
        </p:nvSpPr>
        <p:spPr>
          <a:xfrm>
            <a:off x="4654525" y="359675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296" name="Google Shape;296;p28"/>
          <p:cNvSpPr/>
          <p:nvPr/>
        </p:nvSpPr>
        <p:spPr>
          <a:xfrm>
            <a:off x="6670700" y="3602974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8"/>
          <p:cNvSpPr txBox="1">
            <a:spLocks noGrp="1"/>
          </p:cNvSpPr>
          <p:nvPr>
            <p:ph type="body" idx="2"/>
          </p:nvPr>
        </p:nvSpPr>
        <p:spPr>
          <a:xfrm>
            <a:off x="6670750" y="3596700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298" name="Google Shape;298;p28"/>
          <p:cNvSpPr/>
          <p:nvPr/>
        </p:nvSpPr>
        <p:spPr>
          <a:xfrm>
            <a:off x="4655475" y="6076237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8"/>
          <p:cNvSpPr txBox="1">
            <a:spLocks noGrp="1"/>
          </p:cNvSpPr>
          <p:nvPr>
            <p:ph type="body" idx="3"/>
          </p:nvPr>
        </p:nvSpPr>
        <p:spPr>
          <a:xfrm>
            <a:off x="4654508" y="6070614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  <p:sp>
        <p:nvSpPr>
          <p:cNvPr id="300" name="Google Shape;300;p28"/>
          <p:cNvSpPr/>
          <p:nvPr/>
        </p:nvSpPr>
        <p:spPr>
          <a:xfrm>
            <a:off x="4641150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8"/>
          <p:cNvSpPr txBox="1">
            <a:spLocks noGrp="1"/>
          </p:cNvSpPr>
          <p:nvPr>
            <p:ph type="body" idx="1"/>
          </p:nvPr>
        </p:nvSpPr>
        <p:spPr>
          <a:xfrm>
            <a:off x="4640200" y="48008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(Picture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of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the original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work)</a:t>
            </a:r>
            <a:endParaRPr sz="2400">
              <a:solidFill>
                <a:srgbClr val="A5A5A5"/>
              </a:solidFill>
            </a:endParaRPr>
          </a:p>
        </p:txBody>
      </p:sp>
      <p:sp>
        <p:nvSpPr>
          <p:cNvPr id="302" name="Google Shape;302;p28"/>
          <p:cNvSpPr/>
          <p:nvPr/>
        </p:nvSpPr>
        <p:spPr>
          <a:xfrm>
            <a:off x="6656375" y="486312"/>
            <a:ext cx="1986300" cy="242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8"/>
          <p:cNvSpPr txBox="1">
            <a:spLocks noGrp="1"/>
          </p:cNvSpPr>
          <p:nvPr>
            <p:ph type="body" idx="2"/>
          </p:nvPr>
        </p:nvSpPr>
        <p:spPr>
          <a:xfrm>
            <a:off x="6656425" y="480037"/>
            <a:ext cx="1986300" cy="24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(Detailed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304" name="Google Shape;304;p28"/>
          <p:cNvSpPr/>
          <p:nvPr/>
        </p:nvSpPr>
        <p:spPr>
          <a:xfrm>
            <a:off x="4641150" y="2959575"/>
            <a:ext cx="4001700" cy="55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8"/>
          <p:cNvSpPr txBox="1">
            <a:spLocks noGrp="1"/>
          </p:cNvSpPr>
          <p:nvPr>
            <p:ph type="body" idx="3"/>
          </p:nvPr>
        </p:nvSpPr>
        <p:spPr>
          <a:xfrm>
            <a:off x="4640183" y="2953951"/>
            <a:ext cx="40323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 and explanation: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Google Shape;310;p29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11" name="Google Shape;311;p29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2" name="Google Shape;312;p29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3" name="Google Shape;313;p29"/>
          <p:cNvSpPr/>
          <p:nvPr/>
        </p:nvSpPr>
        <p:spPr>
          <a:xfrm>
            <a:off x="454300" y="1211115"/>
            <a:ext cx="4031700" cy="53816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 txBox="1">
            <a:spLocks noGrp="1"/>
          </p:cNvSpPr>
          <p:nvPr>
            <p:ph type="body" idx="2"/>
          </p:nvPr>
        </p:nvSpPr>
        <p:spPr>
          <a:xfrm>
            <a:off x="441600" y="1208449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(Picture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original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character)</a:t>
            </a:r>
            <a:endParaRPr/>
          </a:p>
        </p:txBody>
      </p:sp>
      <p:sp>
        <p:nvSpPr>
          <p:cNvPr id="315" name="Google Shape;315;p29"/>
          <p:cNvSpPr/>
          <p:nvPr/>
        </p:nvSpPr>
        <p:spPr>
          <a:xfrm>
            <a:off x="457200" y="558111"/>
            <a:ext cx="8229600" cy="352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 txBox="1">
            <a:spLocks noGrp="1"/>
          </p:cNvSpPr>
          <p:nvPr>
            <p:ph type="title"/>
          </p:nvPr>
        </p:nvSpPr>
        <p:spPr>
          <a:xfrm>
            <a:off x="457200" y="188642"/>
            <a:ext cx="8229600" cy="2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1</a:t>
            </a:r>
            <a:endParaRPr/>
          </a:p>
        </p:txBody>
      </p:sp>
      <p:sp>
        <p:nvSpPr>
          <p:cNvPr id="317" name="Google Shape;317;p29"/>
          <p:cNvSpPr txBox="1">
            <a:spLocks noGrp="1"/>
          </p:cNvSpPr>
          <p:nvPr>
            <p:ph type="body" idx="8"/>
          </p:nvPr>
        </p:nvSpPr>
        <p:spPr>
          <a:xfrm>
            <a:off x="444500" y="545449"/>
            <a:ext cx="82560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318" name="Google Shape;318;p29"/>
          <p:cNvSpPr txBox="1">
            <a:spLocks noGrp="1"/>
          </p:cNvSpPr>
          <p:nvPr>
            <p:ph type="body" idx="3"/>
          </p:nvPr>
        </p:nvSpPr>
        <p:spPr>
          <a:xfrm>
            <a:off x="4667900" y="910302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Completed prop</a:t>
            </a:r>
            <a:endParaRPr/>
          </a:p>
        </p:txBody>
      </p:sp>
      <p:sp>
        <p:nvSpPr>
          <p:cNvPr id="319" name="Google Shape;319;p29"/>
          <p:cNvSpPr txBox="1">
            <a:spLocks noGrp="1"/>
          </p:cNvSpPr>
          <p:nvPr>
            <p:ph type="body" idx="1"/>
          </p:nvPr>
        </p:nvSpPr>
        <p:spPr>
          <a:xfrm>
            <a:off x="444400" y="910721"/>
            <a:ext cx="4031700" cy="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Original Design</a:t>
            </a:r>
            <a:endParaRPr/>
          </a:p>
        </p:txBody>
      </p:sp>
      <p:sp>
        <p:nvSpPr>
          <p:cNvPr id="320" name="Google Shape;320;p29"/>
          <p:cNvSpPr txBox="1">
            <a:spLocks noGrp="1"/>
          </p:cNvSpPr>
          <p:nvPr>
            <p:ph type="body" idx="4"/>
          </p:nvPr>
        </p:nvSpPr>
        <p:spPr>
          <a:xfrm>
            <a:off x="4665100" y="1208000"/>
            <a:ext cx="4032300" cy="53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(Photo of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your work)</a:t>
            </a:r>
            <a:endParaRPr/>
          </a:p>
        </p:txBody>
      </p:sp>
      <p:sp>
        <p:nvSpPr>
          <p:cNvPr id="321" name="Google Shape;321;p29"/>
          <p:cNvSpPr/>
          <p:nvPr/>
        </p:nvSpPr>
        <p:spPr>
          <a:xfrm>
            <a:off x="4670700" y="1211114"/>
            <a:ext cx="4031700" cy="538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oogle Shape;326;p30"/>
          <p:cNvGrpSpPr/>
          <p:nvPr/>
        </p:nvGrpSpPr>
        <p:grpSpPr>
          <a:xfrm>
            <a:off x="1483360" y="1391920"/>
            <a:ext cx="6421120" cy="3891280"/>
            <a:chOff x="1483360" y="1391920"/>
            <a:chExt cx="6421120" cy="3891280"/>
          </a:xfrm>
        </p:grpSpPr>
        <p:pic>
          <p:nvPicPr>
            <p:cNvPr id="327" name="Google Shape;327;p30"/>
            <p:cNvPicPr preferRelativeResize="0"/>
            <p:nvPr/>
          </p:nvPicPr>
          <p:blipFill rotWithShape="1">
            <a:blip r:embed="rId3">
              <a:alphaModFix/>
            </a:blip>
            <a:srcRect l="17361" t="23045" r="14360" b="20011"/>
            <a:stretch/>
          </p:blipFill>
          <p:spPr>
            <a:xfrm>
              <a:off x="1554480" y="1391920"/>
              <a:ext cx="6273728" cy="37418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8" name="Google Shape;328;p30"/>
            <p:cNvSpPr/>
            <p:nvPr/>
          </p:nvSpPr>
          <p:spPr>
            <a:xfrm>
              <a:off x="1483360" y="1391920"/>
              <a:ext cx="6421120" cy="3891280"/>
            </a:xfrm>
            <a:prstGeom prst="rect">
              <a:avLst/>
            </a:prstGeom>
            <a:solidFill>
              <a:schemeClr val="lt1">
                <a:alpha val="75686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9" name="Google Shape;329;p30"/>
          <p:cNvSpPr/>
          <p:nvPr/>
        </p:nvSpPr>
        <p:spPr>
          <a:xfrm>
            <a:off x="443425" y="5543973"/>
            <a:ext cx="8229600" cy="868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0"/>
          <p:cNvSpPr/>
          <p:nvPr/>
        </p:nvSpPr>
        <p:spPr>
          <a:xfrm>
            <a:off x="464725" y="747104"/>
            <a:ext cx="8231100" cy="391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 txBox="1">
            <a:spLocks noGrp="1"/>
          </p:cNvSpPr>
          <p:nvPr>
            <p:ph type="body" idx="5"/>
          </p:nvPr>
        </p:nvSpPr>
        <p:spPr>
          <a:xfrm>
            <a:off x="444500" y="750900"/>
            <a:ext cx="8255100" cy="39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Arial"/>
              <a:buNone/>
            </a:pPr>
            <a:r>
              <a:rPr lang="en-US" sz="1800"/>
              <a:t>(Character name)</a:t>
            </a:r>
            <a:endParaRPr/>
          </a:p>
        </p:txBody>
      </p:sp>
      <p:sp>
        <p:nvSpPr>
          <p:cNvPr id="332" name="Google Shape;332;p30"/>
          <p:cNvSpPr txBox="1">
            <a:spLocks noGrp="1"/>
          </p:cNvSpPr>
          <p:nvPr>
            <p:ph type="body" idx="2"/>
          </p:nvPr>
        </p:nvSpPr>
        <p:spPr>
          <a:xfrm>
            <a:off x="430675" y="5543984"/>
            <a:ext cx="82551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Explanation (EX: methods, working period, comments, etc.)</a:t>
            </a:r>
            <a:endParaRPr/>
          </a:p>
        </p:txBody>
      </p:sp>
      <p:sp>
        <p:nvSpPr>
          <p:cNvPr id="333" name="Google Shape;333;p30"/>
          <p:cNvSpPr txBox="1">
            <a:spLocks noGrp="1"/>
          </p:cNvSpPr>
          <p:nvPr>
            <p:ph type="title"/>
          </p:nvPr>
        </p:nvSpPr>
        <p:spPr>
          <a:xfrm>
            <a:off x="457200" y="236532"/>
            <a:ext cx="8229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-US" sz="2400"/>
              <a:t>Hand props construction process 1</a:t>
            </a:r>
            <a:br>
              <a:rPr lang="en-US" sz="2400"/>
            </a:br>
            <a:r>
              <a:rPr lang="en-US" sz="2400"/>
              <a:t>(</a:t>
            </a:r>
            <a:r>
              <a:rPr lang="en-US" sz="2000"/>
              <a:t>You can add more pages if you want)</a:t>
            </a:r>
            <a:endParaRPr/>
          </a:p>
        </p:txBody>
      </p:sp>
      <p:cxnSp>
        <p:nvCxnSpPr>
          <p:cNvPr id="334" name="Google Shape;334;p30"/>
          <p:cNvCxnSpPr/>
          <p:nvPr/>
        </p:nvCxnSpPr>
        <p:spPr>
          <a:xfrm>
            <a:off x="455822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335" name="Google Shape;335;p30"/>
          <p:cNvCxnSpPr/>
          <p:nvPr/>
        </p:nvCxnSpPr>
        <p:spPr>
          <a:xfrm>
            <a:off x="6590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336" name="Google Shape;336;p30"/>
          <p:cNvCxnSpPr/>
          <p:nvPr/>
        </p:nvCxnSpPr>
        <p:spPr>
          <a:xfrm>
            <a:off x="2526275" y="1276736"/>
            <a:ext cx="0" cy="3641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337" name="Google Shape;337;p30"/>
          <p:cNvSpPr/>
          <p:nvPr/>
        </p:nvSpPr>
        <p:spPr>
          <a:xfrm>
            <a:off x="443425" y="4996451"/>
            <a:ext cx="8229600" cy="469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>
            <a:spLocks noGrp="1"/>
          </p:cNvSpPr>
          <p:nvPr>
            <p:ph type="body" idx="2"/>
          </p:nvPr>
        </p:nvSpPr>
        <p:spPr>
          <a:xfrm>
            <a:off x="444491" y="4996451"/>
            <a:ext cx="8255100" cy="4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Arial"/>
              <a:buNone/>
            </a:pPr>
            <a:r>
              <a:rPr lang="en-US" sz="1200"/>
              <a:t>Materials :</a:t>
            </a:r>
            <a:endParaRPr/>
          </a:p>
        </p:txBody>
      </p:sp>
      <p:sp>
        <p:nvSpPr>
          <p:cNvPr id="339" name="Google Shape;339;p30"/>
          <p:cNvSpPr/>
          <p:nvPr/>
        </p:nvSpPr>
        <p:spPr>
          <a:xfrm>
            <a:off x="430675" y="1276736"/>
            <a:ext cx="8255100" cy="3641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30"/>
          <p:cNvSpPr txBox="1">
            <a:spLocks noGrp="1"/>
          </p:cNvSpPr>
          <p:nvPr>
            <p:ph type="body" idx="1"/>
          </p:nvPr>
        </p:nvSpPr>
        <p:spPr>
          <a:xfrm>
            <a:off x="417425" y="1276600"/>
            <a:ext cx="8255100" cy="36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>
                <a:solidFill>
                  <a:srgbClr val="A5A5A5"/>
                </a:solidFill>
              </a:rPr>
              <a:t>(Progress photos)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756</Words>
  <Application>Microsoft Office PowerPoint</Application>
  <PresentationFormat>On-screen Show (4:3)</PresentationFormat>
  <Paragraphs>187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맑은 고딕</vt:lpstr>
      <vt:lpstr>Arial</vt:lpstr>
      <vt:lpstr>Office 테마</vt:lpstr>
      <vt:lpstr>PowerPoint Presentation</vt:lpstr>
      <vt:lpstr>(Name of team)</vt:lpstr>
      <vt:lpstr>Costume construction 1</vt:lpstr>
      <vt:lpstr>Costume construction 2</vt:lpstr>
      <vt:lpstr>Costume construction (Extra. You can add more pages if you want)</vt:lpstr>
      <vt:lpstr>More details</vt:lpstr>
      <vt:lpstr>More details (You can add more pages if you want)</vt:lpstr>
      <vt:lpstr>Hand props 1</vt:lpstr>
      <vt:lpstr>Hand props construction process 1 (You can add more pages if you want)</vt:lpstr>
      <vt:lpstr>Hand props 2</vt:lpstr>
      <vt:lpstr>Hand props construction process 2 (You can add more pages if you want)</vt:lpstr>
      <vt:lpstr>Hand props (extra. You can add more pages if you want)</vt:lpstr>
      <vt:lpstr>Hand props construction process  (extra. You can add more pages if you want)</vt:lpstr>
      <vt:lpstr>Wig 1</vt:lpstr>
      <vt:lpstr>Wig construction process 1</vt:lpstr>
      <vt:lpstr>Wig 2</vt:lpstr>
      <vt:lpstr>Wig construction process 2</vt:lpstr>
      <vt:lpstr>Special effect</vt:lpstr>
      <vt:lpstr>Additional memo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Les Allen</cp:lastModifiedBy>
  <cp:revision>2</cp:revision>
  <dcterms:modified xsi:type="dcterms:W3CDTF">2026-01-23T09:53:25Z</dcterms:modified>
</cp:coreProperties>
</file>