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76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83AB0-9AC8-2741-BA3E-9688E4E10C8C}" v="16" dt="2025-07-10T05:22:47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0"/>
    <p:restoredTop sz="94659"/>
  </p:normalViewPr>
  <p:slideViewPr>
    <p:cSldViewPr snapToGrid="0">
      <p:cViewPr>
        <p:scale>
          <a:sx n="110" d="100"/>
          <a:sy n="110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88633f1-ccc0-48a5-9825-26f9d7a0c32c" providerId="ADAL" clId="{97CED91A-83C8-F14C-BD96-A60A08E95CDF}"/>
    <pc:docChg chg="undo custSel delSld modSld">
      <pc:chgData name="Lydia Fagan" userId="788633f1-ccc0-48a5-9825-26f9d7a0c32c" providerId="ADAL" clId="{97CED91A-83C8-F14C-BD96-A60A08E95CDF}" dt="2025-07-08T03:33:22.198" v="29" actId="242"/>
      <pc:docMkLst>
        <pc:docMk/>
      </pc:docMkLst>
      <pc:sldChg chg="del">
        <pc:chgData name="Lydia Fagan" userId="788633f1-ccc0-48a5-9825-26f9d7a0c32c" providerId="ADAL" clId="{97CED91A-83C8-F14C-BD96-A60A08E95CDF}" dt="2025-07-08T03:30:25.485" v="19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97CED91A-83C8-F14C-BD96-A60A08E95CDF}" dt="2025-07-08T03:30:25.480" v="17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97CED91A-83C8-F14C-BD96-A60A08E95CDF}" dt="2025-07-08T03:30:25.483" v="18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97CED91A-83C8-F14C-BD96-A60A08E95CDF}" dt="2025-07-08T03:30:25.487" v="20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97CED91A-83C8-F14C-BD96-A60A08E95CDF}" dt="2025-07-08T03:30:25.499" v="28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97CED91A-83C8-F14C-BD96-A60A08E95CDF}" dt="2025-07-08T03:30:25.496" v="27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97CED91A-83C8-F14C-BD96-A60A08E95CDF}" dt="2025-07-08T03:30:25.495" v="26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97CED91A-83C8-F14C-BD96-A60A08E95CDF}" dt="2025-07-08T03:30:25.494" v="25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97CED91A-83C8-F14C-BD96-A60A08E95CDF}" dt="2025-07-08T03:30:25.493" v="24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97CED91A-83C8-F14C-BD96-A60A08E95CDF}" dt="2025-07-08T03:30:25.491" v="23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97CED91A-83C8-F14C-BD96-A60A08E95CDF}" dt="2025-07-08T03:30:25.490" v="22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97CED91A-83C8-F14C-BD96-A60A08E95CDF}" dt="2025-07-08T03:30:25.488" v="21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97CED91A-83C8-F14C-BD96-A60A08E95CDF}" dt="2025-07-08T03:30:25.476" v="16" actId="2696"/>
        <pc:sldMkLst>
          <pc:docMk/>
          <pc:sldMk cId="2538503819" sldId="269"/>
        </pc:sldMkLst>
      </pc:sldChg>
      <pc:sldChg chg="modSp mod">
        <pc:chgData name="Lydia Fagan" userId="788633f1-ccc0-48a5-9825-26f9d7a0c32c" providerId="ADAL" clId="{97CED91A-83C8-F14C-BD96-A60A08E95CDF}" dt="2025-07-08T03:33:22.198" v="29" actId="242"/>
        <pc:sldMkLst>
          <pc:docMk/>
          <pc:sldMk cId="94284138" sldId="270"/>
        </pc:sldMkLst>
      </pc:sldChg>
      <pc:sldChg chg="del">
        <pc:chgData name="Lydia Fagan" userId="788633f1-ccc0-48a5-9825-26f9d7a0c32c" providerId="ADAL" clId="{97CED91A-83C8-F14C-BD96-A60A08E95CDF}" dt="2025-07-08T03:30:25.466" v="14" actId="2696"/>
        <pc:sldMkLst>
          <pc:docMk/>
          <pc:sldMk cId="3712107162" sldId="271"/>
        </pc:sldMkLst>
      </pc:sldChg>
      <pc:sldChg chg="del">
        <pc:chgData name="Lydia Fagan" userId="788633f1-ccc0-48a5-9825-26f9d7a0c32c" providerId="ADAL" clId="{97CED91A-83C8-F14C-BD96-A60A08E95CDF}" dt="2025-07-08T03:30:25.460" v="13" actId="2696"/>
        <pc:sldMkLst>
          <pc:docMk/>
          <pc:sldMk cId="4294916852" sldId="273"/>
        </pc:sldMkLst>
      </pc:sldChg>
      <pc:sldChg chg="del">
        <pc:chgData name="Lydia Fagan" userId="788633f1-ccc0-48a5-9825-26f9d7a0c32c" providerId="ADAL" clId="{97CED91A-83C8-F14C-BD96-A60A08E95CDF}" dt="2025-07-08T03:30:25.470" v="15" actId="2696"/>
        <pc:sldMkLst>
          <pc:docMk/>
          <pc:sldMk cId="3138443646" sldId="275"/>
        </pc:sldMkLst>
      </pc:sldChg>
      <pc:sldChg chg="modSp mod">
        <pc:chgData name="Lydia Fagan" userId="788633f1-ccc0-48a5-9825-26f9d7a0c32c" providerId="ADAL" clId="{97CED91A-83C8-F14C-BD96-A60A08E95CDF}" dt="2025-07-08T03:27:38.535" v="10" actId="1076"/>
        <pc:sldMkLst>
          <pc:docMk/>
          <pc:sldMk cId="783967661" sldId="276"/>
        </pc:sldMkLst>
        <pc:picChg chg="mod">
          <ac:chgData name="Lydia Fagan" userId="788633f1-ccc0-48a5-9825-26f9d7a0c32c" providerId="ADAL" clId="{97CED91A-83C8-F14C-BD96-A60A08E95CDF}" dt="2025-07-08T03:27:38.535" v="10" actId="1076"/>
          <ac:picMkLst>
            <pc:docMk/>
            <pc:sldMk cId="783967661" sldId="276"/>
            <ac:picMk id="6" creationId="{58F97637-5042-E52F-62D0-862E46B3A074}"/>
          </ac:picMkLst>
        </pc:picChg>
        <pc:picChg chg="mod">
          <ac:chgData name="Lydia Fagan" userId="788633f1-ccc0-48a5-9825-26f9d7a0c32c" providerId="ADAL" clId="{97CED91A-83C8-F14C-BD96-A60A08E95CDF}" dt="2025-07-08T03:27:22.418" v="7" actId="1076"/>
          <ac:picMkLst>
            <pc:docMk/>
            <pc:sldMk cId="783967661" sldId="276"/>
            <ac:picMk id="17" creationId="{1557E9FF-CDF0-5BC8-F400-64A9C7225A82}"/>
          </ac:picMkLst>
        </pc:picChg>
        <pc:picChg chg="mod">
          <ac:chgData name="Lydia Fagan" userId="788633f1-ccc0-48a5-9825-26f9d7a0c32c" providerId="ADAL" clId="{97CED91A-83C8-F14C-BD96-A60A08E95CDF}" dt="2025-07-08T03:27:29.703" v="9" actId="1076"/>
          <ac:picMkLst>
            <pc:docMk/>
            <pc:sldMk cId="783967661" sldId="276"/>
            <ac:picMk id="19" creationId="{F7735849-B0A9-17F3-33DB-B9974379C889}"/>
          </ac:picMkLst>
        </pc:picChg>
        <pc:picChg chg="mod">
          <ac:chgData name="Lydia Fagan" userId="788633f1-ccc0-48a5-9825-26f9d7a0c32c" providerId="ADAL" clId="{97CED91A-83C8-F14C-BD96-A60A08E95CDF}" dt="2025-07-08T03:27:17.768" v="6" actId="1076"/>
          <ac:picMkLst>
            <pc:docMk/>
            <pc:sldMk cId="783967661" sldId="276"/>
            <ac:picMk id="20" creationId="{C2B274EA-143C-E121-47AA-F4F2C2232493}"/>
          </ac:picMkLst>
        </pc:picChg>
      </pc:sldChg>
    </pc:docChg>
  </pc:docChgLst>
  <pc:docChgLst>
    <pc:chgData name="Lydia Fagan" userId="S::lydia.fagan@sydney.edu.au::73670f4d-3786-4a2a-8dfc-20a99adfbb71" providerId="AD" clId="Web-{6406E318-F3CB-2018-5953-1E99B22BE9D9}"/>
    <pc:docChg chg="modSld">
      <pc:chgData name="Lydia Fagan" userId="S::lydia.fagan@sydney.edu.au::73670f4d-3786-4a2a-8dfc-20a99adfbb71" providerId="AD" clId="Web-{6406E318-F3CB-2018-5953-1E99B22BE9D9}" dt="2025-07-10T22:25:37.574" v="0"/>
      <pc:docMkLst>
        <pc:docMk/>
      </pc:docMkLst>
      <pc:sldChg chg="modNotes">
        <pc:chgData name="Lydia Fagan" userId="S::lydia.fagan@sydney.edu.au::73670f4d-3786-4a2a-8dfc-20a99adfbb71" providerId="AD" clId="Web-{6406E318-F3CB-2018-5953-1E99B22BE9D9}" dt="2025-07-10T22:25:37.574" v="0"/>
        <pc:sldMkLst>
          <pc:docMk/>
          <pc:sldMk cId="783967661" sldId="276"/>
        </pc:sldMkLst>
      </pc:sldChg>
    </pc:docChg>
  </pc:docChgLst>
  <pc:docChgLst>
    <pc:chgData name="Lydia Fagan" userId="S::lydia.fagan@sydney.edu.au::73670f4d-3786-4a2a-8dfc-20a99adfbb71" providerId="AD" clId="Web-{7A487289-91F5-CC93-96B8-D0F247F6DE6D}"/>
    <pc:docChg chg="modSld">
      <pc:chgData name="Lydia Fagan" userId="S::lydia.fagan@sydney.edu.au::73670f4d-3786-4a2a-8dfc-20a99adfbb71" providerId="AD" clId="Web-{7A487289-91F5-CC93-96B8-D0F247F6DE6D}" dt="2025-07-08T05:05:55.398" v="4" actId="1076"/>
      <pc:docMkLst>
        <pc:docMk/>
      </pc:docMkLst>
      <pc:sldChg chg="modSp">
        <pc:chgData name="Lydia Fagan" userId="S::lydia.fagan@sydney.edu.au::73670f4d-3786-4a2a-8dfc-20a99adfbb71" providerId="AD" clId="Web-{7A487289-91F5-CC93-96B8-D0F247F6DE6D}" dt="2025-07-08T05:05:55.398" v="4" actId="1076"/>
        <pc:sldMkLst>
          <pc:docMk/>
          <pc:sldMk cId="94284138" sldId="270"/>
        </pc:sldMkLst>
      </pc:sldChg>
    </pc:docChg>
  </pc:docChgLst>
  <pc:docChgLst>
    <pc:chgData name="Lydia Fagan" userId="73670f4d-3786-4a2a-8dfc-20a99adfbb71" providerId="ADAL" clId="{5F583AB0-9AC8-2741-BA3E-9688E4E10C8C}"/>
    <pc:docChg chg="undo custSel addSld delSld modSld">
      <pc:chgData name="Lydia Fagan" userId="73670f4d-3786-4a2a-8dfc-20a99adfbb71" providerId="ADAL" clId="{5F583AB0-9AC8-2741-BA3E-9688E4E10C8C}" dt="2025-07-10T05:22:55.644" v="25" actId="478"/>
      <pc:docMkLst>
        <pc:docMk/>
      </pc:docMkLst>
      <pc:sldChg chg="del">
        <pc:chgData name="Lydia Fagan" userId="73670f4d-3786-4a2a-8dfc-20a99adfbb71" providerId="ADAL" clId="{5F583AB0-9AC8-2741-BA3E-9688E4E10C8C}" dt="2025-07-09T04:45:06.875" v="12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5F583AB0-9AC8-2741-BA3E-9688E4E10C8C}" dt="2025-07-10T05:22:55.644" v="25" actId="478"/>
        <pc:sldMkLst>
          <pc:docMk/>
          <pc:sldMk cId="783967661" sldId="276"/>
        </pc:sldMkLst>
        <pc:spChg chg="del">
          <ac:chgData name="Lydia Fagan" userId="73670f4d-3786-4a2a-8dfc-20a99adfbb71" providerId="ADAL" clId="{5F583AB0-9AC8-2741-BA3E-9688E4E10C8C}" dt="2025-07-10T05:22:49.599" v="22" actId="478"/>
          <ac:spMkLst>
            <pc:docMk/>
            <pc:sldMk cId="783967661" sldId="276"/>
            <ac:spMk id="2" creationId="{D30351C8-7CA7-7338-EE60-4916C08BA727}"/>
          </ac:spMkLst>
        </pc:spChg>
        <pc:spChg chg="add del mod">
          <ac:chgData name="Lydia Fagan" userId="73670f4d-3786-4a2a-8dfc-20a99adfbb71" providerId="ADAL" clId="{5F583AB0-9AC8-2741-BA3E-9688E4E10C8C}" dt="2025-07-10T05:22:55.644" v="25" actId="478"/>
          <ac:spMkLst>
            <pc:docMk/>
            <pc:sldMk cId="783967661" sldId="276"/>
            <ac:spMk id="10" creationId="{DA9B2F16-60C1-8EEA-F233-BF1CC52C814B}"/>
          </ac:spMkLst>
        </pc:spChg>
        <pc:picChg chg="add del mod">
          <ac:chgData name="Lydia Fagan" userId="73670f4d-3786-4a2a-8dfc-20a99adfbb71" providerId="ADAL" clId="{5F583AB0-9AC8-2741-BA3E-9688E4E10C8C}" dt="2025-07-10T05:22:51.390" v="24" actId="478"/>
          <ac:picMkLst>
            <pc:docMk/>
            <pc:sldMk cId="783967661" sldId="276"/>
            <ac:picMk id="3" creationId="{22A19EF2-2BF2-624B-1195-D642D5DB5E8D}"/>
          </ac:picMkLst>
        </pc:picChg>
      </pc:sldChg>
      <pc:sldChg chg="modSp add del mod">
        <pc:chgData name="Lydia Fagan" userId="73670f4d-3786-4a2a-8dfc-20a99adfbb71" providerId="ADAL" clId="{5F583AB0-9AC8-2741-BA3E-9688E4E10C8C}" dt="2025-07-09T04:45:07.981" v="13" actId="2696"/>
        <pc:sldMkLst>
          <pc:docMk/>
          <pc:sldMk cId="3642476555" sldId="279"/>
        </pc:sldMkLst>
        <pc:spChg chg="mod">
          <ac:chgData name="Lydia Fagan" userId="73670f4d-3786-4a2a-8dfc-20a99adfbb71" providerId="ADAL" clId="{5F583AB0-9AC8-2741-BA3E-9688E4E10C8C}" dt="2025-07-09T04:44:17.497" v="2" actId="2711"/>
          <ac:spMkLst>
            <pc:docMk/>
            <pc:sldMk cId="3642476555" sldId="279"/>
            <ac:spMk id="3" creationId="{EDA8DA37-6224-BA06-9FAA-D1D07D3379E5}"/>
          </ac:spMkLst>
        </pc:spChg>
        <pc:spChg chg="mod">
          <ac:chgData name="Lydia Fagan" userId="73670f4d-3786-4a2a-8dfc-20a99adfbb71" providerId="ADAL" clId="{5F583AB0-9AC8-2741-BA3E-9688E4E10C8C}" dt="2025-07-09T04:44:28.885" v="5"/>
          <ac:spMkLst>
            <pc:docMk/>
            <pc:sldMk cId="3642476555" sldId="279"/>
            <ac:spMk id="5" creationId="{76142B5D-E9CF-2270-EA51-49791E3DBA2C}"/>
          </ac:spMkLst>
        </pc:spChg>
        <pc:picChg chg="mod">
          <ac:chgData name="Lydia Fagan" userId="73670f4d-3786-4a2a-8dfc-20a99adfbb71" providerId="ADAL" clId="{5F583AB0-9AC8-2741-BA3E-9688E4E10C8C}" dt="2025-07-09T04:44:19.228" v="4" actId="1076"/>
          <ac:picMkLst>
            <pc:docMk/>
            <pc:sldMk cId="3642476555" sldId="279"/>
            <ac:picMk id="9" creationId="{39EE1913-6D5D-091B-0F0B-C00A70E88C6A}"/>
          </ac:picMkLst>
        </pc:picChg>
      </pc:sldChg>
      <pc:sldChg chg="modSp add mod">
        <pc:chgData name="Lydia Fagan" userId="73670f4d-3786-4a2a-8dfc-20a99adfbb71" providerId="ADAL" clId="{5F583AB0-9AC8-2741-BA3E-9688E4E10C8C}" dt="2025-07-09T04:45:05.445" v="11" actId="2711"/>
        <pc:sldMkLst>
          <pc:docMk/>
          <pc:sldMk cId="1826521234" sldId="280"/>
        </pc:sldMkLst>
        <pc:spChg chg="mod">
          <ac:chgData name="Lydia Fagan" userId="73670f4d-3786-4a2a-8dfc-20a99adfbb71" providerId="ADAL" clId="{5F583AB0-9AC8-2741-BA3E-9688E4E10C8C}" dt="2025-07-09T04:44:52.847" v="8" actId="2711"/>
          <ac:spMkLst>
            <pc:docMk/>
            <pc:sldMk cId="1826521234" sldId="280"/>
            <ac:spMk id="3" creationId="{EDA8DA37-6224-BA06-9FAA-D1D07D3379E5}"/>
          </ac:spMkLst>
        </pc:spChg>
        <pc:spChg chg="mod">
          <ac:chgData name="Lydia Fagan" userId="73670f4d-3786-4a2a-8dfc-20a99adfbb71" providerId="ADAL" clId="{5F583AB0-9AC8-2741-BA3E-9688E4E10C8C}" dt="2025-07-09T04:45:05.445" v="11" actId="2711"/>
          <ac:spMkLst>
            <pc:docMk/>
            <pc:sldMk cId="1826521234" sldId="280"/>
            <ac:spMk id="5" creationId="{76142B5D-E9CF-2270-EA51-49791E3DBA2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A2CFD-A91A-524F-B10D-035664577F0F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8233F-0388-574E-80B4-EAC16646A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1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8233F-0388-574E-80B4-EAC16646A4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01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DynaPuff" pitchFamily="2" charset="77"/>
                <a:ea typeface="DynaPuff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9366DF-FBF3-6CF7-0CC2-20F064CDCE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</a:blip>
          <a:stretch>
            <a:fillRect/>
          </a:stretch>
        </p:blipFill>
        <p:spPr>
          <a:xfrm rot="15729557">
            <a:off x="-1084370" y="2278239"/>
            <a:ext cx="5864147" cy="44858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6779B0-EDA5-EE90-D44F-E537D0734D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403770">
            <a:off x="6973504" y="1302163"/>
            <a:ext cx="5372835" cy="60517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9A5A1D-878B-E031-F80F-8FE248A9945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32078" y="4521150"/>
            <a:ext cx="2501900" cy="213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5FBFB5-AD07-4A65-FDF9-FC2B654254B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04814" y="2103220"/>
            <a:ext cx="1485900" cy="1841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D682D86-2BA6-EC13-7517-1ADA1822D2A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587187" y="558347"/>
            <a:ext cx="3733800" cy="3632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4AC482A-1743-81B8-BC68-B5976CEA1C5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096000" y="2243055"/>
            <a:ext cx="2501899" cy="21047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F69B1FA-5034-DE5A-ACAE-1D14CB2B880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 rot="16200000">
            <a:off x="-858437" y="3376737"/>
            <a:ext cx="4132615" cy="357139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7DD7B4-55C2-BA17-B4B9-9A9F071323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103474" y="5019226"/>
            <a:ext cx="2743200" cy="2590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D0D86D8-1A6C-1649-89A3-DAF5FB898BA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659922" y="4674858"/>
            <a:ext cx="3265677" cy="1624795"/>
          </a:xfrm>
          <a:prstGeom prst="rect">
            <a:avLst/>
          </a:prstGeom>
        </p:spPr>
      </p:pic>
      <p:sp>
        <p:nvSpPr>
          <p:cNvPr id="16" name="Title 11">
            <a:extLst>
              <a:ext uri="{FF2B5EF4-FFF2-40B4-BE49-F238E27FC236}">
                <a16:creationId xmlns:a16="http://schemas.microsoft.com/office/drawing/2014/main" id="{12333FD9-53DD-4EC6-B240-2A6F4320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392" y="273125"/>
            <a:ext cx="9684720" cy="1624795"/>
          </a:xfrm>
        </p:spPr>
        <p:txBody>
          <a:bodyPr>
            <a:normAutofit/>
          </a:bodyPr>
          <a:lstStyle>
            <a:lvl1pPr>
              <a:defRPr>
                <a:solidFill>
                  <a:srgbClr val="F5E2D3"/>
                </a:solidFill>
              </a:defRPr>
            </a:lvl1pPr>
          </a:lstStyle>
          <a:p>
            <a:r>
              <a:rPr lang="en-US" sz="8000">
                <a:latin typeface="DynaPuff SemiBold" pitchFamily="2" charset="77"/>
                <a:ea typeface="DynaPuff SemiBold" pitchFamily="2" charset="77"/>
              </a:rPr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37BBC4-0E1C-9389-16FE-294D4F4E1049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 rot="20227267">
            <a:off x="655420" y="2350870"/>
            <a:ext cx="1104900" cy="6731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CD0D433-493B-8BE2-B225-002C0B775DE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 rot="10022108">
            <a:off x="4363806" y="-457653"/>
            <a:ext cx="99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68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703D429-1D10-F8B4-C06A-FF1BF01B5B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0"/>
          </a:blip>
          <a:stretch>
            <a:fillRect/>
          </a:stretch>
        </p:blipFill>
        <p:spPr>
          <a:xfrm rot="15205702">
            <a:off x="8440229" y="1002953"/>
            <a:ext cx="6589668" cy="48520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88352D-4438-741D-0C22-F8B8830306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20265047">
            <a:off x="3112225" y="1721560"/>
            <a:ext cx="4284273" cy="315458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8CE2E43-AF6F-C725-E56C-879AAE51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>
                <a:latin typeface="DynaPuff SemiBold" pitchFamily="2" charset="77"/>
                <a:ea typeface="DynaPuff SemiBold" pitchFamily="2" charset="77"/>
              </a:rPr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51F862-5EB9-EF34-E895-D310B112D5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851902">
            <a:off x="6694526" y="489736"/>
            <a:ext cx="4934907" cy="28005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638A0F-D63F-0A2F-054F-EE5E3A80D81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0961D12-6332-E053-B491-4EFE2824E89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A8E66A-CB80-0137-26C1-19AC33E7C90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FA8AFE4-A3B9-9114-29A4-7C5BD12BEAF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8C4166-1EE4-0F46-490D-6F6920F42A7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F7D789-4CEB-597E-FF43-D2EA4578F15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76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60" r:id="rId5"/>
    <p:sldLayoutId id="2147483652" r:id="rId6"/>
    <p:sldLayoutId id="2147483661" r:id="rId7"/>
    <p:sldLayoutId id="2147483653" r:id="rId8"/>
    <p:sldLayoutId id="2147483654" r:id="rId9"/>
    <p:sldLayoutId id="2147483656" r:id="rId10"/>
    <p:sldLayoutId id="2147483657" r:id="rId11"/>
    <p:sldLayoutId id="2147483655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DynaPuff" pitchFamily="2" charset="77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EB Garamond Medium" pitchFamily="2" charset="0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EB Garamond Medium" pitchFamily="2" charset="0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EB Garamond Medium" pitchFamily="2" charset="0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EB Garamond Medium" pitchFamily="2" charset="0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EB Garamond Medium" pitchFamily="2" charset="0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A19EF2-2BF2-624B-1195-D642D5DB5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51" y="37081"/>
            <a:ext cx="11093575" cy="21574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517C45C-630D-6271-2138-857C884709C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2000"/>
          </a:blip>
          <a:stretch>
            <a:fillRect/>
          </a:stretch>
        </p:blipFill>
        <p:spPr>
          <a:xfrm rot="20773076">
            <a:off x="8363445" y="1002982"/>
            <a:ext cx="4844109" cy="66555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7735849-B0A9-17F3-33DB-B9974379C889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6000"/>
          </a:blip>
          <a:stretch>
            <a:fillRect/>
          </a:stretch>
        </p:blipFill>
        <p:spPr>
          <a:xfrm rot="21171885">
            <a:off x="-2213396" y="365092"/>
            <a:ext cx="4426791" cy="64963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2C8A23-3C4B-3D20-8959-E2A6E939FD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037171">
            <a:off x="6597744" y="5502276"/>
            <a:ext cx="2476500" cy="198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1D3227-F903-BBAD-FAA9-1F818D1E80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4652" y="2327699"/>
            <a:ext cx="2931342" cy="27714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F97637-5042-E52F-62D0-862E46B3A0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4443353">
            <a:off x="10221423" y="-482011"/>
            <a:ext cx="2823935" cy="26484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10B8AB-C2F8-F25C-707C-916CCADCE4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4055755">
            <a:off x="1747539" y="3620726"/>
            <a:ext cx="3466185" cy="14454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CEBA2E-B716-13B5-E063-DDBC67A52A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8322634">
            <a:off x="9302159" y="3775053"/>
            <a:ext cx="1700293" cy="173983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7D95E1-8B56-1ED0-8CFB-84EC2D11155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2501798">
            <a:off x="-855326" y="5106554"/>
            <a:ext cx="4645509" cy="22235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FFB0419-8516-A9BE-05C7-523D25F871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8115584" y="2686247"/>
            <a:ext cx="1064792" cy="140018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557E9FF-CDF0-5BC8-F400-64A9C7225A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820453" y="1556205"/>
            <a:ext cx="1279026" cy="13021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7CEFE76-04EE-1512-EE8D-C6C4C5FC6E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8867976">
            <a:off x="9396820" y="2911167"/>
            <a:ext cx="921092" cy="92784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2B274EA-143C-E121-47AA-F4F2C22324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016860">
            <a:off x="3359308" y="1690851"/>
            <a:ext cx="1464013" cy="11712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0D03A3D-759B-DEFB-9812-CF77487227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582399">
            <a:off x="5093322" y="5742858"/>
            <a:ext cx="651475" cy="75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6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0497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reflect on what they’ve learnt and how it’s made them feel.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can explain what they’ve been learning about and identify what they have taken away from the STIR activities.</a:t>
            </a:r>
            <a:endParaRPr lang="en-US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326839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52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248881-6CEA-4FED-9D9F-83B430B73F35}">
  <ds:schemaRefs>
    <ds:schemaRef ds:uri="http://schemas.microsoft.com/office/2006/documentManagement/types"/>
    <ds:schemaRef ds:uri="454559df-0538-46b5-912a-ca2478e3fb6e"/>
    <ds:schemaRef ds:uri="093b6231-e375-43c2-81d2-110bb3acd352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DE0B771-B0B6-4A66-A6CD-EF29CC230A3E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012C81F-F122-46CC-8F7B-8892FB02FD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Widescreen</PresentationFormat>
  <Paragraphs>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2025-07-08T03:25:29Z</dcterms:created>
  <dcterms:modified xsi:type="dcterms:W3CDTF">2025-07-10T22:25:37Z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