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sldIdLst>
    <p:sldId id="276" r:id="rId5"/>
    <p:sldId id="270" r:id="rId6"/>
    <p:sldId id="277" r:id="rId7"/>
    <p:sldId id="27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D485"/>
    <a:srgbClr val="FCF5F1"/>
    <a:srgbClr val="F5E2D3"/>
    <a:srgbClr val="D49550"/>
    <a:srgbClr val="D24B17"/>
    <a:srgbClr val="F6B1BF"/>
    <a:srgbClr val="9842A7"/>
    <a:srgbClr val="C54413"/>
    <a:srgbClr val="F2BC4C"/>
    <a:srgbClr val="1687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489494-B8ED-F941-BBB1-C2520FE8EA9F}" v="96" dt="2025-07-10T05:03:05.5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ydia Fagan" userId="788633f1-ccc0-48a5-9825-26f9d7a0c32c" providerId="ADAL" clId="{BF945E3A-01A9-EC42-95B8-8BF28A3E1024}"/>
    <pc:docChg chg="custSel addSld delSld modSld">
      <pc:chgData name="Lydia Fagan" userId="788633f1-ccc0-48a5-9825-26f9d7a0c32c" providerId="ADAL" clId="{BF945E3A-01A9-EC42-95B8-8BF28A3E1024}" dt="2025-07-08T03:23:27.940" v="155" actId="1076"/>
      <pc:docMkLst>
        <pc:docMk/>
      </pc:docMkLst>
      <pc:sldChg chg="del">
        <pc:chgData name="Lydia Fagan" userId="788633f1-ccc0-48a5-9825-26f9d7a0c32c" providerId="ADAL" clId="{BF945E3A-01A9-EC42-95B8-8BF28A3E1024}" dt="2025-07-08T02:55:21.122" v="130" actId="2696"/>
        <pc:sldMkLst>
          <pc:docMk/>
          <pc:sldMk cId="2316358730" sldId="257"/>
        </pc:sldMkLst>
      </pc:sldChg>
      <pc:sldChg chg="del">
        <pc:chgData name="Lydia Fagan" userId="788633f1-ccc0-48a5-9825-26f9d7a0c32c" providerId="ADAL" clId="{BF945E3A-01A9-EC42-95B8-8BF28A3E1024}" dt="2025-07-08T02:55:21.116" v="128" actId="2696"/>
        <pc:sldMkLst>
          <pc:docMk/>
          <pc:sldMk cId="558986874" sldId="258"/>
        </pc:sldMkLst>
      </pc:sldChg>
      <pc:sldChg chg="del">
        <pc:chgData name="Lydia Fagan" userId="788633f1-ccc0-48a5-9825-26f9d7a0c32c" providerId="ADAL" clId="{BF945E3A-01A9-EC42-95B8-8BF28A3E1024}" dt="2025-07-08T02:55:21.120" v="129" actId="2696"/>
        <pc:sldMkLst>
          <pc:docMk/>
          <pc:sldMk cId="1791520451" sldId="259"/>
        </pc:sldMkLst>
      </pc:sldChg>
      <pc:sldChg chg="del">
        <pc:chgData name="Lydia Fagan" userId="788633f1-ccc0-48a5-9825-26f9d7a0c32c" providerId="ADAL" clId="{BF945E3A-01A9-EC42-95B8-8BF28A3E1024}" dt="2025-07-08T02:55:21.124" v="131" actId="2696"/>
        <pc:sldMkLst>
          <pc:docMk/>
          <pc:sldMk cId="776909447" sldId="260"/>
        </pc:sldMkLst>
      </pc:sldChg>
      <pc:sldChg chg="del">
        <pc:chgData name="Lydia Fagan" userId="788633f1-ccc0-48a5-9825-26f9d7a0c32c" providerId="ADAL" clId="{BF945E3A-01A9-EC42-95B8-8BF28A3E1024}" dt="2025-07-08T02:55:21.138" v="139" actId="2696"/>
        <pc:sldMkLst>
          <pc:docMk/>
          <pc:sldMk cId="2830707034" sldId="261"/>
        </pc:sldMkLst>
      </pc:sldChg>
      <pc:sldChg chg="del">
        <pc:chgData name="Lydia Fagan" userId="788633f1-ccc0-48a5-9825-26f9d7a0c32c" providerId="ADAL" clId="{BF945E3A-01A9-EC42-95B8-8BF28A3E1024}" dt="2025-07-08T02:55:21.135" v="138" actId="2696"/>
        <pc:sldMkLst>
          <pc:docMk/>
          <pc:sldMk cId="2218294854" sldId="262"/>
        </pc:sldMkLst>
      </pc:sldChg>
      <pc:sldChg chg="del">
        <pc:chgData name="Lydia Fagan" userId="788633f1-ccc0-48a5-9825-26f9d7a0c32c" providerId="ADAL" clId="{BF945E3A-01A9-EC42-95B8-8BF28A3E1024}" dt="2025-07-08T02:55:21.134" v="137" actId="2696"/>
        <pc:sldMkLst>
          <pc:docMk/>
          <pc:sldMk cId="3900453520" sldId="263"/>
        </pc:sldMkLst>
      </pc:sldChg>
      <pc:sldChg chg="del">
        <pc:chgData name="Lydia Fagan" userId="788633f1-ccc0-48a5-9825-26f9d7a0c32c" providerId="ADAL" clId="{BF945E3A-01A9-EC42-95B8-8BF28A3E1024}" dt="2025-07-08T02:55:21.132" v="136" actId="2696"/>
        <pc:sldMkLst>
          <pc:docMk/>
          <pc:sldMk cId="3074464792" sldId="264"/>
        </pc:sldMkLst>
      </pc:sldChg>
      <pc:sldChg chg="del">
        <pc:chgData name="Lydia Fagan" userId="788633f1-ccc0-48a5-9825-26f9d7a0c32c" providerId="ADAL" clId="{BF945E3A-01A9-EC42-95B8-8BF28A3E1024}" dt="2025-07-08T02:55:21.131" v="135" actId="2696"/>
        <pc:sldMkLst>
          <pc:docMk/>
          <pc:sldMk cId="4018918902" sldId="265"/>
        </pc:sldMkLst>
      </pc:sldChg>
      <pc:sldChg chg="del">
        <pc:chgData name="Lydia Fagan" userId="788633f1-ccc0-48a5-9825-26f9d7a0c32c" providerId="ADAL" clId="{BF945E3A-01A9-EC42-95B8-8BF28A3E1024}" dt="2025-07-08T02:55:21.129" v="134" actId="2696"/>
        <pc:sldMkLst>
          <pc:docMk/>
          <pc:sldMk cId="3047714558" sldId="266"/>
        </pc:sldMkLst>
      </pc:sldChg>
      <pc:sldChg chg="del">
        <pc:chgData name="Lydia Fagan" userId="788633f1-ccc0-48a5-9825-26f9d7a0c32c" providerId="ADAL" clId="{BF945E3A-01A9-EC42-95B8-8BF28A3E1024}" dt="2025-07-08T02:55:21.128" v="133" actId="2696"/>
        <pc:sldMkLst>
          <pc:docMk/>
          <pc:sldMk cId="3234659455" sldId="267"/>
        </pc:sldMkLst>
      </pc:sldChg>
      <pc:sldChg chg="del">
        <pc:chgData name="Lydia Fagan" userId="788633f1-ccc0-48a5-9825-26f9d7a0c32c" providerId="ADAL" clId="{BF945E3A-01A9-EC42-95B8-8BF28A3E1024}" dt="2025-07-08T02:55:21.126" v="132" actId="2696"/>
        <pc:sldMkLst>
          <pc:docMk/>
          <pc:sldMk cId="2710959752" sldId="268"/>
        </pc:sldMkLst>
      </pc:sldChg>
      <pc:sldChg chg="del">
        <pc:chgData name="Lydia Fagan" userId="788633f1-ccc0-48a5-9825-26f9d7a0c32c" providerId="ADAL" clId="{BF945E3A-01A9-EC42-95B8-8BF28A3E1024}" dt="2025-07-08T02:55:21.113" v="127" actId="2696"/>
        <pc:sldMkLst>
          <pc:docMk/>
          <pc:sldMk cId="2538503819" sldId="269"/>
        </pc:sldMkLst>
      </pc:sldChg>
      <pc:sldChg chg="modSp mod">
        <pc:chgData name="Lydia Fagan" userId="788633f1-ccc0-48a5-9825-26f9d7a0c32c" providerId="ADAL" clId="{BF945E3A-01A9-EC42-95B8-8BF28A3E1024}" dt="2025-07-08T02:37:29.041" v="14"/>
        <pc:sldMkLst>
          <pc:docMk/>
          <pc:sldMk cId="94284138" sldId="270"/>
        </pc:sldMkLst>
        <pc:spChg chg="mod">
          <ac:chgData name="Lydia Fagan" userId="788633f1-ccc0-48a5-9825-26f9d7a0c32c" providerId="ADAL" clId="{BF945E3A-01A9-EC42-95B8-8BF28A3E1024}" dt="2025-07-08T02:37:21.711" v="13"/>
          <ac:spMkLst>
            <pc:docMk/>
            <pc:sldMk cId="94284138" sldId="270"/>
            <ac:spMk id="3" creationId="{EDA8DA37-6224-BA06-9FAA-D1D07D3379E5}"/>
          </ac:spMkLst>
        </pc:spChg>
        <pc:spChg chg="mod">
          <ac:chgData name="Lydia Fagan" userId="788633f1-ccc0-48a5-9825-26f9d7a0c32c" providerId="ADAL" clId="{BF945E3A-01A9-EC42-95B8-8BF28A3E1024}" dt="2025-07-08T02:37:29.041" v="14"/>
          <ac:spMkLst>
            <pc:docMk/>
            <pc:sldMk cId="94284138" sldId="270"/>
            <ac:spMk id="5" creationId="{76142B5D-E9CF-2270-EA51-49791E3DBA2C}"/>
          </ac:spMkLst>
        </pc:spChg>
      </pc:sldChg>
      <pc:sldChg chg="del">
        <pc:chgData name="Lydia Fagan" userId="788633f1-ccc0-48a5-9825-26f9d7a0c32c" providerId="ADAL" clId="{BF945E3A-01A9-EC42-95B8-8BF28A3E1024}" dt="2025-07-08T02:55:21.104" v="125" actId="2696"/>
        <pc:sldMkLst>
          <pc:docMk/>
          <pc:sldMk cId="3712107162" sldId="271"/>
        </pc:sldMkLst>
      </pc:sldChg>
      <pc:sldChg chg="del">
        <pc:chgData name="Lydia Fagan" userId="788633f1-ccc0-48a5-9825-26f9d7a0c32c" providerId="ADAL" clId="{BF945E3A-01A9-EC42-95B8-8BF28A3E1024}" dt="2025-07-08T02:55:21.097" v="124" actId="2696"/>
        <pc:sldMkLst>
          <pc:docMk/>
          <pc:sldMk cId="4294916852" sldId="273"/>
        </pc:sldMkLst>
      </pc:sldChg>
      <pc:sldChg chg="del">
        <pc:chgData name="Lydia Fagan" userId="788633f1-ccc0-48a5-9825-26f9d7a0c32c" providerId="ADAL" clId="{BF945E3A-01A9-EC42-95B8-8BF28A3E1024}" dt="2025-07-08T02:55:21.108" v="126" actId="2696"/>
        <pc:sldMkLst>
          <pc:docMk/>
          <pc:sldMk cId="3138443646" sldId="275"/>
        </pc:sldMkLst>
      </pc:sldChg>
      <pc:sldChg chg="addSp modSp mod">
        <pc:chgData name="Lydia Fagan" userId="788633f1-ccc0-48a5-9825-26f9d7a0c32c" providerId="ADAL" clId="{BF945E3A-01A9-EC42-95B8-8BF28A3E1024}" dt="2025-07-08T02:37:06.599" v="12" actId="1076"/>
        <pc:sldMkLst>
          <pc:docMk/>
          <pc:sldMk cId="783967661" sldId="276"/>
        </pc:sldMkLst>
        <pc:picChg chg="mod">
          <ac:chgData name="Lydia Fagan" userId="788633f1-ccc0-48a5-9825-26f9d7a0c32c" providerId="ADAL" clId="{BF945E3A-01A9-EC42-95B8-8BF28A3E1024}" dt="2025-07-08T02:35:47.634" v="1" actId="29295"/>
          <ac:picMkLst>
            <pc:docMk/>
            <pc:sldMk cId="783967661" sldId="276"/>
            <ac:picMk id="15" creationId="{3517C45C-630D-6271-2138-857C884709C0}"/>
          </ac:picMkLst>
        </pc:picChg>
        <pc:picChg chg="mod">
          <ac:chgData name="Lydia Fagan" userId="788633f1-ccc0-48a5-9825-26f9d7a0c32c" providerId="ADAL" clId="{BF945E3A-01A9-EC42-95B8-8BF28A3E1024}" dt="2025-07-08T02:37:06.599" v="12" actId="1076"/>
          <ac:picMkLst>
            <pc:docMk/>
            <pc:sldMk cId="783967661" sldId="276"/>
            <ac:picMk id="19" creationId="{F7735849-B0A9-17F3-33DB-B9974379C889}"/>
          </ac:picMkLst>
        </pc:picChg>
        <pc:picChg chg="add mod">
          <ac:chgData name="Lydia Fagan" userId="788633f1-ccc0-48a5-9825-26f9d7a0c32c" providerId="ADAL" clId="{BF945E3A-01A9-EC42-95B8-8BF28A3E1024}" dt="2025-07-08T02:36:27.515" v="9" actId="688"/>
          <ac:picMkLst>
            <pc:docMk/>
            <pc:sldMk cId="783967661" sldId="276"/>
            <ac:picMk id="22" creationId="{C0D03A3D-759B-DEFB-9812-CF774872273D}"/>
          </ac:picMkLst>
        </pc:picChg>
      </pc:sldChg>
      <pc:sldChg chg="addSp delSp modSp new mod">
        <pc:chgData name="Lydia Fagan" userId="788633f1-ccc0-48a5-9825-26f9d7a0c32c" providerId="ADAL" clId="{BF945E3A-01A9-EC42-95B8-8BF28A3E1024}" dt="2025-07-08T02:52:04.329" v="86" actId="1076"/>
        <pc:sldMkLst>
          <pc:docMk/>
          <pc:sldMk cId="1866835324" sldId="277"/>
        </pc:sldMkLst>
        <pc:spChg chg="mod">
          <ac:chgData name="Lydia Fagan" userId="788633f1-ccc0-48a5-9825-26f9d7a0c32c" providerId="ADAL" clId="{BF945E3A-01A9-EC42-95B8-8BF28A3E1024}" dt="2025-07-08T02:49:03.170" v="45" actId="1076"/>
          <ac:spMkLst>
            <pc:docMk/>
            <pc:sldMk cId="1866835324" sldId="277"/>
            <ac:spMk id="3" creationId="{6DE56B11-21A2-628C-FDD9-75B26E4DE186}"/>
          </ac:spMkLst>
        </pc:spChg>
        <pc:picChg chg="add mod">
          <ac:chgData name="Lydia Fagan" userId="788633f1-ccc0-48a5-9825-26f9d7a0c32c" providerId="ADAL" clId="{BF945E3A-01A9-EC42-95B8-8BF28A3E1024}" dt="2025-07-08T02:49:22.069" v="49" actId="1076"/>
          <ac:picMkLst>
            <pc:docMk/>
            <pc:sldMk cId="1866835324" sldId="277"/>
            <ac:picMk id="4" creationId="{6736834A-0380-4691-40B2-C7A21BDA010C}"/>
          </ac:picMkLst>
        </pc:picChg>
        <pc:picChg chg="add mod">
          <ac:chgData name="Lydia Fagan" userId="788633f1-ccc0-48a5-9825-26f9d7a0c32c" providerId="ADAL" clId="{BF945E3A-01A9-EC42-95B8-8BF28A3E1024}" dt="2025-07-08T02:50:56.838" v="71" actId="688"/>
          <ac:picMkLst>
            <pc:docMk/>
            <pc:sldMk cId="1866835324" sldId="277"/>
            <ac:picMk id="7" creationId="{E25C460E-A382-5FC0-B569-E712BF12FDC6}"/>
          </ac:picMkLst>
        </pc:picChg>
        <pc:picChg chg="add mod">
          <ac:chgData name="Lydia Fagan" userId="788633f1-ccc0-48a5-9825-26f9d7a0c32c" providerId="ADAL" clId="{BF945E3A-01A9-EC42-95B8-8BF28A3E1024}" dt="2025-07-08T02:51:23.055" v="77" actId="688"/>
          <ac:picMkLst>
            <pc:docMk/>
            <pc:sldMk cId="1866835324" sldId="277"/>
            <ac:picMk id="8" creationId="{D5BE528B-AE72-18D4-313D-1477574640D6}"/>
          </ac:picMkLst>
        </pc:picChg>
        <pc:picChg chg="add mod">
          <ac:chgData name="Lydia Fagan" userId="788633f1-ccc0-48a5-9825-26f9d7a0c32c" providerId="ADAL" clId="{BF945E3A-01A9-EC42-95B8-8BF28A3E1024}" dt="2025-07-08T02:52:04.329" v="86" actId="1076"/>
          <ac:picMkLst>
            <pc:docMk/>
            <pc:sldMk cId="1866835324" sldId="277"/>
            <ac:picMk id="9" creationId="{54F6A52A-4D2C-24E8-6932-2FA5D407DE61}"/>
          </ac:picMkLst>
        </pc:picChg>
      </pc:sldChg>
      <pc:sldChg chg="addSp delSp modSp add mod">
        <pc:chgData name="Lydia Fagan" userId="788633f1-ccc0-48a5-9825-26f9d7a0c32c" providerId="ADAL" clId="{BF945E3A-01A9-EC42-95B8-8BF28A3E1024}" dt="2025-07-08T03:23:27.940" v="155" actId="1076"/>
        <pc:sldMkLst>
          <pc:docMk/>
          <pc:sldMk cId="1261342453" sldId="278"/>
        </pc:sldMkLst>
        <pc:spChg chg="mod">
          <ac:chgData name="Lydia Fagan" userId="788633f1-ccc0-48a5-9825-26f9d7a0c32c" providerId="ADAL" clId="{BF945E3A-01A9-EC42-95B8-8BF28A3E1024}" dt="2025-07-08T02:53:19.425" v="107" actId="14100"/>
          <ac:spMkLst>
            <pc:docMk/>
            <pc:sldMk cId="1261342453" sldId="278"/>
            <ac:spMk id="3" creationId="{E680A27C-5B89-7896-2301-522F1BB7E96C}"/>
          </ac:spMkLst>
        </pc:spChg>
        <pc:picChg chg="add mod">
          <ac:chgData name="Lydia Fagan" userId="788633f1-ccc0-48a5-9825-26f9d7a0c32c" providerId="ADAL" clId="{BF945E3A-01A9-EC42-95B8-8BF28A3E1024}" dt="2025-07-08T02:53:39.695" v="112" actId="1076"/>
          <ac:picMkLst>
            <pc:docMk/>
            <pc:sldMk cId="1261342453" sldId="278"/>
            <ac:picMk id="5" creationId="{DBE0B38E-6881-E853-C4BE-DECB8A294AA1}"/>
          </ac:picMkLst>
        </pc:picChg>
        <pc:picChg chg="add mod">
          <ac:chgData name="Lydia Fagan" userId="788633f1-ccc0-48a5-9825-26f9d7a0c32c" providerId="ADAL" clId="{BF945E3A-01A9-EC42-95B8-8BF28A3E1024}" dt="2025-07-08T02:55:12.235" v="123" actId="688"/>
          <ac:picMkLst>
            <pc:docMk/>
            <pc:sldMk cId="1261342453" sldId="278"/>
            <ac:picMk id="10" creationId="{EA266F44-FA0C-37FB-F743-1D45C3F6C174}"/>
          </ac:picMkLst>
        </pc:picChg>
        <pc:picChg chg="add mod">
          <ac:chgData name="Lydia Fagan" userId="788633f1-ccc0-48a5-9825-26f9d7a0c32c" providerId="ADAL" clId="{BF945E3A-01A9-EC42-95B8-8BF28A3E1024}" dt="2025-07-08T03:23:27.940" v="155" actId="1076"/>
          <ac:picMkLst>
            <pc:docMk/>
            <pc:sldMk cId="1261342453" sldId="278"/>
            <ac:picMk id="13" creationId="{952B81CB-1F59-0B9D-EE89-A4092B3FCA74}"/>
          </ac:picMkLst>
        </pc:picChg>
      </pc:sldChg>
    </pc:docChg>
  </pc:docChgLst>
  <pc:docChgLst>
    <pc:chgData name="Lydia Fagan" userId="73670f4d-3786-4a2a-8dfc-20a99adfbb71" providerId="ADAL" clId="{02489494-B8ED-F941-BBB1-C2520FE8EA9F}"/>
    <pc:docChg chg="undo custSel modSld modMainMaster">
      <pc:chgData name="Lydia Fagan" userId="73670f4d-3786-4a2a-8dfc-20a99adfbb71" providerId="ADAL" clId="{02489494-B8ED-F941-BBB1-C2520FE8EA9F}" dt="2025-07-10T05:03:05.583" v="140" actId="688"/>
      <pc:docMkLst>
        <pc:docMk/>
      </pc:docMkLst>
      <pc:sldChg chg="addSp delSp modSp mod">
        <pc:chgData name="Lydia Fagan" userId="73670f4d-3786-4a2a-8dfc-20a99adfbb71" providerId="ADAL" clId="{02489494-B8ED-F941-BBB1-C2520FE8EA9F}" dt="2025-07-09T04:04:33.859" v="126" actId="27636"/>
        <pc:sldMkLst>
          <pc:docMk/>
          <pc:sldMk cId="94284138" sldId="270"/>
        </pc:sldMkLst>
        <pc:spChg chg="add del mod">
          <ac:chgData name="Lydia Fagan" userId="73670f4d-3786-4a2a-8dfc-20a99adfbb71" providerId="ADAL" clId="{02489494-B8ED-F941-BBB1-C2520FE8EA9F}" dt="2025-07-09T03:34:08.297" v="40" actId="478"/>
          <ac:spMkLst>
            <pc:docMk/>
            <pc:sldMk cId="94284138" sldId="270"/>
            <ac:spMk id="2" creationId="{1D648597-E871-D293-140C-D3AF73007F14}"/>
          </ac:spMkLst>
        </pc:spChg>
        <pc:spChg chg="mod">
          <ac:chgData name="Lydia Fagan" userId="73670f4d-3786-4a2a-8dfc-20a99adfbb71" providerId="ADAL" clId="{02489494-B8ED-F941-BBB1-C2520FE8EA9F}" dt="2025-07-09T04:04:28.256" v="124" actId="2711"/>
          <ac:spMkLst>
            <pc:docMk/>
            <pc:sldMk cId="94284138" sldId="270"/>
            <ac:spMk id="3" creationId="{EDA8DA37-6224-BA06-9FAA-D1D07D3379E5}"/>
          </ac:spMkLst>
        </pc:spChg>
        <pc:spChg chg="del">
          <ac:chgData name="Lydia Fagan" userId="73670f4d-3786-4a2a-8dfc-20a99adfbb71" providerId="ADAL" clId="{02489494-B8ED-F941-BBB1-C2520FE8EA9F}" dt="2025-07-09T03:34:48.371" v="47" actId="478"/>
          <ac:spMkLst>
            <pc:docMk/>
            <pc:sldMk cId="94284138" sldId="270"/>
            <ac:spMk id="4" creationId="{7DC370F6-558D-0352-8079-F800996D7706}"/>
          </ac:spMkLst>
        </pc:spChg>
        <pc:spChg chg="mod">
          <ac:chgData name="Lydia Fagan" userId="73670f4d-3786-4a2a-8dfc-20a99adfbb71" providerId="ADAL" clId="{02489494-B8ED-F941-BBB1-C2520FE8EA9F}" dt="2025-07-09T04:04:33.859" v="126" actId="27636"/>
          <ac:spMkLst>
            <pc:docMk/>
            <pc:sldMk cId="94284138" sldId="270"/>
            <ac:spMk id="5" creationId="{76142B5D-E9CF-2270-EA51-49791E3DBA2C}"/>
          </ac:spMkLst>
        </pc:spChg>
        <pc:spChg chg="add del mod">
          <ac:chgData name="Lydia Fagan" userId="73670f4d-3786-4a2a-8dfc-20a99adfbb71" providerId="ADAL" clId="{02489494-B8ED-F941-BBB1-C2520FE8EA9F}" dt="2025-07-09T03:33:19.836" v="24"/>
          <ac:spMkLst>
            <pc:docMk/>
            <pc:sldMk cId="94284138" sldId="270"/>
            <ac:spMk id="12" creationId="{43B81E9D-6264-E336-3647-17D378DCBA49}"/>
          </ac:spMkLst>
        </pc:spChg>
        <pc:picChg chg="mod">
          <ac:chgData name="Lydia Fagan" userId="73670f4d-3786-4a2a-8dfc-20a99adfbb71" providerId="ADAL" clId="{02489494-B8ED-F941-BBB1-C2520FE8EA9F}" dt="2025-07-09T03:37:14.934" v="68" actId="1076"/>
          <ac:picMkLst>
            <pc:docMk/>
            <pc:sldMk cId="94284138" sldId="270"/>
            <ac:picMk id="6" creationId="{FEB31954-F9D7-7359-9964-FECE093E416C}"/>
          </ac:picMkLst>
        </pc:picChg>
        <pc:picChg chg="mod">
          <ac:chgData name="Lydia Fagan" userId="73670f4d-3786-4a2a-8dfc-20a99adfbb71" providerId="ADAL" clId="{02489494-B8ED-F941-BBB1-C2520FE8EA9F}" dt="2025-07-09T03:36:56.030" v="65" actId="1076"/>
          <ac:picMkLst>
            <pc:docMk/>
            <pc:sldMk cId="94284138" sldId="270"/>
            <ac:picMk id="8" creationId="{E8B2036A-985B-B316-9F55-CDF9BE16749B}"/>
          </ac:picMkLst>
        </pc:picChg>
        <pc:picChg chg="mod">
          <ac:chgData name="Lydia Fagan" userId="73670f4d-3786-4a2a-8dfc-20a99adfbb71" providerId="ADAL" clId="{02489494-B8ED-F941-BBB1-C2520FE8EA9F}" dt="2025-07-09T03:36:58.846" v="66" actId="1076"/>
          <ac:picMkLst>
            <pc:docMk/>
            <pc:sldMk cId="94284138" sldId="270"/>
            <ac:picMk id="10" creationId="{1459771E-5656-C456-9A97-899571FA9250}"/>
          </ac:picMkLst>
        </pc:picChg>
        <pc:picChg chg="add del mod">
          <ac:chgData name="Lydia Fagan" userId="73670f4d-3786-4a2a-8dfc-20a99adfbb71" providerId="ADAL" clId="{02489494-B8ED-F941-BBB1-C2520FE8EA9F}" dt="2025-07-09T03:32:49.783" v="19" actId="478"/>
          <ac:picMkLst>
            <pc:docMk/>
            <pc:sldMk cId="94284138" sldId="270"/>
            <ac:picMk id="11" creationId="{B9E83E0D-9136-F5DB-6D30-B39DAE5A4036}"/>
          </ac:picMkLst>
        </pc:picChg>
        <pc:picChg chg="add mod">
          <ac:chgData name="Lydia Fagan" userId="73670f4d-3786-4a2a-8dfc-20a99adfbb71" providerId="ADAL" clId="{02489494-B8ED-F941-BBB1-C2520FE8EA9F}" dt="2025-07-09T03:38:45.377" v="78" actId="1076"/>
          <ac:picMkLst>
            <pc:docMk/>
            <pc:sldMk cId="94284138" sldId="270"/>
            <ac:picMk id="13" creationId="{1BAD0E4B-7E73-7E11-52A4-484BCC0569F2}"/>
          </ac:picMkLst>
        </pc:picChg>
        <pc:picChg chg="add mod">
          <ac:chgData name="Lydia Fagan" userId="73670f4d-3786-4a2a-8dfc-20a99adfbb71" providerId="ADAL" clId="{02489494-B8ED-F941-BBB1-C2520FE8EA9F}" dt="2025-07-09T03:38:42.160" v="77" actId="1076"/>
          <ac:picMkLst>
            <pc:docMk/>
            <pc:sldMk cId="94284138" sldId="270"/>
            <ac:picMk id="14" creationId="{2796F764-90B6-1C9D-61A0-9876DB66E855}"/>
          </ac:picMkLst>
        </pc:picChg>
      </pc:sldChg>
      <pc:sldChg chg="addSp delSp modSp mod">
        <pc:chgData name="Lydia Fagan" userId="73670f4d-3786-4a2a-8dfc-20a99adfbb71" providerId="ADAL" clId="{02489494-B8ED-F941-BBB1-C2520FE8EA9F}" dt="2025-07-09T04:05:20.960" v="134" actId="1076"/>
        <pc:sldMkLst>
          <pc:docMk/>
          <pc:sldMk cId="783967661" sldId="276"/>
        </pc:sldMkLst>
        <pc:spChg chg="del">
          <ac:chgData name="Lydia Fagan" userId="73670f4d-3786-4a2a-8dfc-20a99adfbb71" providerId="ADAL" clId="{02489494-B8ED-F941-BBB1-C2520FE8EA9F}" dt="2025-07-09T03:31:04.381" v="5" actId="478"/>
          <ac:spMkLst>
            <pc:docMk/>
            <pc:sldMk cId="783967661" sldId="276"/>
            <ac:spMk id="2" creationId="{D30351C8-7CA7-7338-EE60-4916C08BA727}"/>
          </ac:spMkLst>
        </pc:spChg>
        <pc:spChg chg="add del mod">
          <ac:chgData name="Lydia Fagan" userId="73670f4d-3786-4a2a-8dfc-20a99adfbb71" providerId="ADAL" clId="{02489494-B8ED-F941-BBB1-C2520FE8EA9F}" dt="2025-07-09T03:31:07.409" v="6" actId="478"/>
          <ac:spMkLst>
            <pc:docMk/>
            <pc:sldMk cId="783967661" sldId="276"/>
            <ac:spMk id="10" creationId="{FD2D9D5F-770F-B86E-5C4B-5344D1D3E729}"/>
          </ac:spMkLst>
        </pc:spChg>
        <pc:picChg chg="add mod">
          <ac:chgData name="Lydia Fagan" userId="73670f4d-3786-4a2a-8dfc-20a99adfbb71" providerId="ADAL" clId="{02489494-B8ED-F941-BBB1-C2520FE8EA9F}" dt="2025-07-09T04:05:20.960" v="134" actId="1076"/>
          <ac:picMkLst>
            <pc:docMk/>
            <pc:sldMk cId="783967661" sldId="276"/>
            <ac:picMk id="3" creationId="{8B026FAF-3127-0762-1BEC-C12655C2F807}"/>
          </ac:picMkLst>
        </pc:picChg>
      </pc:sldChg>
      <pc:sldChg chg="addSp delSp modSp mod">
        <pc:chgData name="Lydia Fagan" userId="73670f4d-3786-4a2a-8dfc-20a99adfbb71" providerId="ADAL" clId="{02489494-B8ED-F941-BBB1-C2520FE8EA9F}" dt="2025-07-09T04:04:42.446" v="128" actId="404"/>
        <pc:sldMkLst>
          <pc:docMk/>
          <pc:sldMk cId="1866835324" sldId="277"/>
        </pc:sldMkLst>
        <pc:spChg chg="del mod">
          <ac:chgData name="Lydia Fagan" userId="73670f4d-3786-4a2a-8dfc-20a99adfbb71" providerId="ADAL" clId="{02489494-B8ED-F941-BBB1-C2520FE8EA9F}" dt="2025-07-09T03:42:45.300" v="111" actId="478"/>
          <ac:spMkLst>
            <pc:docMk/>
            <pc:sldMk cId="1866835324" sldId="277"/>
            <ac:spMk id="2" creationId="{A345FD35-C382-BE6D-853C-20F720EBA0A8}"/>
          </ac:spMkLst>
        </pc:spChg>
        <pc:spChg chg="mod">
          <ac:chgData name="Lydia Fagan" userId="73670f4d-3786-4a2a-8dfc-20a99adfbb71" providerId="ADAL" clId="{02489494-B8ED-F941-BBB1-C2520FE8EA9F}" dt="2025-07-09T04:04:42.446" v="128" actId="404"/>
          <ac:spMkLst>
            <pc:docMk/>
            <pc:sldMk cId="1866835324" sldId="277"/>
            <ac:spMk id="3" creationId="{6DE56B11-21A2-628C-FDD9-75B26E4DE186}"/>
          </ac:spMkLst>
        </pc:spChg>
        <pc:spChg chg="add del mod">
          <ac:chgData name="Lydia Fagan" userId="73670f4d-3786-4a2a-8dfc-20a99adfbb71" providerId="ADAL" clId="{02489494-B8ED-F941-BBB1-C2520FE8EA9F}" dt="2025-07-09T03:41:11.944" v="86" actId="478"/>
          <ac:spMkLst>
            <pc:docMk/>
            <pc:sldMk cId="1866835324" sldId="277"/>
            <ac:spMk id="5" creationId="{D2168C4F-1ADF-35BC-B123-7E8CD7C839E9}"/>
          </ac:spMkLst>
        </pc:spChg>
        <pc:spChg chg="add mod">
          <ac:chgData name="Lydia Fagan" userId="73670f4d-3786-4a2a-8dfc-20a99adfbb71" providerId="ADAL" clId="{02489494-B8ED-F941-BBB1-C2520FE8EA9F}" dt="2025-07-09T03:41:41.291" v="94"/>
          <ac:spMkLst>
            <pc:docMk/>
            <pc:sldMk cId="1866835324" sldId="277"/>
            <ac:spMk id="6" creationId="{B8473FAA-E1F1-74E8-8206-1629308A25C9}"/>
          </ac:spMkLst>
        </pc:spChg>
        <pc:spChg chg="add del mod">
          <ac:chgData name="Lydia Fagan" userId="73670f4d-3786-4a2a-8dfc-20a99adfbb71" providerId="ADAL" clId="{02489494-B8ED-F941-BBB1-C2520FE8EA9F}" dt="2025-07-09T03:42:47.015" v="112" actId="478"/>
          <ac:spMkLst>
            <pc:docMk/>
            <pc:sldMk cId="1866835324" sldId="277"/>
            <ac:spMk id="12" creationId="{2F6385B6-26B8-267A-1558-08CD5A49C777}"/>
          </ac:spMkLst>
        </pc:spChg>
        <pc:picChg chg="add mod">
          <ac:chgData name="Lydia Fagan" userId="73670f4d-3786-4a2a-8dfc-20a99adfbb71" providerId="ADAL" clId="{02489494-B8ED-F941-BBB1-C2520FE8EA9F}" dt="2025-07-09T03:42:52.677" v="113" actId="1076"/>
          <ac:picMkLst>
            <pc:docMk/>
            <pc:sldMk cId="1866835324" sldId="277"/>
            <ac:picMk id="10" creationId="{270B6075-5D89-9737-D632-257D0D1C1FE3}"/>
          </ac:picMkLst>
        </pc:picChg>
      </pc:sldChg>
      <pc:sldChg chg="addSp delSp modSp mod">
        <pc:chgData name="Lydia Fagan" userId="73670f4d-3786-4a2a-8dfc-20a99adfbb71" providerId="ADAL" clId="{02489494-B8ED-F941-BBB1-C2520FE8EA9F}" dt="2025-07-10T05:03:05.583" v="140" actId="688"/>
        <pc:sldMkLst>
          <pc:docMk/>
          <pc:sldMk cId="1261342453" sldId="278"/>
        </pc:sldMkLst>
        <pc:spChg chg="del mod">
          <ac:chgData name="Lydia Fagan" userId="73670f4d-3786-4a2a-8dfc-20a99adfbb71" providerId="ADAL" clId="{02489494-B8ED-F941-BBB1-C2520FE8EA9F}" dt="2025-07-09T03:43:16.129" v="118" actId="478"/>
          <ac:spMkLst>
            <pc:docMk/>
            <pc:sldMk cId="1261342453" sldId="278"/>
            <ac:spMk id="2" creationId="{C961563A-62A0-BBCB-05C9-805FD1F9F07F}"/>
          </ac:spMkLst>
        </pc:spChg>
        <pc:spChg chg="mod">
          <ac:chgData name="Lydia Fagan" userId="73670f4d-3786-4a2a-8dfc-20a99adfbb71" providerId="ADAL" clId="{02489494-B8ED-F941-BBB1-C2520FE8EA9F}" dt="2025-07-09T04:04:52.492" v="130" actId="27636"/>
          <ac:spMkLst>
            <pc:docMk/>
            <pc:sldMk cId="1261342453" sldId="278"/>
            <ac:spMk id="3" creationId="{E680A27C-5B89-7896-2301-522F1BB7E96C}"/>
          </ac:spMkLst>
        </pc:spChg>
        <pc:spChg chg="add mod">
          <ac:chgData name="Lydia Fagan" userId="73670f4d-3786-4a2a-8dfc-20a99adfbb71" providerId="ADAL" clId="{02489494-B8ED-F941-BBB1-C2520FE8EA9F}" dt="2025-07-09T03:41:33.789" v="92"/>
          <ac:spMkLst>
            <pc:docMk/>
            <pc:sldMk cId="1261342453" sldId="278"/>
            <ac:spMk id="4" creationId="{552F9389-CEA8-8BAD-29A7-DBA0CEF7CDFC}"/>
          </ac:spMkLst>
        </pc:spChg>
        <pc:spChg chg="add del mod">
          <ac:chgData name="Lydia Fagan" userId="73670f4d-3786-4a2a-8dfc-20a99adfbb71" providerId="ADAL" clId="{02489494-B8ED-F941-BBB1-C2520FE8EA9F}" dt="2025-07-09T03:43:17.418" v="119" actId="478"/>
          <ac:spMkLst>
            <pc:docMk/>
            <pc:sldMk cId="1261342453" sldId="278"/>
            <ac:spMk id="8" creationId="{4B85BE86-92EA-90D9-1E18-9110ECE52E54}"/>
          </ac:spMkLst>
        </pc:spChg>
        <pc:picChg chg="mod">
          <ac:chgData name="Lydia Fagan" userId="73670f4d-3786-4a2a-8dfc-20a99adfbb71" providerId="ADAL" clId="{02489494-B8ED-F941-BBB1-C2520FE8EA9F}" dt="2025-07-10T05:03:05.583" v="140" actId="688"/>
          <ac:picMkLst>
            <pc:docMk/>
            <pc:sldMk cId="1261342453" sldId="278"/>
            <ac:picMk id="5" creationId="{DBE0B38E-6881-E853-C4BE-DECB8A294AA1}"/>
          </ac:picMkLst>
        </pc:picChg>
        <pc:picChg chg="add mod">
          <ac:chgData name="Lydia Fagan" userId="73670f4d-3786-4a2a-8dfc-20a99adfbb71" providerId="ADAL" clId="{02489494-B8ED-F941-BBB1-C2520FE8EA9F}" dt="2025-07-09T03:43:23.393" v="120" actId="1076"/>
          <ac:picMkLst>
            <pc:docMk/>
            <pc:sldMk cId="1261342453" sldId="278"/>
            <ac:picMk id="6" creationId="{8FA95531-2BEC-70B8-1D1C-3DC8BC05B09E}"/>
          </ac:picMkLst>
        </pc:picChg>
        <pc:picChg chg="mod">
          <ac:chgData name="Lydia Fagan" userId="73670f4d-3786-4a2a-8dfc-20a99adfbb71" providerId="ADAL" clId="{02489494-B8ED-F941-BBB1-C2520FE8EA9F}" dt="2025-07-09T03:41:27.507" v="90" actId="1076"/>
          <ac:picMkLst>
            <pc:docMk/>
            <pc:sldMk cId="1261342453" sldId="278"/>
            <ac:picMk id="10" creationId="{EA266F44-FA0C-37FB-F743-1D45C3F6C174}"/>
          </ac:picMkLst>
        </pc:picChg>
      </pc:sldChg>
      <pc:sldMasterChg chg="modSp modSldLayout">
        <pc:chgData name="Lydia Fagan" userId="73670f4d-3786-4a2a-8dfc-20a99adfbb71" providerId="ADAL" clId="{02489494-B8ED-F941-BBB1-C2520FE8EA9F}" dt="2025-07-10T05:01:42.966" v="138" actId="2711"/>
        <pc:sldMasterMkLst>
          <pc:docMk/>
          <pc:sldMasterMk cId="1126186520" sldId="2147483648"/>
        </pc:sldMasterMkLst>
        <pc:spChg chg="mod">
          <ac:chgData name="Lydia Fagan" userId="73670f4d-3786-4a2a-8dfc-20a99adfbb71" providerId="ADAL" clId="{02489494-B8ED-F941-BBB1-C2520FE8EA9F}" dt="2025-07-10T05:01:31.966" v="136" actId="2711"/>
          <ac:spMkLst>
            <pc:docMk/>
            <pc:sldMasterMk cId="1126186520" sldId="2147483648"/>
            <ac:spMk id="2" creationId="{A673AA17-7421-9A17-7E0D-F2E694B764D2}"/>
          </ac:spMkLst>
        </pc:spChg>
        <pc:spChg chg="mod">
          <ac:chgData name="Lydia Fagan" userId="73670f4d-3786-4a2a-8dfc-20a99adfbb71" providerId="ADAL" clId="{02489494-B8ED-F941-BBB1-C2520FE8EA9F}" dt="2025-07-09T04:04:08.276" v="123" actId="2711"/>
          <ac:spMkLst>
            <pc:docMk/>
            <pc:sldMasterMk cId="1126186520" sldId="2147483648"/>
            <ac:spMk id="3" creationId="{8ACC0A64-AED4-A289-2381-F04B315B89DB}"/>
          </ac:spMkLst>
        </pc:spChg>
        <pc:sldLayoutChg chg="modSp">
          <pc:chgData name="Lydia Fagan" userId="73670f4d-3786-4a2a-8dfc-20a99adfbb71" providerId="ADAL" clId="{02489494-B8ED-F941-BBB1-C2520FE8EA9F}" dt="2025-07-10T05:01:42.966" v="138" actId="2711"/>
          <pc:sldLayoutMkLst>
            <pc:docMk/>
            <pc:sldMasterMk cId="1126186520" sldId="2147483648"/>
            <pc:sldLayoutMk cId="2980375117" sldId="2147483649"/>
          </pc:sldLayoutMkLst>
          <pc:spChg chg="mod">
            <ac:chgData name="Lydia Fagan" userId="73670f4d-3786-4a2a-8dfc-20a99adfbb71" providerId="ADAL" clId="{02489494-B8ED-F941-BBB1-C2520FE8EA9F}" dt="2025-07-10T05:01:39.015" v="137" actId="2711"/>
            <ac:spMkLst>
              <pc:docMk/>
              <pc:sldMasterMk cId="1126186520" sldId="2147483648"/>
              <pc:sldLayoutMk cId="2980375117" sldId="2147483649"/>
              <ac:spMk id="2" creationId="{072A3D83-B1A3-5E78-0C9D-4F785547A77D}"/>
            </ac:spMkLst>
          </pc:spChg>
          <pc:spChg chg="mod">
            <ac:chgData name="Lydia Fagan" userId="73670f4d-3786-4a2a-8dfc-20a99adfbb71" providerId="ADAL" clId="{02489494-B8ED-F941-BBB1-C2520FE8EA9F}" dt="2025-07-10T05:01:42.966" v="138" actId="2711"/>
            <ac:spMkLst>
              <pc:docMk/>
              <pc:sldMasterMk cId="1126186520" sldId="2147483648"/>
              <pc:sldLayoutMk cId="2980375117" sldId="2147483649"/>
              <ac:spMk id="3" creationId="{746B1DC3-44A2-3D78-7018-9DFE24EECB36}"/>
            </ac:spMkLst>
          </pc:spChg>
        </pc:sldLayoutChg>
        <pc:sldLayoutChg chg="modSp">
          <pc:chgData name="Lydia Fagan" userId="73670f4d-3786-4a2a-8dfc-20a99adfbb71" providerId="ADAL" clId="{02489494-B8ED-F941-BBB1-C2520FE8EA9F}" dt="2025-07-09T04:04:01.115" v="121" actId="2711"/>
          <pc:sldLayoutMkLst>
            <pc:docMk/>
            <pc:sldMasterMk cId="1126186520" sldId="2147483648"/>
            <pc:sldLayoutMk cId="2860318496" sldId="2147483662"/>
          </pc:sldLayoutMkLst>
          <pc:spChg chg="mod">
            <ac:chgData name="Lydia Fagan" userId="73670f4d-3786-4a2a-8dfc-20a99adfbb71" providerId="ADAL" clId="{02489494-B8ED-F941-BBB1-C2520FE8EA9F}" dt="2025-07-09T04:04:01.115" v="121" actId="2711"/>
            <ac:spMkLst>
              <pc:docMk/>
              <pc:sldMasterMk cId="1126186520" sldId="2147483648"/>
              <pc:sldLayoutMk cId="2860318496" sldId="2147483662"/>
              <ac:spMk id="3" creationId="{B256FBC2-1094-23ED-ECF1-9C7DCDCA5735}"/>
            </ac:spMkLst>
          </pc:spChg>
        </pc:sldLayoutChg>
      </pc:sldMasterChg>
    </pc:docChg>
  </pc:docChgLst>
  <pc:docChgLst>
    <pc:chgData name="Lydia Fagan" userId="S::lydia.fagan@sydney.edu.au::73670f4d-3786-4a2a-8dfc-20a99adfbb71" providerId="AD" clId="Web-{15EE213A-25E4-22EF-8BF7-126B351EBAC7}"/>
    <pc:docChg chg="modSld">
      <pc:chgData name="Lydia Fagan" userId="S::lydia.fagan@sydney.edu.au::73670f4d-3786-4a2a-8dfc-20a99adfbb71" providerId="AD" clId="Web-{15EE213A-25E4-22EF-8BF7-126B351EBAC7}" dt="2025-07-10T06:45:09.705" v="21"/>
      <pc:docMkLst>
        <pc:docMk/>
      </pc:docMkLst>
      <pc:sldChg chg="modNotes">
        <pc:chgData name="Lydia Fagan" userId="S::lydia.fagan@sydney.edu.au::73670f4d-3786-4a2a-8dfc-20a99adfbb71" providerId="AD" clId="Web-{15EE213A-25E4-22EF-8BF7-126B351EBAC7}" dt="2025-07-10T06:45:09.705" v="21"/>
        <pc:sldMkLst>
          <pc:docMk/>
          <pc:sldMk cId="783967661" sldId="276"/>
        </pc:sldMkLst>
      </pc:sldChg>
    </pc:docChg>
  </pc:docChgLst>
  <pc:docChgLst>
    <pc:chgData name="Lydia Fagan" userId="S::lydia.fagan@sydney.edu.au::73670f4d-3786-4a2a-8dfc-20a99adfbb71" providerId="AD" clId="Web-{2CDB2236-8A38-4D7D-BACC-510BB9F12B69}"/>
    <pc:docChg chg="modSld">
      <pc:chgData name="Lydia Fagan" userId="S::lydia.fagan@sydney.edu.au::73670f4d-3786-4a2a-8dfc-20a99adfbb71" providerId="AD" clId="Web-{2CDB2236-8A38-4D7D-BACC-510BB9F12B69}" dt="2025-07-09T04:08:56.117" v="5" actId="1076"/>
      <pc:docMkLst>
        <pc:docMk/>
      </pc:docMkLst>
      <pc:sldChg chg="modSp">
        <pc:chgData name="Lydia Fagan" userId="S::lydia.fagan@sydney.edu.au::73670f4d-3786-4a2a-8dfc-20a99adfbb71" providerId="AD" clId="Web-{2CDB2236-8A38-4D7D-BACC-510BB9F12B69}" dt="2025-07-09T04:08:56.117" v="5" actId="1076"/>
        <pc:sldMkLst>
          <pc:docMk/>
          <pc:sldMk cId="94284138" sldId="270"/>
        </pc:sldMkLst>
        <pc:spChg chg="mod">
          <ac:chgData name="Lydia Fagan" userId="S::lydia.fagan@sydney.edu.au::73670f4d-3786-4a2a-8dfc-20a99adfbb71" providerId="AD" clId="Web-{2CDB2236-8A38-4D7D-BACC-510BB9F12B69}" dt="2025-07-09T04:08:56.102" v="4" actId="1076"/>
          <ac:spMkLst>
            <pc:docMk/>
            <pc:sldMk cId="94284138" sldId="270"/>
            <ac:spMk id="3" creationId="{EDA8DA37-6224-BA06-9FAA-D1D07D3379E5}"/>
          </ac:spMkLst>
        </pc:spChg>
        <pc:picChg chg="mod">
          <ac:chgData name="Lydia Fagan" userId="S::lydia.fagan@sydney.edu.au::73670f4d-3786-4a2a-8dfc-20a99adfbb71" providerId="AD" clId="Web-{2CDB2236-8A38-4D7D-BACC-510BB9F12B69}" dt="2025-07-09T04:08:37.117" v="1" actId="1076"/>
          <ac:picMkLst>
            <pc:docMk/>
            <pc:sldMk cId="94284138" sldId="270"/>
            <ac:picMk id="13" creationId="{1BAD0E4B-7E73-7E11-52A4-484BCC0569F2}"/>
          </ac:picMkLst>
        </pc:picChg>
        <pc:picChg chg="mod">
          <ac:chgData name="Lydia Fagan" userId="S::lydia.fagan@sydney.edu.au::73670f4d-3786-4a2a-8dfc-20a99adfbb71" providerId="AD" clId="Web-{2CDB2236-8A38-4D7D-BACC-510BB9F12B69}" dt="2025-07-09T04:08:56.117" v="5" actId="1076"/>
          <ac:picMkLst>
            <pc:docMk/>
            <pc:sldMk cId="94284138" sldId="270"/>
            <ac:picMk id="14" creationId="{2796F764-90B6-1C9D-61A0-9876DB66E855}"/>
          </ac:picMkLst>
        </pc:picChg>
      </pc:sldChg>
    </pc:docChg>
  </pc:docChgLst>
  <pc:docChgLst>
    <pc:chgData name="Lydia Fagan" userId="S::lydia.fagan@sydney.edu.au::73670f4d-3786-4a2a-8dfc-20a99adfbb71" providerId="AD" clId="Web-{890DD766-E04F-4204-FE4D-FA1EC00B2C97}"/>
    <pc:docChg chg="modSld">
      <pc:chgData name="Lydia Fagan" userId="S::lydia.fagan@sydney.edu.au::73670f4d-3786-4a2a-8dfc-20a99adfbb71" providerId="AD" clId="Web-{890DD766-E04F-4204-FE4D-FA1EC00B2C97}" dt="2025-07-10T22:23:37.421" v="20"/>
      <pc:docMkLst>
        <pc:docMk/>
      </pc:docMkLst>
      <pc:sldChg chg="modNotes">
        <pc:chgData name="Lydia Fagan" userId="S::lydia.fagan@sydney.edu.au::73670f4d-3786-4a2a-8dfc-20a99adfbb71" providerId="AD" clId="Web-{890DD766-E04F-4204-FE4D-FA1EC00B2C97}" dt="2025-07-10T22:23:37.421" v="20"/>
        <pc:sldMkLst>
          <pc:docMk/>
          <pc:sldMk cId="783967661" sldId="27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5F9300-0551-4544-8135-17F82E4A51D8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BF03F6-8D96-7841-95F1-D107966CF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26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nts.google.com/share?selection.family=DynaPuff:wght@400..700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/>
                <a:ea typeface="Calibri"/>
                <a:cs typeface="Calibri"/>
              </a:rPr>
              <a:t>Heading font is DynaPuff, which you can download </a:t>
            </a:r>
            <a:r>
              <a:rPr lang="en-US">
                <a:latin typeface="Calibri"/>
                <a:ea typeface="Calibri"/>
                <a:cs typeface="Calibri"/>
                <a:hlinkClick r:id="rId3"/>
              </a:rPr>
              <a:t>here</a:t>
            </a:r>
            <a:r>
              <a:rPr lang="en-US">
                <a:latin typeface="Calibri"/>
                <a:ea typeface="Calibri"/>
                <a:cs typeface="Calibri"/>
              </a:rPr>
              <a:t> if you would like to edit these slides.</a:t>
            </a:r>
            <a:endParaRPr lang="en-US" dirty="0">
              <a:latin typeface="Calibri"/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BF03F6-8D96-7841-95F1-D107966CFEC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55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BF03F6-8D96-7841-95F1-D107966CFEC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96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A3D83-B1A3-5E78-0C9D-4F785547A7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latin typeface="+mj-lt"/>
                <a:ea typeface="DynaPuff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6B1DC3-44A2-3D78-7018-9DFE24EECB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+mn-lt"/>
                <a:ea typeface="EB Garamond Medium" pitchFamily="2" charset="0"/>
                <a:cs typeface="EB Garamond Medium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5F346-8699-A969-FDB0-A93EB3AE0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5BF7D-2FE1-AA0B-65B3-8F5426BB9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8B1A3D-3325-82E4-70C3-A111A849B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375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9642C3-24EE-326A-5F5B-ED0162ADD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893410-54E2-E259-A336-28A0B0496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019E0E-E5FF-413E-9D9B-3E7F70C36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34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5C0EF-7017-6CA4-80D0-F451EE8FC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1EE478-92D6-1D9F-D228-2D2A02B10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F202E-885F-D5C7-1652-98B06CB75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85423-39A7-9C7D-6248-E6BD4F155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1DF74-6036-73E3-432A-E84D69410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074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33937D-7E62-0E1B-BAD6-795831AD0A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9DF41D-0018-8F5D-7543-3C12E72F8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0E2C4E-7B6A-EE07-57A8-0E8C4AA95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93944-A9C8-B5ED-4DBA-D7D8764FF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60635-0570-2583-57E8-B99D00A64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A7411-C819-6480-C8E4-FF84CC627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6FBC2-1094-23ED-ECF1-9C7DCDCA5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  <a:lvl2pPr>
              <a:defRPr>
                <a:solidFill>
                  <a:schemeClr val="tx1"/>
                </a:solidFill>
                <a:latin typeface="+mn-lt"/>
              </a:defRPr>
            </a:lvl2pPr>
            <a:lvl3pPr>
              <a:defRPr>
                <a:solidFill>
                  <a:schemeClr val="tx1"/>
                </a:solidFill>
                <a:latin typeface="+mn-lt"/>
              </a:defRPr>
            </a:lvl3pPr>
            <a:lvl4pPr>
              <a:defRPr>
                <a:solidFill>
                  <a:schemeClr val="tx1"/>
                </a:solidFill>
                <a:latin typeface="+mn-lt"/>
              </a:defRPr>
            </a:lvl4pPr>
            <a:lvl5pPr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D2C52-0ED8-2DFB-F882-846D77686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106BE-8F8D-0C01-782E-C17B270AD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AB16B-41E4-AB7B-32AB-4182A17D1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318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F6B1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A7411-C819-6480-C8E4-FF84CC627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A2131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6FBC2-1094-23ED-ECF1-9C7DCDCA5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A21313"/>
                </a:solidFill>
              </a:defRPr>
            </a:lvl1pPr>
            <a:lvl2pPr>
              <a:defRPr>
                <a:solidFill>
                  <a:srgbClr val="A21313"/>
                </a:solidFill>
              </a:defRPr>
            </a:lvl2pPr>
            <a:lvl3pPr>
              <a:defRPr>
                <a:solidFill>
                  <a:srgbClr val="A21313"/>
                </a:solidFill>
              </a:defRPr>
            </a:lvl3pPr>
            <a:lvl4pPr>
              <a:defRPr>
                <a:solidFill>
                  <a:srgbClr val="A21313"/>
                </a:solidFill>
              </a:defRPr>
            </a:lvl4pPr>
            <a:lvl5pPr>
              <a:defRPr>
                <a:solidFill>
                  <a:srgbClr val="A2131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D2C52-0ED8-2DFB-F882-846D77686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106BE-8F8D-0C01-782E-C17B270AD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AB16B-41E4-AB7B-32AB-4182A17D1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34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1070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CC23F-DEBA-F304-22EA-9B890AB9A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F5E2D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5B13E8-3240-B092-1FDC-F249685D5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5E2D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2C004-3A1E-BBD7-2808-F70905E5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C4A312-9243-8B5F-C9A3-12A818FEB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28779-7A17-CAA6-19C2-67FFB72E0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923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168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33FC4-BC6D-0912-49C0-B4AAE666C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7D485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CF127-57E2-69B0-F4F4-6C037DE055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F7D485"/>
                </a:solidFill>
              </a:defRPr>
            </a:lvl1pPr>
            <a:lvl2pPr>
              <a:defRPr>
                <a:solidFill>
                  <a:srgbClr val="F7D485"/>
                </a:solidFill>
              </a:defRPr>
            </a:lvl2pPr>
            <a:lvl3pPr>
              <a:defRPr>
                <a:solidFill>
                  <a:srgbClr val="F7D485"/>
                </a:solidFill>
              </a:defRPr>
            </a:lvl3pPr>
            <a:lvl4pPr>
              <a:defRPr>
                <a:solidFill>
                  <a:srgbClr val="F7D485"/>
                </a:solidFill>
              </a:defRPr>
            </a:lvl4pPr>
            <a:lvl5pPr>
              <a:defRPr>
                <a:solidFill>
                  <a:srgbClr val="F7D485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E68F07-C0CB-782C-93C7-471B30C35E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F7D485"/>
                </a:solidFill>
              </a:defRPr>
            </a:lvl1pPr>
            <a:lvl2pPr>
              <a:defRPr>
                <a:solidFill>
                  <a:srgbClr val="F7D485"/>
                </a:solidFill>
              </a:defRPr>
            </a:lvl2pPr>
            <a:lvl3pPr>
              <a:defRPr>
                <a:solidFill>
                  <a:srgbClr val="F7D485"/>
                </a:solidFill>
              </a:defRPr>
            </a:lvl3pPr>
            <a:lvl4pPr>
              <a:defRPr>
                <a:solidFill>
                  <a:srgbClr val="F7D485"/>
                </a:solidFill>
              </a:defRPr>
            </a:lvl4pPr>
            <a:lvl5pPr>
              <a:defRPr>
                <a:solidFill>
                  <a:srgbClr val="F7D485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AB20B5-F78A-EF16-4955-16FD53E43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97A594-8260-07EA-4CF6-41EF43FE0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AFF4E6-1847-E2EC-4FE9-B4871F2AB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332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F2BC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CB46F-C2E7-D2F7-9CD5-9E4391D60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C5441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41FCFA-73B6-3C5C-CE83-6FE5B5666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5441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98BCCD-5834-E67A-BF3C-7E6D1BEA08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rgbClr val="C54413"/>
                </a:solidFill>
              </a:defRPr>
            </a:lvl1pPr>
            <a:lvl2pPr>
              <a:defRPr>
                <a:solidFill>
                  <a:srgbClr val="C54413"/>
                </a:solidFill>
              </a:defRPr>
            </a:lvl2pPr>
            <a:lvl3pPr>
              <a:defRPr>
                <a:solidFill>
                  <a:srgbClr val="C54413"/>
                </a:solidFill>
              </a:defRPr>
            </a:lvl3pPr>
            <a:lvl4pPr>
              <a:defRPr>
                <a:solidFill>
                  <a:srgbClr val="C54413"/>
                </a:solidFill>
              </a:defRPr>
            </a:lvl4pPr>
            <a:lvl5pPr>
              <a:defRPr>
                <a:solidFill>
                  <a:srgbClr val="C5441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B59D2B-C389-1385-DBB5-AD88B888C4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5441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71E2C3-1C73-24D8-D129-F55AC66B58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rgbClr val="C54413"/>
                </a:solidFill>
              </a:defRPr>
            </a:lvl1pPr>
            <a:lvl2pPr>
              <a:defRPr>
                <a:solidFill>
                  <a:srgbClr val="C54413"/>
                </a:solidFill>
              </a:defRPr>
            </a:lvl2pPr>
            <a:lvl3pPr>
              <a:defRPr>
                <a:solidFill>
                  <a:srgbClr val="C54413"/>
                </a:solidFill>
              </a:defRPr>
            </a:lvl3pPr>
            <a:lvl4pPr>
              <a:defRPr>
                <a:solidFill>
                  <a:srgbClr val="C54413"/>
                </a:solidFill>
              </a:defRPr>
            </a:lvl4pPr>
            <a:lvl5pPr>
              <a:defRPr>
                <a:solidFill>
                  <a:srgbClr val="C5441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DCA8C1-586E-447D-BF17-580202C5D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8DAA72-F716-4951-E9CB-5AD6A15D6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A10D60-0052-1A1D-83DC-A9B12B2A9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645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9842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E8200-8383-8031-DE6A-EBCF4647B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6B1B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B421BE-FAD0-3010-3651-1D42DA0B0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E91AF8-2DEE-C706-7B30-7030D701F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6CA7BC-72FA-2DAE-A445-F304C6101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07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D24B1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676AA-BFFD-8804-71C0-68CCE6951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FCF5F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BA343-EFBC-F8A1-3375-BE019185C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rgbClr val="FCF5F1"/>
                </a:solidFill>
              </a:defRPr>
            </a:lvl1pPr>
            <a:lvl2pPr>
              <a:defRPr sz="2800">
                <a:solidFill>
                  <a:srgbClr val="FCF5F1"/>
                </a:solidFill>
              </a:defRPr>
            </a:lvl2pPr>
            <a:lvl3pPr>
              <a:defRPr sz="2400">
                <a:solidFill>
                  <a:srgbClr val="FCF5F1"/>
                </a:solidFill>
              </a:defRPr>
            </a:lvl3pPr>
            <a:lvl4pPr>
              <a:defRPr sz="2000">
                <a:solidFill>
                  <a:srgbClr val="FCF5F1"/>
                </a:solidFill>
              </a:defRPr>
            </a:lvl4pPr>
            <a:lvl5pPr>
              <a:defRPr sz="2000">
                <a:solidFill>
                  <a:srgbClr val="FCF5F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1226BF-9488-47B9-4D5E-DE39C1E835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FCF5F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BD877B-40D6-A261-A88C-E9E96D6AB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2CF560-EA46-FF22-9A0E-104A95C8D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71B750-9671-F72D-1011-1BB167BF1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77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D495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91618-0922-B6C5-908E-AC07105A9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F5E2D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25386D-EC08-BDED-4D7C-75E2CD5C64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rgbClr val="FCF5F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FD397B-EE66-2898-E815-91F7AC6F3A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FCF5F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0CB14A-265A-414C-4E0C-7135F5D46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2BDD7E-9CD2-551F-FCF3-176A55A5A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63D086-E714-4BB9-B68C-49B6B1AC5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98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73AA17-7421-9A17-7E0D-F2E694B76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C0A64-AED4-A289-2381-F04B315B8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0BFBC3-35A9-965B-FF44-8849B86906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A1F-1218-4C99-A8ED-3007CBBDC7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733947-C8B9-575C-2555-ED88928DA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186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55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DynaPuff" pitchFamily="2" charset="7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17.png"/><Relationship Id="rId4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3517C45C-630D-6271-2138-857C884709C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2000"/>
          </a:blip>
          <a:stretch>
            <a:fillRect/>
          </a:stretch>
        </p:blipFill>
        <p:spPr>
          <a:xfrm rot="20773076">
            <a:off x="8363445" y="1002982"/>
            <a:ext cx="4844109" cy="665550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7735849-B0A9-17F3-33DB-B9974379C889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6000"/>
          </a:blip>
          <a:stretch>
            <a:fillRect/>
          </a:stretch>
        </p:blipFill>
        <p:spPr>
          <a:xfrm rot="21171885">
            <a:off x="-2213396" y="365092"/>
            <a:ext cx="4426791" cy="649631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F2C8A23-3C4B-3D20-8959-E2A6E939FD5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0037171">
            <a:off x="6597744" y="5502276"/>
            <a:ext cx="2476500" cy="1981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91D3227-F903-BBAD-FAA9-1F818D1E80B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04652" y="2327699"/>
            <a:ext cx="2931342" cy="277145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8F97637-5042-E52F-62D0-862E46B3A07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4443353">
            <a:off x="9941831" y="-471384"/>
            <a:ext cx="2823935" cy="264848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B10B8AB-C2F8-F25C-707C-916CCADCE4F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4055755">
            <a:off x="1747539" y="3620726"/>
            <a:ext cx="3466185" cy="144541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FCEBA2E-B716-13B5-E063-DDBC67A52A7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18322634">
            <a:off x="9302159" y="3775053"/>
            <a:ext cx="1700293" cy="173983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37D95E1-8B56-1ED0-8CFB-84EC2D11155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12501798">
            <a:off x="-855326" y="5106554"/>
            <a:ext cx="4645509" cy="222356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FFB0419-8516-A9BE-05C7-523D25F871C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flipH="1">
            <a:off x="8115584" y="2686247"/>
            <a:ext cx="1064792" cy="140018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557E9FF-CDF0-5BC8-F400-64A9C7225A8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49425" y="1171190"/>
            <a:ext cx="1279026" cy="130210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7CEFE76-04EE-1512-EE8D-C6C4C5FC6E0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 rot="18867976">
            <a:off x="9396820" y="2911167"/>
            <a:ext cx="921092" cy="92784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C2B274EA-143C-E121-47AA-F4F2C22324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016860">
            <a:off x="3592283" y="1482383"/>
            <a:ext cx="1464013" cy="117121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C0D03A3D-759B-DEFB-9812-CF774872273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 rot="2582399">
            <a:off x="5093322" y="5742858"/>
            <a:ext cx="651475" cy="75001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B026FAF-3127-0762-1BEC-C12655C2F80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54019" y="29691"/>
            <a:ext cx="10778339" cy="2096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967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A8DA37-6224-BA06-9FAA-D1D07D3379E5}"/>
              </a:ext>
            </a:extLst>
          </p:cNvPr>
          <p:cNvSpPr txBox="1">
            <a:spLocks/>
          </p:cNvSpPr>
          <p:nvPr/>
        </p:nvSpPr>
        <p:spPr>
          <a:xfrm>
            <a:off x="951799" y="2380497"/>
            <a:ext cx="10515600" cy="1033689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>
                <a:effectLst/>
                <a:latin typeface="+mn-lt"/>
              </a:rPr>
              <a:t>Students explore and challenge assumptions related to gender and sexuality norms.</a:t>
            </a:r>
            <a:endParaRPr lang="en-US">
              <a:latin typeface="+mn-lt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6142B5D-E9CF-2270-EA51-49791E3DBA2C}"/>
              </a:ext>
            </a:extLst>
          </p:cNvPr>
          <p:cNvSpPr txBox="1">
            <a:spLocks/>
          </p:cNvSpPr>
          <p:nvPr/>
        </p:nvSpPr>
        <p:spPr>
          <a:xfrm>
            <a:off x="951799" y="4552580"/>
            <a:ext cx="10515600" cy="10336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>
                <a:effectLst/>
                <a:latin typeface="+mn-lt"/>
              </a:rPr>
              <a:t>Students discuss practical actions or tools they can use to challenge harmful or negative assumptions about gender and sexuality.</a:t>
            </a:r>
            <a:endParaRPr lang="en-US">
              <a:latin typeface="+mn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EB31954-F9D7-7359-9964-FECE093E41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6222" y="3263255"/>
            <a:ext cx="1320800" cy="10541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2C569E7-20C5-3C68-B99A-FC4C87AEC1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9765657">
            <a:off x="10278654" y="-493599"/>
            <a:ext cx="2150291" cy="203300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8B2036A-985B-B316-9F55-CDF9BE16749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4562" y="439995"/>
            <a:ext cx="1455835" cy="106761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9EE1913-6D5D-091B-0F0B-C00A70E88C6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2985188">
            <a:off x="-65315" y="5790821"/>
            <a:ext cx="6606073" cy="33895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459771E-5656-C456-9A97-899571FA925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8347010">
            <a:off x="1560026" y="-53194"/>
            <a:ext cx="631866" cy="8204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BAD0E4B-7E73-7E11-52A4-484BCC0569F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4601" y="1167456"/>
            <a:ext cx="10515600" cy="130204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796F764-90B6-1C9D-61A0-9876DB66E85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4601" y="3326839"/>
            <a:ext cx="10562669" cy="1307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84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56B11-21A2-628C-FDD9-75B26E4DE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0912"/>
            <a:ext cx="10515600" cy="2416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>
                <a:effectLst/>
              </a:rPr>
              <a:t>You are in class and your teacher tells everyone that there is a test tomorrow. One of your friends sighs and says: “That’s so gay”.</a:t>
            </a:r>
            <a:endParaRPr lang="en-US" sz="32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736834A-0380-4691-40B2-C7A21BDA01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4401" y="4940300"/>
            <a:ext cx="1869904" cy="176348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25C460E-A382-5FC0-B569-E712BF12FD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620080">
            <a:off x="520018" y="5021076"/>
            <a:ext cx="2414365" cy="237163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5BE528B-AE72-18D4-313D-1477574640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4775871">
            <a:off x="8077318" y="-527303"/>
            <a:ext cx="2057346" cy="223887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4F6A52A-4D2C-24E8-6932-2FA5D407DE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9782684">
            <a:off x="6424549" y="3907548"/>
            <a:ext cx="6189424" cy="31757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70B6075-5D89-9737-D632-257D0D1C1FE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8754" y="896563"/>
            <a:ext cx="10695708" cy="1324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835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974370-A963-D675-F043-841820AE86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0A27C-5B89-7896-2301-522F1BB7E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0913"/>
            <a:ext cx="10515600" cy="31415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>
                <a:effectLst/>
              </a:rPr>
              <a:t>You’re at a party with your friend Tai. You introduce Tai to a mutual friend and Tai introduces their pronouns as they/them. After a few minutes, Tai walks away from the conversation and your friend says, “How do you know him?” </a:t>
            </a:r>
            <a:endParaRPr lang="en-US" sz="32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BE0B38E-6881-E853-C4BE-DECB8A294A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3667443">
            <a:off x="9797573" y="160541"/>
            <a:ext cx="2657928" cy="223935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A266F44-FA0C-37FB-F743-1D45C3F6C1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3469901">
            <a:off x="-332088" y="5569666"/>
            <a:ext cx="4699000" cy="1905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52B81CB-1F59-0B9D-EE89-A4092B3FCA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222580">
            <a:off x="7736883" y="4774039"/>
            <a:ext cx="2514600" cy="1778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FA95531-2BEC-70B8-1D1C-3DC8BC05B0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8304" y="895351"/>
            <a:ext cx="10705496" cy="132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342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TIR">
      <a:dk1>
        <a:srgbClr val="000000"/>
      </a:dk1>
      <a:lt1>
        <a:srgbClr val="FFFFFF"/>
      </a:lt1>
      <a:dk2>
        <a:srgbClr val="D14B17"/>
      </a:dk2>
      <a:lt2>
        <a:srgbClr val="FBF5F1"/>
      </a:lt2>
      <a:accent1>
        <a:srgbClr val="F1BC4C"/>
      </a:accent1>
      <a:accent2>
        <a:srgbClr val="0E6FB9"/>
      </a:accent2>
      <a:accent3>
        <a:srgbClr val="148646"/>
      </a:accent3>
      <a:accent4>
        <a:srgbClr val="9742A7"/>
      </a:accent4>
      <a:accent5>
        <a:srgbClr val="F5B1BE"/>
      </a:accent5>
      <a:accent6>
        <a:srgbClr val="EA561D"/>
      </a:accent6>
      <a:hlink>
        <a:srgbClr val="000000"/>
      </a:hlink>
      <a:folHlink>
        <a:srgbClr val="0000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IR Design Assests Powerpoint" id="{9B0CCD82-C217-9048-AB9B-89B516671DE4}" vid="{7F0E9345-B9ED-BE42-AEEF-7F2B46CF37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B9150D7592404CA962AC95FB54FF86" ma:contentTypeVersion="19" ma:contentTypeDescription="Create a new document." ma:contentTypeScope="" ma:versionID="1d402fdc8952a18cd1311094cd0cac94">
  <xsd:schema xmlns:xsd="http://www.w3.org/2001/XMLSchema" xmlns:xs="http://www.w3.org/2001/XMLSchema" xmlns:p="http://schemas.microsoft.com/office/2006/metadata/properties" xmlns:ns2="454559df-0538-46b5-912a-ca2478e3fb6e" xmlns:ns3="093b6231-e375-43c2-81d2-110bb3acd352" targetNamespace="http://schemas.microsoft.com/office/2006/metadata/properties" ma:root="true" ma:fieldsID="e1d2376890bc6f417f0c0579f0554a75" ns2:_="" ns3:_="">
    <xsd:import namespace="454559df-0538-46b5-912a-ca2478e3fb6e"/>
    <xsd:import namespace="093b6231-e375-43c2-81d2-110bb3acd3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4559df-0538-46b5-912a-ca2478e3fb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7b492977-2dea-498c-99b4-1555f3d0d96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3b6231-e375-43c2-81d2-110bb3acd35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2deddc0-da0d-4b9f-b3fd-cfff009cc39e}" ma:internalName="TaxCatchAll" ma:showField="CatchAllData" ma:web="093b6231-e375-43c2-81d2-110bb3acd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93b6231-e375-43c2-81d2-110bb3acd352" xsi:nil="true"/>
    <lcf76f155ced4ddcb4097134ff3c332f xmlns="454559df-0538-46b5-912a-ca2478e3fb6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EAF12B2-129C-41D3-8D90-D21C0EC153FF}">
  <ds:schemaRefs>
    <ds:schemaRef ds:uri="093b6231-e375-43c2-81d2-110bb3acd352"/>
    <ds:schemaRef ds:uri="454559df-0538-46b5-912a-ca2478e3fb6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C17D9DB-BC10-488D-A91F-837BF9ABD8D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A106F7B-F1BB-4F5B-9A5B-27125FAD99FF}">
  <ds:schemaRefs>
    <ds:schemaRef ds:uri="093b6231-e375-43c2-81d2-110bb3acd352"/>
    <ds:schemaRef ds:uri="454559df-0538-46b5-912a-ca2478e3fb6e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4</Slides>
  <Notes>2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Lydia Fagan</dc:creator>
  <cp:revision>8</cp:revision>
  <dcterms:created xsi:type="dcterms:W3CDTF">2025-07-08T02:24:02Z</dcterms:created>
  <dcterms:modified xsi:type="dcterms:W3CDTF">2025-07-10T22:23:42Z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0x010100F6B9150D7592404CA962AC95FB54FF86</vt:lpwstr>
  </property>
  <property fmtid="{D5CDD505-2E9C-101B-9397-08002B2CF9AE}" pid="3" name="MediaServiceImageTags">
    <vt:lpwstr/>
  </property>
</Properties>
</file>