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75" r:id="rId5"/>
    <p:sldId id="283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485"/>
    <a:srgbClr val="FCF5F1"/>
    <a:srgbClr val="F5E2D3"/>
    <a:srgbClr val="D49550"/>
    <a:srgbClr val="D24B17"/>
    <a:srgbClr val="F6B1BF"/>
    <a:srgbClr val="9842A7"/>
    <a:srgbClr val="C54413"/>
    <a:srgbClr val="F2BC4C"/>
    <a:srgbClr val="168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267A1F-A909-CE4E-8486-D62185B13E59}" v="42" dt="2025-07-10T06:33:51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/>
    <p:restoredTop sz="94659"/>
  </p:normalViewPr>
  <p:slideViewPr>
    <p:cSldViewPr snapToGrid="0">
      <p:cViewPr varScale="1">
        <p:scale>
          <a:sx n="99" d="100"/>
          <a:sy n="99" d="100"/>
        </p:scale>
        <p:origin x="192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73670f4d-3786-4a2a-8dfc-20a99adfbb71" providerId="ADAL" clId="{07267A1F-A909-CE4E-8486-D62185B13E59}"/>
    <pc:docChg chg="undo custSel addSld delSld modSld modMainMaster">
      <pc:chgData name="Lydia Fagan" userId="73670f4d-3786-4a2a-8dfc-20a99adfbb71" providerId="ADAL" clId="{07267A1F-A909-CE4E-8486-D62185B13E59}" dt="2025-07-10T06:33:51.649" v="92" actId="2711"/>
      <pc:docMkLst>
        <pc:docMk/>
      </pc:docMkLst>
      <pc:sldChg chg="del">
        <pc:chgData name="Lydia Fagan" userId="73670f4d-3786-4a2a-8dfc-20a99adfbb71" providerId="ADAL" clId="{07267A1F-A909-CE4E-8486-D62185B13E59}" dt="2025-07-09T05:06:06.226" v="26" actId="2696"/>
        <pc:sldMkLst>
          <pc:docMk/>
          <pc:sldMk cId="94284138" sldId="270"/>
        </pc:sldMkLst>
      </pc:sldChg>
      <pc:sldChg chg="addSp delSp modSp mod">
        <pc:chgData name="Lydia Fagan" userId="73670f4d-3786-4a2a-8dfc-20a99adfbb71" providerId="ADAL" clId="{07267A1F-A909-CE4E-8486-D62185B13E59}" dt="2025-07-10T05:28:08.808" v="79" actId="478"/>
        <pc:sldMkLst>
          <pc:docMk/>
          <pc:sldMk cId="3138443646" sldId="275"/>
        </pc:sldMkLst>
        <pc:spChg chg="add del mod">
          <ac:chgData name="Lydia Fagan" userId="73670f4d-3786-4a2a-8dfc-20a99adfbb71" providerId="ADAL" clId="{07267A1F-A909-CE4E-8486-D62185B13E59}" dt="2025-07-10T05:28:08.808" v="79" actId="478"/>
          <ac:spMkLst>
            <pc:docMk/>
            <pc:sldMk cId="3138443646" sldId="275"/>
            <ac:spMk id="6" creationId="{8CE5BC34-46C0-F1B9-05CB-731E18AD8705}"/>
          </ac:spMkLst>
        </pc:spChg>
        <pc:spChg chg="del">
          <ac:chgData name="Lydia Fagan" userId="73670f4d-3786-4a2a-8dfc-20a99adfbb71" providerId="ADAL" clId="{07267A1F-A909-CE4E-8486-D62185B13E59}" dt="2025-07-10T05:28:03.770" v="76" actId="478"/>
          <ac:spMkLst>
            <pc:docMk/>
            <pc:sldMk cId="3138443646" sldId="275"/>
            <ac:spMk id="30" creationId="{1E329178-6C2C-41F4-F28D-E5A12745D962}"/>
          </ac:spMkLst>
        </pc:spChg>
        <pc:picChg chg="add del mod">
          <ac:chgData name="Lydia Fagan" userId="73670f4d-3786-4a2a-8dfc-20a99adfbb71" providerId="ADAL" clId="{07267A1F-A909-CE4E-8486-D62185B13E59}" dt="2025-07-10T05:28:07.251" v="78" actId="478"/>
          <ac:picMkLst>
            <pc:docMk/>
            <pc:sldMk cId="3138443646" sldId="275"/>
            <ac:picMk id="4" creationId="{8695A108-06AC-35F6-BE55-993038FE525B}"/>
          </ac:picMkLst>
        </pc:picChg>
      </pc:sldChg>
      <pc:sldChg chg="addSp delSp modSp mod">
        <pc:chgData name="Lydia Fagan" userId="73670f4d-3786-4a2a-8dfc-20a99adfbb71" providerId="ADAL" clId="{07267A1F-A909-CE4E-8486-D62185B13E59}" dt="2025-07-09T05:08:05.715" v="46" actId="1076"/>
        <pc:sldMkLst>
          <pc:docMk/>
          <pc:sldMk cId="1807180515" sldId="276"/>
        </pc:sldMkLst>
        <pc:spChg chg="del mod">
          <ac:chgData name="Lydia Fagan" userId="73670f4d-3786-4a2a-8dfc-20a99adfbb71" providerId="ADAL" clId="{07267A1F-A909-CE4E-8486-D62185B13E59}" dt="2025-07-09T05:07:35.847" v="41" actId="478"/>
          <ac:spMkLst>
            <pc:docMk/>
            <pc:sldMk cId="1807180515" sldId="276"/>
            <ac:spMk id="2" creationId="{FF28D110-3329-1FEF-476E-B1B3CEF9E615}"/>
          </ac:spMkLst>
        </pc:spChg>
        <pc:spChg chg="mod">
          <ac:chgData name="Lydia Fagan" userId="73670f4d-3786-4a2a-8dfc-20a99adfbb71" providerId="ADAL" clId="{07267A1F-A909-CE4E-8486-D62185B13E59}" dt="2025-07-09T05:07:59.282" v="45" actId="14100"/>
          <ac:spMkLst>
            <pc:docMk/>
            <pc:sldMk cId="1807180515" sldId="276"/>
            <ac:spMk id="3" creationId="{74439DD1-4A58-E42F-C67D-36D94FB590D3}"/>
          </ac:spMkLst>
        </pc:spChg>
        <pc:spChg chg="mod">
          <ac:chgData name="Lydia Fagan" userId="73670f4d-3786-4a2a-8dfc-20a99adfbb71" providerId="ADAL" clId="{07267A1F-A909-CE4E-8486-D62185B13E59}" dt="2025-07-09T05:06:56.396" v="31" actId="2711"/>
          <ac:spMkLst>
            <pc:docMk/>
            <pc:sldMk cId="1807180515" sldId="276"/>
            <ac:spMk id="6" creationId="{71959304-BE05-7CF4-CF73-B4C3F5FE789E}"/>
          </ac:spMkLst>
        </pc:spChg>
        <pc:spChg chg="add del mod">
          <ac:chgData name="Lydia Fagan" userId="73670f4d-3786-4a2a-8dfc-20a99adfbb71" providerId="ADAL" clId="{07267A1F-A909-CE4E-8486-D62185B13E59}" dt="2025-07-09T05:07:38.002" v="42" actId="478"/>
          <ac:spMkLst>
            <pc:docMk/>
            <pc:sldMk cId="1807180515" sldId="276"/>
            <ac:spMk id="8" creationId="{A8D13A3C-B65C-AABB-B483-6860B310CBC9}"/>
          </ac:spMkLst>
        </pc:spChg>
        <pc:picChg chg="add del mod">
          <ac:chgData name="Lydia Fagan" userId="73670f4d-3786-4a2a-8dfc-20a99adfbb71" providerId="ADAL" clId="{07267A1F-A909-CE4E-8486-D62185B13E59}" dt="2025-07-09T05:07:32.034" v="40" actId="167"/>
          <ac:picMkLst>
            <pc:docMk/>
            <pc:sldMk cId="1807180515" sldId="276"/>
            <ac:picMk id="4" creationId="{19860F14-BDA5-7BF8-C50F-89E55C155230}"/>
          </ac:picMkLst>
        </pc:picChg>
        <pc:picChg chg="mod">
          <ac:chgData name="Lydia Fagan" userId="73670f4d-3786-4a2a-8dfc-20a99adfbb71" providerId="ADAL" clId="{07267A1F-A909-CE4E-8486-D62185B13E59}" dt="2025-07-09T05:08:05.715" v="46" actId="1076"/>
          <ac:picMkLst>
            <pc:docMk/>
            <pc:sldMk cId="1807180515" sldId="276"/>
            <ac:picMk id="10" creationId="{1702E3C0-4D42-A5E3-AAD8-E71BC394ED63}"/>
          </ac:picMkLst>
        </pc:picChg>
      </pc:sldChg>
      <pc:sldChg chg="addSp delSp modSp mod">
        <pc:chgData name="Lydia Fagan" userId="73670f4d-3786-4a2a-8dfc-20a99adfbb71" providerId="ADAL" clId="{07267A1F-A909-CE4E-8486-D62185B13E59}" dt="2025-07-09T05:09:51.179" v="59" actId="27636"/>
        <pc:sldMkLst>
          <pc:docMk/>
          <pc:sldMk cId="3087100684" sldId="277"/>
        </pc:sldMkLst>
        <pc:spChg chg="del mod">
          <ac:chgData name="Lydia Fagan" userId="73670f4d-3786-4a2a-8dfc-20a99adfbb71" providerId="ADAL" clId="{07267A1F-A909-CE4E-8486-D62185B13E59}" dt="2025-07-09T05:09:27.306" v="55" actId="478"/>
          <ac:spMkLst>
            <pc:docMk/>
            <pc:sldMk cId="3087100684" sldId="277"/>
            <ac:spMk id="2" creationId="{F1E2005E-8208-6CE7-8FB1-0F8BDC7EC42B}"/>
          </ac:spMkLst>
        </pc:spChg>
        <pc:spChg chg="mod">
          <ac:chgData name="Lydia Fagan" userId="73670f4d-3786-4a2a-8dfc-20a99adfbb71" providerId="ADAL" clId="{07267A1F-A909-CE4E-8486-D62185B13E59}" dt="2025-07-09T05:09:51.179" v="59" actId="27636"/>
          <ac:spMkLst>
            <pc:docMk/>
            <pc:sldMk cId="3087100684" sldId="277"/>
            <ac:spMk id="3" creationId="{1F50EA24-1E3C-88C0-0BBC-14454A6BCDB3}"/>
          </ac:spMkLst>
        </pc:spChg>
        <pc:spChg chg="add del mod">
          <ac:chgData name="Lydia Fagan" userId="73670f4d-3786-4a2a-8dfc-20a99adfbb71" providerId="ADAL" clId="{07267A1F-A909-CE4E-8486-D62185B13E59}" dt="2025-07-09T05:09:28.244" v="56" actId="478"/>
          <ac:spMkLst>
            <pc:docMk/>
            <pc:sldMk cId="3087100684" sldId="277"/>
            <ac:spMk id="6" creationId="{95FC6446-254B-3548-4825-F14D7B964B76}"/>
          </ac:spMkLst>
        </pc:spChg>
        <pc:picChg chg="add mod">
          <ac:chgData name="Lydia Fagan" userId="73670f4d-3786-4a2a-8dfc-20a99adfbb71" providerId="ADAL" clId="{07267A1F-A909-CE4E-8486-D62185B13E59}" dt="2025-07-09T05:09:24.419" v="54" actId="167"/>
          <ac:picMkLst>
            <pc:docMk/>
            <pc:sldMk cId="3087100684" sldId="277"/>
            <ac:picMk id="4" creationId="{6C046496-14C8-E492-B118-BECB8C591527}"/>
          </ac:picMkLst>
        </pc:picChg>
      </pc:sldChg>
      <pc:sldChg chg="addSp delSp modSp mod">
        <pc:chgData name="Lydia Fagan" userId="73670f4d-3786-4a2a-8dfc-20a99adfbb71" providerId="ADAL" clId="{07267A1F-A909-CE4E-8486-D62185B13E59}" dt="2025-07-09T05:11:04.584" v="74" actId="478"/>
        <pc:sldMkLst>
          <pc:docMk/>
          <pc:sldMk cId="1970546177" sldId="278"/>
        </pc:sldMkLst>
        <pc:spChg chg="del mod">
          <ac:chgData name="Lydia Fagan" userId="73670f4d-3786-4a2a-8dfc-20a99adfbb71" providerId="ADAL" clId="{07267A1F-A909-CE4E-8486-D62185B13E59}" dt="2025-07-09T05:10:59.856" v="73" actId="478"/>
          <ac:spMkLst>
            <pc:docMk/>
            <pc:sldMk cId="1970546177" sldId="278"/>
            <ac:spMk id="2" creationId="{3A70612D-4F56-A0EC-9647-4BC60D5B100C}"/>
          </ac:spMkLst>
        </pc:spChg>
        <pc:spChg chg="mod">
          <ac:chgData name="Lydia Fagan" userId="73670f4d-3786-4a2a-8dfc-20a99adfbb71" providerId="ADAL" clId="{07267A1F-A909-CE4E-8486-D62185B13E59}" dt="2025-07-09T05:09:55.373" v="60" actId="404"/>
          <ac:spMkLst>
            <pc:docMk/>
            <pc:sldMk cId="1970546177" sldId="278"/>
            <ac:spMk id="3" creationId="{8BCCB95E-969C-FE45-471F-B99B9B845A7E}"/>
          </ac:spMkLst>
        </pc:spChg>
        <pc:spChg chg="add del mod">
          <ac:chgData name="Lydia Fagan" userId="73670f4d-3786-4a2a-8dfc-20a99adfbb71" providerId="ADAL" clId="{07267A1F-A909-CE4E-8486-D62185B13E59}" dt="2025-07-09T05:11:04.584" v="74" actId="478"/>
          <ac:spMkLst>
            <pc:docMk/>
            <pc:sldMk cId="1970546177" sldId="278"/>
            <ac:spMk id="9" creationId="{DE0F374A-98C9-D80A-6393-A3E5F3F2EBD5}"/>
          </ac:spMkLst>
        </pc:spChg>
        <pc:picChg chg="add del mod">
          <ac:chgData name="Lydia Fagan" userId="73670f4d-3786-4a2a-8dfc-20a99adfbb71" providerId="ADAL" clId="{07267A1F-A909-CE4E-8486-D62185B13E59}" dt="2025-07-09T05:10:55.278" v="72" actId="478"/>
          <ac:picMkLst>
            <pc:docMk/>
            <pc:sldMk cId="1970546177" sldId="278"/>
            <ac:picMk id="7" creationId="{771E697E-288E-8578-4EAD-84708F94B78A}"/>
          </ac:picMkLst>
        </pc:picChg>
      </pc:sldChg>
      <pc:sldChg chg="modSp add mod">
        <pc:chgData name="Lydia Fagan" userId="73670f4d-3786-4a2a-8dfc-20a99adfbb71" providerId="ADAL" clId="{07267A1F-A909-CE4E-8486-D62185B13E59}" dt="2025-07-10T05:29:01.237" v="88" actId="1076"/>
        <pc:sldMkLst>
          <pc:docMk/>
          <pc:sldMk cId="2116635439" sldId="283"/>
        </pc:sldMkLst>
        <pc:spChg chg="mod">
          <ac:chgData name="Lydia Fagan" userId="73670f4d-3786-4a2a-8dfc-20a99adfbb71" providerId="ADAL" clId="{07267A1F-A909-CE4E-8486-D62185B13E59}" dt="2025-07-10T05:28:49.905" v="85" actId="465"/>
          <ac:spMkLst>
            <pc:docMk/>
            <pc:sldMk cId="2116635439" sldId="283"/>
            <ac:spMk id="3" creationId="{EDA8DA37-6224-BA06-9FAA-D1D07D3379E5}"/>
          </ac:spMkLst>
        </pc:spChg>
        <pc:spChg chg="mod">
          <ac:chgData name="Lydia Fagan" userId="73670f4d-3786-4a2a-8dfc-20a99adfbb71" providerId="ADAL" clId="{07267A1F-A909-CE4E-8486-D62185B13E59}" dt="2025-07-10T05:28:49.905" v="85" actId="465"/>
          <ac:spMkLst>
            <pc:docMk/>
            <pc:sldMk cId="2116635439" sldId="283"/>
            <ac:spMk id="5" creationId="{76142B5D-E9CF-2270-EA51-49791E3DBA2C}"/>
          </ac:spMkLst>
        </pc:spChg>
        <pc:picChg chg="mod">
          <ac:chgData name="Lydia Fagan" userId="73670f4d-3786-4a2a-8dfc-20a99adfbb71" providerId="ADAL" clId="{07267A1F-A909-CE4E-8486-D62185B13E59}" dt="2025-07-10T05:29:01.237" v="88" actId="1076"/>
          <ac:picMkLst>
            <pc:docMk/>
            <pc:sldMk cId="2116635439" sldId="283"/>
            <ac:picMk id="6" creationId="{FEB31954-F9D7-7359-9964-FECE093E416C}"/>
          </ac:picMkLst>
        </pc:picChg>
        <pc:picChg chg="mod">
          <ac:chgData name="Lydia Fagan" userId="73670f4d-3786-4a2a-8dfc-20a99adfbb71" providerId="ADAL" clId="{07267A1F-A909-CE4E-8486-D62185B13E59}" dt="2025-07-09T05:05:39.539" v="21" actId="1076"/>
          <ac:picMkLst>
            <pc:docMk/>
            <pc:sldMk cId="2116635439" sldId="283"/>
            <ac:picMk id="9" creationId="{39EE1913-6D5D-091B-0F0B-C00A70E88C6A}"/>
          </ac:picMkLst>
        </pc:picChg>
        <pc:picChg chg="mod">
          <ac:chgData name="Lydia Fagan" userId="73670f4d-3786-4a2a-8dfc-20a99adfbb71" providerId="ADAL" clId="{07267A1F-A909-CE4E-8486-D62185B13E59}" dt="2025-07-10T05:28:49.905" v="85" actId="465"/>
          <ac:picMkLst>
            <pc:docMk/>
            <pc:sldMk cId="2116635439" sldId="283"/>
            <ac:picMk id="13" creationId="{1BAD0E4B-7E73-7E11-52A4-484BCC0569F2}"/>
          </ac:picMkLst>
        </pc:picChg>
        <pc:picChg chg="mod">
          <ac:chgData name="Lydia Fagan" userId="73670f4d-3786-4a2a-8dfc-20a99adfbb71" providerId="ADAL" clId="{07267A1F-A909-CE4E-8486-D62185B13E59}" dt="2025-07-10T05:28:55.638" v="86" actId="167"/>
          <ac:picMkLst>
            <pc:docMk/>
            <pc:sldMk cId="2116635439" sldId="283"/>
            <ac:picMk id="14" creationId="{2796F764-90B6-1C9D-61A0-9876DB66E855}"/>
          </ac:picMkLst>
        </pc:picChg>
      </pc:sldChg>
      <pc:sldMasterChg chg="modSp modSldLayout">
        <pc:chgData name="Lydia Fagan" userId="73670f4d-3786-4a2a-8dfc-20a99adfbb71" providerId="ADAL" clId="{07267A1F-A909-CE4E-8486-D62185B13E59}" dt="2025-07-10T06:33:51.649" v="92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07267A1F-A909-CE4E-8486-D62185B13E59}" dt="2025-07-10T06:33:40.661" v="89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07267A1F-A909-CE4E-8486-D62185B13E59}" dt="2025-07-10T06:33:44.045" v="90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07267A1F-A909-CE4E-8486-D62185B13E59}" dt="2025-07-10T06:33:51.649" v="92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07267A1F-A909-CE4E-8486-D62185B13E59}" dt="2025-07-10T06:33:48.492" v="91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07267A1F-A909-CE4E-8486-D62185B13E59}" dt="2025-07-10T06:33:51.649" v="92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</pc:sldMasterChg>
    </pc:docChg>
  </pc:docChgLst>
  <pc:docChgLst>
    <pc:chgData name="Lydia Fagan" userId="S::lydia.fagan@sydney.edu.au::73670f4d-3786-4a2a-8dfc-20a99adfbb71" providerId="AD" clId="Web-{EC4E3144-683C-A26B-69E9-741560167E50}"/>
    <pc:docChg chg="modSld">
      <pc:chgData name="Lydia Fagan" userId="S::lydia.fagan@sydney.edu.au::73670f4d-3786-4a2a-8dfc-20a99adfbb71" providerId="AD" clId="Web-{EC4E3144-683C-A26B-69E9-741560167E50}" dt="2025-07-10T22:26:07.503" v="0"/>
      <pc:docMkLst>
        <pc:docMk/>
      </pc:docMkLst>
      <pc:sldChg chg="modNotes">
        <pc:chgData name="Lydia Fagan" userId="S::lydia.fagan@sydney.edu.au::73670f4d-3786-4a2a-8dfc-20a99adfbb71" providerId="AD" clId="Web-{EC4E3144-683C-A26B-69E9-741560167E50}" dt="2025-07-10T22:26:07.503" v="0"/>
        <pc:sldMkLst>
          <pc:docMk/>
          <pc:sldMk cId="3138443646" sldId="275"/>
        </pc:sldMkLst>
      </pc:sldChg>
    </pc:docChg>
  </pc:docChgLst>
  <pc:docChgLst>
    <pc:chgData name="Lydia Fagan" userId="788633f1-ccc0-48a5-9825-26f9d7a0c32c" providerId="ADAL" clId="{07195FAA-F24A-AB4B-9618-9FC44D3429C3}"/>
    <pc:docChg chg="undo custSel addSld delSld modSld">
      <pc:chgData name="Lydia Fagan" userId="788633f1-ccc0-48a5-9825-26f9d7a0c32c" providerId="ADAL" clId="{07195FAA-F24A-AB4B-9618-9FC44D3429C3}" dt="2025-07-08T02:14:40.036" v="182" actId="2696"/>
      <pc:docMkLst>
        <pc:docMk/>
      </pc:docMkLst>
      <pc:sldChg chg="del">
        <pc:chgData name="Lydia Fagan" userId="788633f1-ccc0-48a5-9825-26f9d7a0c32c" providerId="ADAL" clId="{07195FAA-F24A-AB4B-9618-9FC44D3429C3}" dt="2025-07-08T02:14:40.017" v="173" actId="2696"/>
        <pc:sldMkLst>
          <pc:docMk/>
          <pc:sldMk cId="2316358730" sldId="257"/>
        </pc:sldMkLst>
      </pc:sldChg>
      <pc:sldChg chg="del">
        <pc:chgData name="Lydia Fagan" userId="788633f1-ccc0-48a5-9825-26f9d7a0c32c" providerId="ADAL" clId="{07195FAA-F24A-AB4B-9618-9FC44D3429C3}" dt="2025-07-08T02:14:40.010" v="171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07195FAA-F24A-AB4B-9618-9FC44D3429C3}" dt="2025-07-08T02:14:40.014" v="172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07195FAA-F24A-AB4B-9618-9FC44D3429C3}" dt="2025-07-08T02:14:40.019" v="174" actId="2696"/>
        <pc:sldMkLst>
          <pc:docMk/>
          <pc:sldMk cId="776909447" sldId="260"/>
        </pc:sldMkLst>
      </pc:sldChg>
      <pc:sldChg chg="del">
        <pc:chgData name="Lydia Fagan" userId="788633f1-ccc0-48a5-9825-26f9d7a0c32c" providerId="ADAL" clId="{07195FAA-F24A-AB4B-9618-9FC44D3429C3}" dt="2025-07-08T02:14:40.036" v="182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07195FAA-F24A-AB4B-9618-9FC44D3429C3}" dt="2025-07-08T02:14:40.031" v="181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07195FAA-F24A-AB4B-9618-9FC44D3429C3}" dt="2025-07-08T02:14:40.030" v="180" actId="2696"/>
        <pc:sldMkLst>
          <pc:docMk/>
          <pc:sldMk cId="3900453520" sldId="263"/>
        </pc:sldMkLst>
      </pc:sldChg>
      <pc:sldChg chg="del">
        <pc:chgData name="Lydia Fagan" userId="788633f1-ccc0-48a5-9825-26f9d7a0c32c" providerId="ADAL" clId="{07195FAA-F24A-AB4B-9618-9FC44D3429C3}" dt="2025-07-08T02:14:40.028" v="179" actId="2696"/>
        <pc:sldMkLst>
          <pc:docMk/>
          <pc:sldMk cId="3074464792" sldId="264"/>
        </pc:sldMkLst>
      </pc:sldChg>
      <pc:sldChg chg="del">
        <pc:chgData name="Lydia Fagan" userId="788633f1-ccc0-48a5-9825-26f9d7a0c32c" providerId="ADAL" clId="{07195FAA-F24A-AB4B-9618-9FC44D3429C3}" dt="2025-07-08T02:14:40.027" v="178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07195FAA-F24A-AB4B-9618-9FC44D3429C3}" dt="2025-07-08T02:14:40.025" v="177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07195FAA-F24A-AB4B-9618-9FC44D3429C3}" dt="2025-07-08T02:14:40.023" v="176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07195FAA-F24A-AB4B-9618-9FC44D3429C3}" dt="2025-07-08T02:14:40.021" v="175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07195FAA-F24A-AB4B-9618-9FC44D3429C3}" dt="2025-07-08T02:14:40.005" v="170" actId="2696"/>
        <pc:sldMkLst>
          <pc:docMk/>
          <pc:sldMk cId="2538503819" sldId="269"/>
        </pc:sldMkLst>
      </pc:sldChg>
      <pc:sldChg chg="del">
        <pc:chgData name="Lydia Fagan" userId="788633f1-ccc0-48a5-9825-26f9d7a0c32c" providerId="ADAL" clId="{07195FAA-F24A-AB4B-9618-9FC44D3429C3}" dt="2025-07-08T02:14:39.999" v="169" actId="2696"/>
        <pc:sldMkLst>
          <pc:docMk/>
          <pc:sldMk cId="3712107162" sldId="271"/>
        </pc:sldMkLst>
      </pc:sldChg>
      <pc:sldChg chg="del">
        <pc:chgData name="Lydia Fagan" userId="788633f1-ccc0-48a5-9825-26f9d7a0c32c" providerId="ADAL" clId="{07195FAA-F24A-AB4B-9618-9FC44D3429C3}" dt="2025-07-08T02:14:39.990" v="168" actId="2696"/>
        <pc:sldMkLst>
          <pc:docMk/>
          <pc:sldMk cId="4294916852" sldId="273"/>
        </pc:sldMkLst>
      </pc:sldChg>
      <pc:sldChg chg="addSp delSp modSp mod">
        <pc:chgData name="Lydia Fagan" userId="788633f1-ccc0-48a5-9825-26f9d7a0c32c" providerId="ADAL" clId="{07195FAA-F24A-AB4B-9618-9FC44D3429C3}" dt="2025-07-08T02:11:13.408" v="11" actId="1076"/>
        <pc:sldMkLst>
          <pc:docMk/>
          <pc:sldMk cId="3087100684" sldId="277"/>
        </pc:sldMkLst>
        <pc:grpChg chg="add mod">
          <ac:chgData name="Lydia Fagan" userId="788633f1-ccc0-48a5-9825-26f9d7a0c32c" providerId="ADAL" clId="{07195FAA-F24A-AB4B-9618-9FC44D3429C3}" dt="2025-07-08T02:10:55.120" v="7" actId="688"/>
          <ac:grpSpMkLst>
            <pc:docMk/>
            <pc:sldMk cId="3087100684" sldId="277"/>
            <ac:grpSpMk id="16" creationId="{C82F671F-60E8-EEC4-E1F1-C30987234798}"/>
          </ac:grpSpMkLst>
        </pc:grpChg>
        <pc:picChg chg="mod">
          <ac:chgData name="Lydia Fagan" userId="788633f1-ccc0-48a5-9825-26f9d7a0c32c" providerId="ADAL" clId="{07195FAA-F24A-AB4B-9618-9FC44D3429C3}" dt="2025-07-08T02:10:35.821" v="1" actId="164"/>
          <ac:picMkLst>
            <pc:docMk/>
            <pc:sldMk cId="3087100684" sldId="277"/>
            <ac:picMk id="12" creationId="{E4943698-207F-CF03-BFD9-67BE60CF596F}"/>
          </ac:picMkLst>
        </pc:picChg>
        <pc:picChg chg="mod">
          <ac:chgData name="Lydia Fagan" userId="788633f1-ccc0-48a5-9825-26f9d7a0c32c" providerId="ADAL" clId="{07195FAA-F24A-AB4B-9618-9FC44D3429C3}" dt="2025-07-08T02:10:35.821" v="1" actId="164"/>
          <ac:picMkLst>
            <pc:docMk/>
            <pc:sldMk cId="3087100684" sldId="277"/>
            <ac:picMk id="13" creationId="{29AF6815-574C-A88E-7FD1-8ECF019EA5CF}"/>
          </ac:picMkLst>
        </pc:picChg>
        <pc:picChg chg="mod">
          <ac:chgData name="Lydia Fagan" userId="788633f1-ccc0-48a5-9825-26f9d7a0c32c" providerId="ADAL" clId="{07195FAA-F24A-AB4B-9618-9FC44D3429C3}" dt="2025-07-08T02:10:35.821" v="1" actId="164"/>
          <ac:picMkLst>
            <pc:docMk/>
            <pc:sldMk cId="3087100684" sldId="277"/>
            <ac:picMk id="14" creationId="{BF21FFCA-DDF0-5FC6-AB5D-3D9D03BE2523}"/>
          </ac:picMkLst>
        </pc:picChg>
        <pc:picChg chg="add mod">
          <ac:chgData name="Lydia Fagan" userId="788633f1-ccc0-48a5-9825-26f9d7a0c32c" providerId="ADAL" clId="{07195FAA-F24A-AB4B-9618-9FC44D3429C3}" dt="2025-07-08T02:11:13.408" v="11" actId="1076"/>
          <ac:picMkLst>
            <pc:docMk/>
            <pc:sldMk cId="3087100684" sldId="277"/>
            <ac:picMk id="17" creationId="{7193BF1B-AC3A-816B-D0D8-674647F832D0}"/>
          </ac:picMkLst>
        </pc:picChg>
      </pc:sldChg>
      <pc:sldChg chg="addSp modSp new mod">
        <pc:chgData name="Lydia Fagan" userId="788633f1-ccc0-48a5-9825-26f9d7a0c32c" providerId="ADAL" clId="{07195FAA-F24A-AB4B-9618-9FC44D3429C3}" dt="2025-07-08T02:14:33.692" v="167" actId="1076"/>
        <pc:sldMkLst>
          <pc:docMk/>
          <pc:sldMk cId="1970546177" sldId="278"/>
        </pc:sldMkLst>
        <pc:spChg chg="mod">
          <ac:chgData name="Lydia Fagan" userId="788633f1-ccc0-48a5-9825-26f9d7a0c32c" providerId="ADAL" clId="{07195FAA-F24A-AB4B-9618-9FC44D3429C3}" dt="2025-07-08T02:13:04.872" v="146" actId="14100"/>
          <ac:spMkLst>
            <pc:docMk/>
            <pc:sldMk cId="1970546177" sldId="278"/>
            <ac:spMk id="3" creationId="{8BCCB95E-969C-FE45-471F-B99B9B845A7E}"/>
          </ac:spMkLst>
        </pc:spChg>
        <pc:picChg chg="add mod">
          <ac:chgData name="Lydia Fagan" userId="788633f1-ccc0-48a5-9825-26f9d7a0c32c" providerId="ADAL" clId="{07195FAA-F24A-AB4B-9618-9FC44D3429C3}" dt="2025-07-08T02:14:30.176" v="166" actId="688"/>
          <ac:picMkLst>
            <pc:docMk/>
            <pc:sldMk cId="1970546177" sldId="278"/>
            <ac:picMk id="4" creationId="{E954A4E0-121B-CD00-1A0F-8103643D3916}"/>
          </ac:picMkLst>
        </pc:picChg>
        <pc:picChg chg="add mod">
          <ac:chgData name="Lydia Fagan" userId="788633f1-ccc0-48a5-9825-26f9d7a0c32c" providerId="ADAL" clId="{07195FAA-F24A-AB4B-9618-9FC44D3429C3}" dt="2025-07-08T02:13:54.192" v="157" actId="1076"/>
          <ac:picMkLst>
            <pc:docMk/>
            <pc:sldMk cId="1970546177" sldId="278"/>
            <ac:picMk id="5" creationId="{A7209DFE-788C-3EB1-B641-F6DA85A99E4B}"/>
          </ac:picMkLst>
        </pc:picChg>
        <pc:picChg chg="add mod">
          <ac:chgData name="Lydia Fagan" userId="788633f1-ccc0-48a5-9825-26f9d7a0c32c" providerId="ADAL" clId="{07195FAA-F24A-AB4B-9618-9FC44D3429C3}" dt="2025-07-08T02:14:33.692" v="167" actId="1076"/>
          <ac:picMkLst>
            <pc:docMk/>
            <pc:sldMk cId="1970546177" sldId="278"/>
            <ac:picMk id="6" creationId="{84A2BA75-88B8-0846-1E62-5B68CBE5768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E0941-D8B1-8C43-8077-CFC6A9ABB39E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8E520-3C77-CC47-AB86-BA5E66AEA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53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Heading font is DynaPuff,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8E520-3C77-CC47-AB86-BA5E66AEA6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95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A8E520-3C77-CC47-AB86-BA5E66AEA6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57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95A108-06AC-35F6-BE55-993038FE5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605" y="295707"/>
            <a:ext cx="10859195" cy="158389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AB4003F-9C6D-0547-E33A-6EEA52C11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074584">
            <a:off x="1607630" y="2295060"/>
            <a:ext cx="3747035" cy="685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D55CD9B-06E6-870C-E1B7-6DDF88333991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60000"/>
          </a:blip>
          <a:stretch>
            <a:fillRect/>
          </a:stretch>
        </p:blipFill>
        <p:spPr>
          <a:xfrm rot="15205702">
            <a:off x="8440228" y="1118699"/>
            <a:ext cx="6589668" cy="485209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5036F35-5E89-7FDC-D022-382B3A9466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307986">
            <a:off x="8943504" y="1596125"/>
            <a:ext cx="4934907" cy="280052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E7B047E-4CC8-C951-65E4-1FFD685940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8988" y="1606459"/>
            <a:ext cx="2805686" cy="264981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93EECF8-49F9-EF86-A18D-B972FA7568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314061">
            <a:off x="70362" y="4336144"/>
            <a:ext cx="2699131" cy="266863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E79EA70-CF16-816E-EB45-4A8031BF57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04674" y="3090269"/>
            <a:ext cx="2593696" cy="21710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D2F4206-B128-0C70-FC8F-4E078210BF8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15491" y="3952727"/>
            <a:ext cx="3976509" cy="275296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9FD262C-FC41-CA99-1716-FE5A08763B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90610" y="2490099"/>
            <a:ext cx="1367723" cy="15571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62993F5-39B5-47A5-20A0-022BE50E3AE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59378" y="5398513"/>
            <a:ext cx="2120900" cy="2260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E9EE67-EC25-D989-B66F-B5D0CBAE5CB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67014">
            <a:off x="5143630" y="1570390"/>
            <a:ext cx="974016" cy="155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4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601" y="3416994"/>
            <a:ext cx="10562669" cy="130787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951799" y="2297213"/>
            <a:ext cx="10515600" cy="12920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test different ways to respond to problematic language.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examine unacceptable behaviour online and its impacts. </a:t>
            </a:r>
            <a:endParaRPr lang="en-US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951799" y="4552580"/>
            <a:ext cx="10515600" cy="10541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develop potential responses to problematic comments and explain likely outcomes of different approaches.</a:t>
            </a:r>
            <a:endParaRPr lang="en-US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3932" y="3453988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562" y="439995"/>
            <a:ext cx="1455835" cy="1067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2985188">
            <a:off x="-65315" y="5790821"/>
            <a:ext cx="6606073" cy="3389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601" y="1167456"/>
            <a:ext cx="10515600" cy="130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63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860F14-BDA5-7BF8-C50F-89E55C155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53" y="365124"/>
            <a:ext cx="10808447" cy="132556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39DD1-4A58-E42F-C67D-36D94FB59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265229" cy="4117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>
                <a:effectLst/>
                <a:latin typeface="+mn-lt"/>
              </a:rPr>
              <a:t>“Calling in is speaking up without tearing down”. It’s a strategy that anyone can use to name behaviours that they find disturbing, confrontational, or uncomfortable. It’s about asking someone to join a mutual conversation and reflect on what they have said or done, rather than provoking a public ‘pile on’ or fight. </a:t>
            </a:r>
            <a:endParaRPr lang="en-US" sz="360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959304-BE05-7CF4-CF73-B4C3F5FE789E}"/>
              </a:ext>
            </a:extLst>
          </p:cNvPr>
          <p:cNvSpPr txBox="1"/>
          <p:nvPr/>
        </p:nvSpPr>
        <p:spPr>
          <a:xfrm>
            <a:off x="7957926" y="6031210"/>
            <a:ext cx="3395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effectLst/>
                <a:ea typeface="EB Garamond Medium" pitchFamily="2" charset="0"/>
                <a:cs typeface="EB Garamond Medium" pitchFamily="2" charset="0"/>
              </a:rPr>
              <a:t>Ross, L. J. (2019, para. 5). Speaking up without tearing down. </a:t>
            </a:r>
            <a:r>
              <a:rPr lang="en-US" sz="1200" i="1">
                <a:effectLst/>
                <a:ea typeface="EB Garamond ExtraBold" pitchFamily="2" charset="0"/>
                <a:cs typeface="EB Garamond ExtraBold" pitchFamily="2" charset="0"/>
              </a:rPr>
              <a:t>Learning for Justice</a:t>
            </a:r>
            <a:r>
              <a:rPr lang="en-US" sz="1200">
                <a:effectLst/>
                <a:ea typeface="EB Garamond Medium" pitchFamily="2" charset="0"/>
                <a:cs typeface="EB Garamond Medium" pitchFamily="2" charset="0"/>
              </a:rPr>
              <a:t>, 61.</a:t>
            </a:r>
            <a:endParaRPr lang="en-US" sz="1200">
              <a:ea typeface="EB Garamond Medium" pitchFamily="2" charset="0"/>
              <a:cs typeface="EB Garamond Medium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D19781-5C8F-1A8A-AD2D-290CC6FF74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09521">
            <a:off x="405289" y="5624681"/>
            <a:ext cx="2203400" cy="2023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702E3C0-4D42-A5E3-AAD8-E71BC394ED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3746772">
            <a:off x="10829787" y="1965113"/>
            <a:ext cx="1934281" cy="192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180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046496-14C8-E492-B118-BECB8C591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64" y="376612"/>
            <a:ext cx="10774436" cy="132139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0EA24-1E3C-88C0-0BBC-14454A6BC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195216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600">
                <a:latin typeface="+mn-lt"/>
              </a:rPr>
              <a:t>Calling ‘in’ the comment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600">
                <a:latin typeface="+mn-lt"/>
              </a:rPr>
              <a:t>Calling ‘out’ the comment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60E559-88A3-C287-CD3A-B8096CC482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2578" y="2182977"/>
            <a:ext cx="3792326" cy="46750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063FCC8-91CF-1632-C60E-DC8E5DE71E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3388090">
            <a:off x="7729843" y="1561824"/>
            <a:ext cx="651475" cy="7500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E5A771F-A260-0B05-ED25-4C4A820E2D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080715">
            <a:off x="8348137" y="-970248"/>
            <a:ext cx="4139093" cy="302116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C82F671F-60E8-EEC4-E1F1-C30987234798}"/>
              </a:ext>
            </a:extLst>
          </p:cNvPr>
          <p:cNvGrpSpPr/>
          <p:nvPr/>
        </p:nvGrpSpPr>
        <p:grpSpPr>
          <a:xfrm rot="21298711">
            <a:off x="624065" y="4171649"/>
            <a:ext cx="4056324" cy="3065399"/>
            <a:chOff x="759585" y="4038913"/>
            <a:chExt cx="4056324" cy="3065399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4943698-207F-CF03-BFD9-67BE60CF59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4722267">
              <a:off x="561398" y="4237100"/>
              <a:ext cx="2938633" cy="2542259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9AF6815-574C-A88E-7FD1-8ECF019EA5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0186766">
              <a:off x="3222097" y="5725479"/>
              <a:ext cx="1593812" cy="137883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F21FFCA-DDF0-5FC6-AB5D-3D9D03BE252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3881849">
              <a:off x="3291011" y="4541219"/>
              <a:ext cx="985350" cy="852442"/>
            </a:xfrm>
            <a:prstGeom prst="rect">
              <a:avLst/>
            </a:prstGeom>
          </p:spPr>
        </p:pic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7193BF1B-AC3A-816B-D0D8-674647F832D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2243" y="768602"/>
            <a:ext cx="12382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100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71E697E-288E-8578-4EAD-84708F94B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354" y="365125"/>
            <a:ext cx="10808446" cy="132556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CB95E-969C-FE45-471F-B99B9B845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580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600">
                <a:latin typeface="+mn-lt"/>
              </a:rPr>
              <a:t>Your calling ‘in’ comment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600">
                <a:latin typeface="+mn-lt"/>
              </a:rPr>
              <a:t>Your calling ‘out’ comment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600">
                <a:latin typeface="+mn-lt"/>
              </a:rPr>
              <a:t>Not replying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54A4E0-121B-CD00-1A0F-8103643D39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050814">
            <a:off x="9669599" y="3558143"/>
            <a:ext cx="3158626" cy="35364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209DFE-788C-3EB1-B641-F6DA85A99E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212736">
            <a:off x="131163" y="5031365"/>
            <a:ext cx="2496458" cy="24743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A2BA75-88B8-0846-1E62-5B68CBE576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6505854" y="1426555"/>
            <a:ext cx="6141329" cy="534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4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9B0CCD82-C217-9048-AB9B-89B516671DE4}" vid="{7F0E9345-B9ED-BE42-AEEF-7F2B46CF37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20BA707-E2A5-4BE0-B6BB-0B860B09BBFA}">
  <ds:schemaRefs>
    <ds:schemaRef ds:uri="093b6231-e375-43c2-81d2-110bb3acd352"/>
    <ds:schemaRef ds:uri="454559df-0538-46b5-912a-ca2478e3fb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534542A-DFF9-4400-B070-CEF3F64673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7EB670-9393-403D-9712-5FA77A20FEF3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093b6231-e375-43c2-81d2-110bb3acd352"/>
    <ds:schemaRef ds:uri="454559df-0538-46b5-912a-ca2478e3fb6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148</Words>
  <Application>Microsoft Office PowerPoint</Application>
  <PresentationFormat>Widescreen</PresentationFormat>
  <Paragraphs>12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2</cp:revision>
  <dcterms:created xsi:type="dcterms:W3CDTF">2025-07-08T01:48:52Z</dcterms:created>
  <dcterms:modified xsi:type="dcterms:W3CDTF">2025-07-10T22:26:07Z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