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75" r:id="rId5"/>
    <p:sldId id="283" r:id="rId6"/>
    <p:sldId id="276" r:id="rId7"/>
    <p:sldId id="277" r:id="rId8"/>
    <p:sldId id="27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D485"/>
    <a:srgbClr val="FCF5F1"/>
    <a:srgbClr val="F5E2D3"/>
    <a:srgbClr val="D49550"/>
    <a:srgbClr val="D24B17"/>
    <a:srgbClr val="F6B1BF"/>
    <a:srgbClr val="9842A7"/>
    <a:srgbClr val="C54413"/>
    <a:srgbClr val="F2BC4C"/>
    <a:srgbClr val="168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BAF274-096B-F844-9AD3-F8714F5E6F06}" v="55" dt="2025-07-10T06:02:40.417"/>
    <p1510:client id="{2EB7A5D9-D1BA-4302-7CC6-F934B7846B82}" v="1" dt="2025-07-10T22:27:59.4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7"/>
    <p:restoredTop sz="94659"/>
  </p:normalViewPr>
  <p:slideViewPr>
    <p:cSldViewPr snapToGrid="0">
      <p:cViewPr varScale="1">
        <p:scale>
          <a:sx n="118" d="100"/>
          <a:sy n="118" d="100"/>
        </p:scale>
        <p:origin x="3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Fagan" userId="788633f1-ccc0-48a5-9825-26f9d7a0c32c" providerId="ADAL" clId="{75A60A38-44E6-5149-9B1A-8884AEDF32BA}"/>
    <pc:docChg chg="custSel addSld delSld modSld">
      <pc:chgData name="Lydia Fagan" userId="788633f1-ccc0-48a5-9825-26f9d7a0c32c" providerId="ADAL" clId="{75A60A38-44E6-5149-9B1A-8884AEDF32BA}" dt="2025-07-08T01:47:17.562" v="84" actId="2696"/>
      <pc:docMkLst>
        <pc:docMk/>
      </pc:docMkLst>
      <pc:sldChg chg="del">
        <pc:chgData name="Lydia Fagan" userId="788633f1-ccc0-48a5-9825-26f9d7a0c32c" providerId="ADAL" clId="{75A60A38-44E6-5149-9B1A-8884AEDF32BA}" dt="2025-07-08T01:45:55.297" v="64" actId="2696"/>
        <pc:sldMkLst>
          <pc:docMk/>
          <pc:sldMk cId="2316358730" sldId="257"/>
        </pc:sldMkLst>
      </pc:sldChg>
      <pc:sldChg chg="del">
        <pc:chgData name="Lydia Fagan" userId="788633f1-ccc0-48a5-9825-26f9d7a0c32c" providerId="ADAL" clId="{75A60A38-44E6-5149-9B1A-8884AEDF32BA}" dt="2025-07-08T01:45:55.290" v="62" actId="2696"/>
        <pc:sldMkLst>
          <pc:docMk/>
          <pc:sldMk cId="558986874" sldId="258"/>
        </pc:sldMkLst>
      </pc:sldChg>
      <pc:sldChg chg="del">
        <pc:chgData name="Lydia Fagan" userId="788633f1-ccc0-48a5-9825-26f9d7a0c32c" providerId="ADAL" clId="{75A60A38-44E6-5149-9B1A-8884AEDF32BA}" dt="2025-07-08T01:45:55.294" v="63" actId="2696"/>
        <pc:sldMkLst>
          <pc:docMk/>
          <pc:sldMk cId="1791520451" sldId="259"/>
        </pc:sldMkLst>
      </pc:sldChg>
      <pc:sldChg chg="del">
        <pc:chgData name="Lydia Fagan" userId="788633f1-ccc0-48a5-9825-26f9d7a0c32c" providerId="ADAL" clId="{75A60A38-44E6-5149-9B1A-8884AEDF32BA}" dt="2025-07-08T01:45:55.299" v="65" actId="2696"/>
        <pc:sldMkLst>
          <pc:docMk/>
          <pc:sldMk cId="776909447" sldId="260"/>
        </pc:sldMkLst>
      </pc:sldChg>
      <pc:sldChg chg="del">
        <pc:chgData name="Lydia Fagan" userId="788633f1-ccc0-48a5-9825-26f9d7a0c32c" providerId="ADAL" clId="{75A60A38-44E6-5149-9B1A-8884AEDF32BA}" dt="2025-07-08T01:45:55.318" v="73" actId="2696"/>
        <pc:sldMkLst>
          <pc:docMk/>
          <pc:sldMk cId="2830707034" sldId="261"/>
        </pc:sldMkLst>
      </pc:sldChg>
      <pc:sldChg chg="del">
        <pc:chgData name="Lydia Fagan" userId="788633f1-ccc0-48a5-9825-26f9d7a0c32c" providerId="ADAL" clId="{75A60A38-44E6-5149-9B1A-8884AEDF32BA}" dt="2025-07-08T01:45:55.310" v="72" actId="2696"/>
        <pc:sldMkLst>
          <pc:docMk/>
          <pc:sldMk cId="2218294854" sldId="262"/>
        </pc:sldMkLst>
      </pc:sldChg>
      <pc:sldChg chg="del">
        <pc:chgData name="Lydia Fagan" userId="788633f1-ccc0-48a5-9825-26f9d7a0c32c" providerId="ADAL" clId="{75A60A38-44E6-5149-9B1A-8884AEDF32BA}" dt="2025-07-08T01:45:55.308" v="71" actId="2696"/>
        <pc:sldMkLst>
          <pc:docMk/>
          <pc:sldMk cId="3900453520" sldId="263"/>
        </pc:sldMkLst>
      </pc:sldChg>
      <pc:sldChg chg="del">
        <pc:chgData name="Lydia Fagan" userId="788633f1-ccc0-48a5-9825-26f9d7a0c32c" providerId="ADAL" clId="{75A60A38-44E6-5149-9B1A-8884AEDF32BA}" dt="2025-07-08T01:45:55.307" v="70" actId="2696"/>
        <pc:sldMkLst>
          <pc:docMk/>
          <pc:sldMk cId="3074464792" sldId="264"/>
        </pc:sldMkLst>
      </pc:sldChg>
      <pc:sldChg chg="del">
        <pc:chgData name="Lydia Fagan" userId="788633f1-ccc0-48a5-9825-26f9d7a0c32c" providerId="ADAL" clId="{75A60A38-44E6-5149-9B1A-8884AEDF32BA}" dt="2025-07-08T01:45:55.305" v="69" actId="2696"/>
        <pc:sldMkLst>
          <pc:docMk/>
          <pc:sldMk cId="4018918902" sldId="265"/>
        </pc:sldMkLst>
      </pc:sldChg>
      <pc:sldChg chg="del">
        <pc:chgData name="Lydia Fagan" userId="788633f1-ccc0-48a5-9825-26f9d7a0c32c" providerId="ADAL" clId="{75A60A38-44E6-5149-9B1A-8884AEDF32BA}" dt="2025-07-08T01:45:55.304" v="68" actId="2696"/>
        <pc:sldMkLst>
          <pc:docMk/>
          <pc:sldMk cId="3047714558" sldId="266"/>
        </pc:sldMkLst>
      </pc:sldChg>
      <pc:sldChg chg="del">
        <pc:chgData name="Lydia Fagan" userId="788633f1-ccc0-48a5-9825-26f9d7a0c32c" providerId="ADAL" clId="{75A60A38-44E6-5149-9B1A-8884AEDF32BA}" dt="2025-07-08T01:45:55.302" v="67" actId="2696"/>
        <pc:sldMkLst>
          <pc:docMk/>
          <pc:sldMk cId="3234659455" sldId="267"/>
        </pc:sldMkLst>
      </pc:sldChg>
      <pc:sldChg chg="del">
        <pc:chgData name="Lydia Fagan" userId="788633f1-ccc0-48a5-9825-26f9d7a0c32c" providerId="ADAL" clId="{75A60A38-44E6-5149-9B1A-8884AEDF32BA}" dt="2025-07-08T01:45:55.300" v="66" actId="2696"/>
        <pc:sldMkLst>
          <pc:docMk/>
          <pc:sldMk cId="2710959752" sldId="268"/>
        </pc:sldMkLst>
      </pc:sldChg>
      <pc:sldChg chg="del">
        <pc:chgData name="Lydia Fagan" userId="788633f1-ccc0-48a5-9825-26f9d7a0c32c" providerId="ADAL" clId="{75A60A38-44E6-5149-9B1A-8884AEDF32BA}" dt="2025-07-08T01:45:55.286" v="61" actId="2696"/>
        <pc:sldMkLst>
          <pc:docMk/>
          <pc:sldMk cId="2538503819" sldId="269"/>
        </pc:sldMkLst>
      </pc:sldChg>
      <pc:sldChg chg="del">
        <pc:chgData name="Lydia Fagan" userId="788633f1-ccc0-48a5-9825-26f9d7a0c32c" providerId="ADAL" clId="{75A60A38-44E6-5149-9B1A-8884AEDF32BA}" dt="2025-07-08T01:45:55.279" v="60" actId="2696"/>
        <pc:sldMkLst>
          <pc:docMk/>
          <pc:sldMk cId="3712107162" sldId="271"/>
        </pc:sldMkLst>
      </pc:sldChg>
      <pc:sldChg chg="del">
        <pc:chgData name="Lydia Fagan" userId="788633f1-ccc0-48a5-9825-26f9d7a0c32c" providerId="ADAL" clId="{75A60A38-44E6-5149-9B1A-8884AEDF32BA}" dt="2025-07-08T01:45:55.274" v="59" actId="2696"/>
        <pc:sldMkLst>
          <pc:docMk/>
          <pc:sldMk cId="4294916852" sldId="273"/>
        </pc:sldMkLst>
      </pc:sldChg>
      <pc:sldChg chg="modSp mod">
        <pc:chgData name="Lydia Fagan" userId="788633f1-ccc0-48a5-9825-26f9d7a0c32c" providerId="ADAL" clId="{75A60A38-44E6-5149-9B1A-8884AEDF32BA}" dt="2025-07-08T01:46:35.181" v="78" actId="1076"/>
        <pc:sldMkLst>
          <pc:docMk/>
          <pc:sldMk cId="3399123056" sldId="276"/>
        </pc:sldMkLst>
        <pc:spChg chg="mod">
          <ac:chgData name="Lydia Fagan" userId="788633f1-ccc0-48a5-9825-26f9d7a0c32c" providerId="ADAL" clId="{75A60A38-44E6-5149-9B1A-8884AEDF32BA}" dt="2025-07-08T01:46:24.487" v="76" actId="1076"/>
          <ac:spMkLst>
            <pc:docMk/>
            <pc:sldMk cId="3399123056" sldId="276"/>
            <ac:spMk id="3" creationId="{B61A53FB-484F-7583-6CC7-E0B14E318522}"/>
          </ac:spMkLst>
        </pc:spChg>
        <pc:picChg chg="mod">
          <ac:chgData name="Lydia Fagan" userId="788633f1-ccc0-48a5-9825-26f9d7a0c32c" providerId="ADAL" clId="{75A60A38-44E6-5149-9B1A-8884AEDF32BA}" dt="2025-07-08T01:46:35.181" v="78" actId="1076"/>
          <ac:picMkLst>
            <pc:docMk/>
            <pc:sldMk cId="3399123056" sldId="276"/>
            <ac:picMk id="6" creationId="{AC9AE663-25CA-DC71-969E-75B42D6B7BA2}"/>
          </ac:picMkLst>
        </pc:picChg>
      </pc:sldChg>
      <pc:sldChg chg="modSp mod">
        <pc:chgData name="Lydia Fagan" userId="788633f1-ccc0-48a5-9825-26f9d7a0c32c" providerId="ADAL" clId="{75A60A38-44E6-5149-9B1A-8884AEDF32BA}" dt="2025-07-08T01:46:45.014" v="81" actId="1076"/>
        <pc:sldMkLst>
          <pc:docMk/>
          <pc:sldMk cId="500344121" sldId="277"/>
        </pc:sldMkLst>
        <pc:spChg chg="mod">
          <ac:chgData name="Lydia Fagan" userId="788633f1-ccc0-48a5-9825-26f9d7a0c32c" providerId="ADAL" clId="{75A60A38-44E6-5149-9B1A-8884AEDF32BA}" dt="2025-07-08T01:46:45.014" v="81" actId="1076"/>
          <ac:spMkLst>
            <pc:docMk/>
            <pc:sldMk cId="500344121" sldId="277"/>
            <ac:spMk id="3" creationId="{6F55412F-9324-8F1D-61C0-C0B6565E86EB}"/>
          </ac:spMkLst>
        </pc:spChg>
      </pc:sldChg>
      <pc:sldChg chg="addSp modSp new mod">
        <pc:chgData name="Lydia Fagan" userId="788633f1-ccc0-48a5-9825-26f9d7a0c32c" providerId="ADAL" clId="{75A60A38-44E6-5149-9B1A-8884AEDF32BA}" dt="2025-07-08T01:43:21.169" v="58" actId="1076"/>
        <pc:sldMkLst>
          <pc:docMk/>
          <pc:sldMk cId="2489164784" sldId="278"/>
        </pc:sldMkLst>
        <pc:spChg chg="mod">
          <ac:chgData name="Lydia Fagan" userId="788633f1-ccc0-48a5-9825-26f9d7a0c32c" providerId="ADAL" clId="{75A60A38-44E6-5149-9B1A-8884AEDF32BA}" dt="2025-07-08T01:38:57.254" v="50" actId="27636"/>
          <ac:spMkLst>
            <pc:docMk/>
            <pc:sldMk cId="2489164784" sldId="278"/>
            <ac:spMk id="3" creationId="{11F6D436-ADFD-6E78-E0E7-61610783D2B1}"/>
          </ac:spMkLst>
        </pc:spChg>
        <pc:picChg chg="add mod">
          <ac:chgData name="Lydia Fagan" userId="788633f1-ccc0-48a5-9825-26f9d7a0c32c" providerId="ADAL" clId="{75A60A38-44E6-5149-9B1A-8884AEDF32BA}" dt="2025-07-08T01:39:15.009" v="55" actId="1076"/>
          <ac:picMkLst>
            <pc:docMk/>
            <pc:sldMk cId="2489164784" sldId="278"/>
            <ac:picMk id="4" creationId="{59109894-23D7-CE6F-F39F-84C04055344C}"/>
          </ac:picMkLst>
        </pc:picChg>
        <pc:picChg chg="add mod">
          <ac:chgData name="Lydia Fagan" userId="788633f1-ccc0-48a5-9825-26f9d7a0c32c" providerId="ADAL" clId="{75A60A38-44E6-5149-9B1A-8884AEDF32BA}" dt="2025-07-08T01:43:21.169" v="58" actId="1076"/>
          <ac:picMkLst>
            <pc:docMk/>
            <pc:sldMk cId="2489164784" sldId="278"/>
            <ac:picMk id="5" creationId="{266F2E30-ADB8-11AB-2D0C-022322919864}"/>
          </ac:picMkLst>
        </pc:picChg>
      </pc:sldChg>
      <pc:sldChg chg="modSp new del mod">
        <pc:chgData name="Lydia Fagan" userId="788633f1-ccc0-48a5-9825-26f9d7a0c32c" providerId="ADAL" clId="{75A60A38-44E6-5149-9B1A-8884AEDF32BA}" dt="2025-07-08T01:47:17.562" v="84" actId="2696"/>
        <pc:sldMkLst>
          <pc:docMk/>
          <pc:sldMk cId="3502800722" sldId="279"/>
        </pc:sldMkLst>
      </pc:sldChg>
    </pc:docChg>
  </pc:docChgLst>
  <pc:docChgLst>
    <pc:chgData name="Lydia Fagan" userId="73670f4d-3786-4a2a-8dfc-20a99adfbb71" providerId="ADAL" clId="{19BAF274-096B-F844-9AD3-F8714F5E6F06}"/>
    <pc:docChg chg="undo custSel addSld delSld modSld modMainMaster">
      <pc:chgData name="Lydia Fagan" userId="73670f4d-3786-4a2a-8dfc-20a99adfbb71" providerId="ADAL" clId="{19BAF274-096B-F844-9AD3-F8714F5E6F06}" dt="2025-07-10T06:02:40.417" v="54" actId="2711"/>
      <pc:docMkLst>
        <pc:docMk/>
      </pc:docMkLst>
      <pc:sldChg chg="del">
        <pc:chgData name="Lydia Fagan" userId="73670f4d-3786-4a2a-8dfc-20a99adfbb71" providerId="ADAL" clId="{19BAF274-096B-F844-9AD3-F8714F5E6F06}" dt="2025-07-09T06:46:30.459" v="8" actId="2696"/>
        <pc:sldMkLst>
          <pc:docMk/>
          <pc:sldMk cId="94284138" sldId="270"/>
        </pc:sldMkLst>
      </pc:sldChg>
      <pc:sldChg chg="addSp delSp modSp mod">
        <pc:chgData name="Lydia Fagan" userId="73670f4d-3786-4a2a-8dfc-20a99adfbb71" providerId="ADAL" clId="{19BAF274-096B-F844-9AD3-F8714F5E6F06}" dt="2025-07-09T06:49:25.401" v="50" actId="478"/>
        <pc:sldMkLst>
          <pc:docMk/>
          <pc:sldMk cId="3138443646" sldId="275"/>
        </pc:sldMkLst>
        <pc:spChg chg="add del mod">
          <ac:chgData name="Lydia Fagan" userId="73670f4d-3786-4a2a-8dfc-20a99adfbb71" providerId="ADAL" clId="{19BAF274-096B-F844-9AD3-F8714F5E6F06}" dt="2025-07-09T06:49:25.401" v="50" actId="478"/>
          <ac:spMkLst>
            <pc:docMk/>
            <pc:sldMk cId="3138443646" sldId="275"/>
            <ac:spMk id="6" creationId="{F758E5F4-71E6-6E00-1EDD-8B78D389F6B7}"/>
          </ac:spMkLst>
        </pc:spChg>
        <pc:spChg chg="del mod">
          <ac:chgData name="Lydia Fagan" userId="73670f4d-3786-4a2a-8dfc-20a99adfbb71" providerId="ADAL" clId="{19BAF274-096B-F844-9AD3-F8714F5E6F06}" dt="2025-07-09T06:49:23.424" v="49" actId="478"/>
          <ac:spMkLst>
            <pc:docMk/>
            <pc:sldMk cId="3138443646" sldId="275"/>
            <ac:spMk id="30" creationId="{1E329178-6C2C-41F4-F28D-E5A12745D962}"/>
          </ac:spMkLst>
        </pc:spChg>
        <pc:picChg chg="add mod">
          <ac:chgData name="Lydia Fagan" userId="73670f4d-3786-4a2a-8dfc-20a99adfbb71" providerId="ADAL" clId="{19BAF274-096B-F844-9AD3-F8714F5E6F06}" dt="2025-07-09T06:49:21.207" v="48" actId="167"/>
          <ac:picMkLst>
            <pc:docMk/>
            <pc:sldMk cId="3138443646" sldId="275"/>
            <ac:picMk id="4" creationId="{4FA47B0D-0007-2BC9-93CD-900670FC1051}"/>
          </ac:picMkLst>
        </pc:picChg>
      </pc:sldChg>
      <pc:sldChg chg="modSp mod">
        <pc:chgData name="Lydia Fagan" userId="73670f4d-3786-4a2a-8dfc-20a99adfbb71" providerId="ADAL" clId="{19BAF274-096B-F844-9AD3-F8714F5E6F06}" dt="2025-07-09T06:47:17.328" v="21" actId="27636"/>
        <pc:sldMkLst>
          <pc:docMk/>
          <pc:sldMk cId="3399123056" sldId="276"/>
        </pc:sldMkLst>
        <pc:spChg chg="mod">
          <ac:chgData name="Lydia Fagan" userId="73670f4d-3786-4a2a-8dfc-20a99adfbb71" providerId="ADAL" clId="{19BAF274-096B-F844-9AD3-F8714F5E6F06}" dt="2025-07-09T06:47:17.328" v="21" actId="27636"/>
          <ac:spMkLst>
            <pc:docMk/>
            <pc:sldMk cId="3399123056" sldId="276"/>
            <ac:spMk id="3" creationId="{B61A53FB-484F-7583-6CC7-E0B14E318522}"/>
          </ac:spMkLst>
        </pc:spChg>
        <pc:picChg chg="mod">
          <ac:chgData name="Lydia Fagan" userId="73670f4d-3786-4a2a-8dfc-20a99adfbb71" providerId="ADAL" clId="{19BAF274-096B-F844-9AD3-F8714F5E6F06}" dt="2025-07-09T06:46:33.947" v="10" actId="1076"/>
          <ac:picMkLst>
            <pc:docMk/>
            <pc:sldMk cId="3399123056" sldId="276"/>
            <ac:picMk id="7" creationId="{C53C1528-591E-F410-B79D-30219DE94B84}"/>
          </ac:picMkLst>
        </pc:picChg>
      </pc:sldChg>
      <pc:sldChg chg="modSp mod">
        <pc:chgData name="Lydia Fagan" userId="73670f4d-3786-4a2a-8dfc-20a99adfbb71" providerId="ADAL" clId="{19BAF274-096B-F844-9AD3-F8714F5E6F06}" dt="2025-07-09T06:47:30.740" v="25" actId="1076"/>
        <pc:sldMkLst>
          <pc:docMk/>
          <pc:sldMk cId="500344121" sldId="277"/>
        </pc:sldMkLst>
        <pc:spChg chg="mod">
          <ac:chgData name="Lydia Fagan" userId="73670f4d-3786-4a2a-8dfc-20a99adfbb71" providerId="ADAL" clId="{19BAF274-096B-F844-9AD3-F8714F5E6F06}" dt="2025-07-09T06:47:21.009" v="22" actId="404"/>
          <ac:spMkLst>
            <pc:docMk/>
            <pc:sldMk cId="500344121" sldId="277"/>
            <ac:spMk id="3" creationId="{6F55412F-9324-8F1D-61C0-C0B6565E86EB}"/>
          </ac:spMkLst>
        </pc:spChg>
        <pc:picChg chg="mod">
          <ac:chgData name="Lydia Fagan" userId="73670f4d-3786-4a2a-8dfc-20a99adfbb71" providerId="ADAL" clId="{19BAF274-096B-F844-9AD3-F8714F5E6F06}" dt="2025-07-09T06:47:30.740" v="25" actId="1076"/>
          <ac:picMkLst>
            <pc:docMk/>
            <pc:sldMk cId="500344121" sldId="277"/>
            <ac:picMk id="13" creationId="{13796AB0-D6B4-FE19-6369-E2D139D20838}"/>
          </ac:picMkLst>
        </pc:picChg>
        <pc:picChg chg="mod">
          <ac:chgData name="Lydia Fagan" userId="73670f4d-3786-4a2a-8dfc-20a99adfbb71" providerId="ADAL" clId="{19BAF274-096B-F844-9AD3-F8714F5E6F06}" dt="2025-07-09T06:47:07.024" v="19" actId="1076"/>
          <ac:picMkLst>
            <pc:docMk/>
            <pc:sldMk cId="500344121" sldId="277"/>
            <ac:picMk id="16" creationId="{FB17A1EF-DCA1-46EB-6C9F-AC1FBB4B6097}"/>
          </ac:picMkLst>
        </pc:picChg>
      </pc:sldChg>
      <pc:sldChg chg="addSp delSp modSp mod">
        <pc:chgData name="Lydia Fagan" userId="73670f4d-3786-4a2a-8dfc-20a99adfbb71" providerId="ADAL" clId="{19BAF274-096B-F844-9AD3-F8714F5E6F06}" dt="2025-07-09T06:48:36.005" v="39" actId="1076"/>
        <pc:sldMkLst>
          <pc:docMk/>
          <pc:sldMk cId="2489164784" sldId="278"/>
        </pc:sldMkLst>
        <pc:spChg chg="del mod">
          <ac:chgData name="Lydia Fagan" userId="73670f4d-3786-4a2a-8dfc-20a99adfbb71" providerId="ADAL" clId="{19BAF274-096B-F844-9AD3-F8714F5E6F06}" dt="2025-07-09T06:48:01.922" v="32" actId="478"/>
          <ac:spMkLst>
            <pc:docMk/>
            <pc:sldMk cId="2489164784" sldId="278"/>
            <ac:spMk id="2" creationId="{FCEF682B-A718-5C6A-287F-77AFAE377F3C}"/>
          </ac:spMkLst>
        </pc:spChg>
        <pc:spChg chg="mod">
          <ac:chgData name="Lydia Fagan" userId="73670f4d-3786-4a2a-8dfc-20a99adfbb71" providerId="ADAL" clId="{19BAF274-096B-F844-9AD3-F8714F5E6F06}" dt="2025-07-09T06:48:36.005" v="39" actId="1076"/>
          <ac:spMkLst>
            <pc:docMk/>
            <pc:sldMk cId="2489164784" sldId="278"/>
            <ac:spMk id="3" creationId="{11F6D436-ADFD-6E78-E0E7-61610783D2B1}"/>
          </ac:spMkLst>
        </pc:spChg>
        <pc:spChg chg="add del mod">
          <ac:chgData name="Lydia Fagan" userId="73670f4d-3786-4a2a-8dfc-20a99adfbb71" providerId="ADAL" clId="{19BAF274-096B-F844-9AD3-F8714F5E6F06}" dt="2025-07-09T06:48:02.882" v="33" actId="478"/>
          <ac:spMkLst>
            <pc:docMk/>
            <pc:sldMk cId="2489164784" sldId="278"/>
            <ac:spMk id="8" creationId="{A6933863-4CF8-98DE-67CF-FF44FCEE4E92}"/>
          </ac:spMkLst>
        </pc:spChg>
        <pc:picChg chg="mod">
          <ac:chgData name="Lydia Fagan" userId="73670f4d-3786-4a2a-8dfc-20a99adfbb71" providerId="ADAL" clId="{19BAF274-096B-F844-9AD3-F8714F5E6F06}" dt="2025-07-09T06:48:16.756" v="38" actId="688"/>
          <ac:picMkLst>
            <pc:docMk/>
            <pc:sldMk cId="2489164784" sldId="278"/>
            <ac:picMk id="5" creationId="{266F2E30-ADB8-11AB-2D0C-022322919864}"/>
          </ac:picMkLst>
        </pc:picChg>
        <pc:picChg chg="add mod">
          <ac:chgData name="Lydia Fagan" userId="73670f4d-3786-4a2a-8dfc-20a99adfbb71" providerId="ADAL" clId="{19BAF274-096B-F844-9AD3-F8714F5E6F06}" dt="2025-07-09T06:48:05.094" v="35" actId="1076"/>
          <ac:picMkLst>
            <pc:docMk/>
            <pc:sldMk cId="2489164784" sldId="278"/>
            <ac:picMk id="6" creationId="{9E99059D-EC3C-0EBD-68DB-EE17582C0D9F}"/>
          </ac:picMkLst>
        </pc:picChg>
      </pc:sldChg>
      <pc:sldChg chg="modSp add mod">
        <pc:chgData name="Lydia Fagan" userId="73670f4d-3786-4a2a-8dfc-20a99adfbb71" providerId="ADAL" clId="{19BAF274-096B-F844-9AD3-F8714F5E6F06}" dt="2025-07-09T06:45:32.241" v="7" actId="2711"/>
        <pc:sldMkLst>
          <pc:docMk/>
          <pc:sldMk cId="2116635439" sldId="283"/>
        </pc:sldMkLst>
        <pc:spChg chg="mod">
          <ac:chgData name="Lydia Fagan" userId="73670f4d-3786-4a2a-8dfc-20a99adfbb71" providerId="ADAL" clId="{19BAF274-096B-F844-9AD3-F8714F5E6F06}" dt="2025-07-09T06:45:04.826" v="2" actId="2711"/>
          <ac:spMkLst>
            <pc:docMk/>
            <pc:sldMk cId="2116635439" sldId="283"/>
            <ac:spMk id="3" creationId="{EDA8DA37-6224-BA06-9FAA-D1D07D3379E5}"/>
          </ac:spMkLst>
        </pc:spChg>
        <pc:spChg chg="mod">
          <ac:chgData name="Lydia Fagan" userId="73670f4d-3786-4a2a-8dfc-20a99adfbb71" providerId="ADAL" clId="{19BAF274-096B-F844-9AD3-F8714F5E6F06}" dt="2025-07-09T06:45:32.241" v="7" actId="2711"/>
          <ac:spMkLst>
            <pc:docMk/>
            <pc:sldMk cId="2116635439" sldId="283"/>
            <ac:spMk id="5" creationId="{76142B5D-E9CF-2270-EA51-49791E3DBA2C}"/>
          </ac:spMkLst>
        </pc:spChg>
        <pc:picChg chg="mod">
          <ac:chgData name="Lydia Fagan" userId="73670f4d-3786-4a2a-8dfc-20a99adfbb71" providerId="ADAL" clId="{19BAF274-096B-F844-9AD3-F8714F5E6F06}" dt="2025-07-09T06:45:14.321" v="3" actId="167"/>
          <ac:picMkLst>
            <pc:docMk/>
            <pc:sldMk cId="2116635439" sldId="283"/>
            <ac:picMk id="9" creationId="{39EE1913-6D5D-091B-0F0B-C00A70E88C6A}"/>
          </ac:picMkLst>
        </pc:picChg>
        <pc:picChg chg="mod">
          <ac:chgData name="Lydia Fagan" userId="73670f4d-3786-4a2a-8dfc-20a99adfbb71" providerId="ADAL" clId="{19BAF274-096B-F844-9AD3-F8714F5E6F06}" dt="2025-07-09T06:45:19.711" v="5" actId="1076"/>
          <ac:picMkLst>
            <pc:docMk/>
            <pc:sldMk cId="2116635439" sldId="283"/>
            <ac:picMk id="14" creationId="{2796F764-90B6-1C9D-61A0-9876DB66E855}"/>
          </ac:picMkLst>
        </pc:picChg>
      </pc:sldChg>
      <pc:sldMasterChg chg="modSp modSldLayout">
        <pc:chgData name="Lydia Fagan" userId="73670f4d-3786-4a2a-8dfc-20a99adfbb71" providerId="ADAL" clId="{19BAF274-096B-F844-9AD3-F8714F5E6F06}" dt="2025-07-10T06:02:40.417" v="54" actId="2711"/>
        <pc:sldMasterMkLst>
          <pc:docMk/>
          <pc:sldMasterMk cId="1126186520" sldId="2147483648"/>
        </pc:sldMasterMkLst>
        <pc:spChg chg="mod">
          <ac:chgData name="Lydia Fagan" userId="73670f4d-3786-4a2a-8dfc-20a99adfbb71" providerId="ADAL" clId="{19BAF274-096B-F844-9AD3-F8714F5E6F06}" dt="2025-07-10T06:02:26.035" v="51" actId="2711"/>
          <ac:spMkLst>
            <pc:docMk/>
            <pc:sldMasterMk cId="1126186520" sldId="2147483648"/>
            <ac:spMk id="2" creationId="{A673AA17-7421-9A17-7E0D-F2E694B764D2}"/>
          </ac:spMkLst>
        </pc:spChg>
        <pc:spChg chg="mod">
          <ac:chgData name="Lydia Fagan" userId="73670f4d-3786-4a2a-8dfc-20a99adfbb71" providerId="ADAL" clId="{19BAF274-096B-F844-9AD3-F8714F5E6F06}" dt="2025-07-10T06:02:31.985" v="52" actId="2711"/>
          <ac:spMkLst>
            <pc:docMk/>
            <pc:sldMasterMk cId="1126186520" sldId="2147483648"/>
            <ac:spMk id="3" creationId="{8ACC0A64-AED4-A289-2381-F04B315B89DB}"/>
          </ac:spMkLst>
        </pc:spChg>
        <pc:sldLayoutChg chg="modSp">
          <pc:chgData name="Lydia Fagan" userId="73670f4d-3786-4a2a-8dfc-20a99adfbb71" providerId="ADAL" clId="{19BAF274-096B-F844-9AD3-F8714F5E6F06}" dt="2025-07-10T06:02:40.417" v="54" actId="2711"/>
          <pc:sldLayoutMkLst>
            <pc:docMk/>
            <pc:sldMasterMk cId="1126186520" sldId="2147483648"/>
            <pc:sldLayoutMk cId="2980375117" sldId="2147483649"/>
          </pc:sldLayoutMkLst>
          <pc:spChg chg="mod">
            <ac:chgData name="Lydia Fagan" userId="73670f4d-3786-4a2a-8dfc-20a99adfbb71" providerId="ADAL" clId="{19BAF274-096B-F844-9AD3-F8714F5E6F06}" dt="2025-07-10T06:02:36.966" v="53" actId="2711"/>
            <ac:spMkLst>
              <pc:docMk/>
              <pc:sldMasterMk cId="1126186520" sldId="2147483648"/>
              <pc:sldLayoutMk cId="2980375117" sldId="2147483649"/>
              <ac:spMk id="2" creationId="{072A3D83-B1A3-5E78-0C9D-4F785547A77D}"/>
            </ac:spMkLst>
          </pc:spChg>
          <pc:spChg chg="mod">
            <ac:chgData name="Lydia Fagan" userId="73670f4d-3786-4a2a-8dfc-20a99adfbb71" providerId="ADAL" clId="{19BAF274-096B-F844-9AD3-F8714F5E6F06}" dt="2025-07-10T06:02:40.417" v="54" actId="2711"/>
            <ac:spMkLst>
              <pc:docMk/>
              <pc:sldMasterMk cId="1126186520" sldId="2147483648"/>
              <pc:sldLayoutMk cId="2980375117" sldId="2147483649"/>
              <ac:spMk id="3" creationId="{746B1DC3-44A2-3D78-7018-9DFE24EECB36}"/>
            </ac:spMkLst>
          </pc:spChg>
        </pc:sldLayoutChg>
      </pc:sldMasterChg>
    </pc:docChg>
  </pc:docChgLst>
  <pc:docChgLst>
    <pc:chgData name="Lydia Fagan" userId="S::lydia.fagan@sydney.edu.au::73670f4d-3786-4a2a-8dfc-20a99adfbb71" providerId="AD" clId="Web-{5B15C40E-E00C-A722-51E0-8312F34EB527}"/>
    <pc:docChg chg="modSld">
      <pc:chgData name="Lydia Fagan" userId="S::lydia.fagan@sydney.edu.au::73670f4d-3786-4a2a-8dfc-20a99adfbb71" providerId="AD" clId="Web-{5B15C40E-E00C-A722-51E0-8312F34EB527}" dt="2025-07-08T05:14:37.324" v="6" actId="1076"/>
      <pc:docMkLst>
        <pc:docMk/>
      </pc:docMkLst>
      <pc:sldChg chg="modSp">
        <pc:chgData name="Lydia Fagan" userId="S::lydia.fagan@sydney.edu.au::73670f4d-3786-4a2a-8dfc-20a99adfbb71" providerId="AD" clId="Web-{5B15C40E-E00C-A722-51E0-8312F34EB527}" dt="2025-07-08T05:14:37.324" v="6" actId="1076"/>
        <pc:sldMkLst>
          <pc:docMk/>
          <pc:sldMk cId="500344121" sldId="277"/>
        </pc:sldMkLst>
        <pc:picChg chg="mod">
          <ac:chgData name="Lydia Fagan" userId="S::lydia.fagan@sydney.edu.au::73670f4d-3786-4a2a-8dfc-20a99adfbb71" providerId="AD" clId="Web-{5B15C40E-E00C-A722-51E0-8312F34EB527}" dt="2025-07-08T05:14:37.324" v="6" actId="1076"/>
          <ac:picMkLst>
            <pc:docMk/>
            <pc:sldMk cId="500344121" sldId="277"/>
            <ac:picMk id="13" creationId="{13796AB0-D6B4-FE19-6369-E2D139D20838}"/>
          </ac:picMkLst>
        </pc:picChg>
        <pc:picChg chg="mod">
          <ac:chgData name="Lydia Fagan" userId="S::lydia.fagan@sydney.edu.au::73670f4d-3786-4a2a-8dfc-20a99adfbb71" providerId="AD" clId="Web-{5B15C40E-E00C-A722-51E0-8312F34EB527}" dt="2025-07-08T05:14:31.512" v="4" actId="1076"/>
          <ac:picMkLst>
            <pc:docMk/>
            <pc:sldMk cId="500344121" sldId="277"/>
            <ac:picMk id="16" creationId="{FB17A1EF-DCA1-46EB-6C9F-AC1FBB4B6097}"/>
          </ac:picMkLst>
        </pc:picChg>
      </pc:sldChg>
    </pc:docChg>
  </pc:docChgLst>
  <pc:docChgLst>
    <pc:chgData name="Lydia Fagan" userId="S::lydia.fagan@sydney.edu.au::73670f4d-3786-4a2a-8dfc-20a99adfbb71" providerId="AD" clId="Web-{9A9CF226-E60F-25DB-AA20-B07FEADF441F}"/>
    <pc:docChg chg="modSld">
      <pc:chgData name="Lydia Fagan" userId="S::lydia.fagan@sydney.edu.au::73670f4d-3786-4a2a-8dfc-20a99adfbb71" providerId="AD" clId="Web-{9A9CF226-E60F-25DB-AA20-B07FEADF441F}" dt="2025-07-08T06:17:52.485" v="4" actId="20577"/>
      <pc:docMkLst>
        <pc:docMk/>
      </pc:docMkLst>
      <pc:sldChg chg="modSp">
        <pc:chgData name="Lydia Fagan" userId="S::lydia.fagan@sydney.edu.au::73670f4d-3786-4a2a-8dfc-20a99adfbb71" providerId="AD" clId="Web-{9A9CF226-E60F-25DB-AA20-B07FEADF441F}" dt="2025-07-08T06:17:38.610" v="2" actId="20577"/>
        <pc:sldMkLst>
          <pc:docMk/>
          <pc:sldMk cId="500344121" sldId="277"/>
        </pc:sldMkLst>
        <pc:spChg chg="mod">
          <ac:chgData name="Lydia Fagan" userId="S::lydia.fagan@sydney.edu.au::73670f4d-3786-4a2a-8dfc-20a99adfbb71" providerId="AD" clId="Web-{9A9CF226-E60F-25DB-AA20-B07FEADF441F}" dt="2025-07-08T06:17:38.610" v="2" actId="20577"/>
          <ac:spMkLst>
            <pc:docMk/>
            <pc:sldMk cId="500344121" sldId="277"/>
            <ac:spMk id="3" creationId="{6F55412F-9324-8F1D-61C0-C0B6565E86EB}"/>
          </ac:spMkLst>
        </pc:spChg>
      </pc:sldChg>
      <pc:sldChg chg="modSp">
        <pc:chgData name="Lydia Fagan" userId="S::lydia.fagan@sydney.edu.au::73670f4d-3786-4a2a-8dfc-20a99adfbb71" providerId="AD" clId="Web-{9A9CF226-E60F-25DB-AA20-B07FEADF441F}" dt="2025-07-08T06:17:52.485" v="4" actId="20577"/>
        <pc:sldMkLst>
          <pc:docMk/>
          <pc:sldMk cId="2489164784" sldId="278"/>
        </pc:sldMkLst>
        <pc:spChg chg="mod">
          <ac:chgData name="Lydia Fagan" userId="S::lydia.fagan@sydney.edu.au::73670f4d-3786-4a2a-8dfc-20a99adfbb71" providerId="AD" clId="Web-{9A9CF226-E60F-25DB-AA20-B07FEADF441F}" dt="2025-07-08T06:17:52.485" v="4" actId="20577"/>
          <ac:spMkLst>
            <pc:docMk/>
            <pc:sldMk cId="2489164784" sldId="278"/>
            <ac:spMk id="3" creationId="{11F6D436-ADFD-6E78-E0E7-61610783D2B1}"/>
          </ac:spMkLst>
        </pc:spChg>
      </pc:sldChg>
    </pc:docChg>
  </pc:docChgLst>
  <pc:docChgLst>
    <pc:chgData name="Lydia Fagan" userId="S::lydia.fagan@sydney.edu.au::73670f4d-3786-4a2a-8dfc-20a99adfbb71" providerId="AD" clId="Web-{2EB7A5D9-D1BA-4302-7CC6-F934B7846B82}"/>
    <pc:docChg chg="modSld">
      <pc:chgData name="Lydia Fagan" userId="S::lydia.fagan@sydney.edu.au::73670f4d-3786-4a2a-8dfc-20a99adfbb71" providerId="AD" clId="Web-{2EB7A5D9-D1BA-4302-7CC6-F934B7846B82}" dt="2025-07-10T22:27:59.307" v="1"/>
      <pc:docMkLst>
        <pc:docMk/>
      </pc:docMkLst>
      <pc:sldChg chg="modNotes">
        <pc:chgData name="Lydia Fagan" userId="S::lydia.fagan@sydney.edu.au::73670f4d-3786-4a2a-8dfc-20a99adfbb71" providerId="AD" clId="Web-{2EB7A5D9-D1BA-4302-7CC6-F934B7846B82}" dt="2025-07-10T22:27:59.307" v="1"/>
        <pc:sldMkLst>
          <pc:docMk/>
          <pc:sldMk cId="3138443646"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BBE673-4D6B-7945-9CA2-326848EA3D3E}" type="datetimeFigureOut">
              <a:rPr lang="en-US" smtClean="0"/>
              <a:t>7/10/2025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19FDFC-C9D6-AD47-B4E6-04334EAB0C82}" type="slidenum">
              <a:rPr lang="en-US" smtClean="0"/>
              <a:t>‹#›</a:t>
            </a:fld>
            <a:endParaRPr lang="en-US"/>
          </a:p>
        </p:txBody>
      </p:sp>
    </p:spTree>
    <p:extLst>
      <p:ext uri="{BB962C8B-B14F-4D97-AF65-F5344CB8AC3E}">
        <p14:creationId xmlns:p14="http://schemas.microsoft.com/office/powerpoint/2010/main" val="3077942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fonts.google.com/share?selection.family=DynaPuff:wght@400..700"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font is </a:t>
            </a:r>
            <a:r>
              <a:rPr lang="en-US" dirty="0" err="1"/>
              <a:t>DynaPuff</a:t>
            </a:r>
            <a:r>
              <a:rPr lang="en-US" dirty="0"/>
              <a:t>, which you can download </a:t>
            </a:r>
            <a:r>
              <a:rPr lang="en-US" dirty="0">
                <a:hlinkClick r:id="rId3"/>
              </a:rPr>
              <a:t>here</a:t>
            </a:r>
            <a:r>
              <a:rPr lang="en-US" dirty="0"/>
              <a:t> if you would like to edit these slides.</a:t>
            </a:r>
          </a:p>
        </p:txBody>
      </p:sp>
      <p:sp>
        <p:nvSpPr>
          <p:cNvPr id="4" name="Slide Number Placeholder 3"/>
          <p:cNvSpPr>
            <a:spLocks noGrp="1"/>
          </p:cNvSpPr>
          <p:nvPr>
            <p:ph type="sldNum" sz="quarter" idx="5"/>
          </p:nvPr>
        </p:nvSpPr>
        <p:spPr/>
        <p:txBody>
          <a:bodyPr/>
          <a:lstStyle/>
          <a:p>
            <a:fld id="{D719FDFC-C9D6-AD47-B4E6-04334EAB0C82}" type="slidenum">
              <a:rPr lang="en-US" smtClean="0"/>
              <a:t>1</a:t>
            </a:fld>
            <a:endParaRPr lang="en-US"/>
          </a:p>
        </p:txBody>
      </p:sp>
    </p:spTree>
    <p:extLst>
      <p:ext uri="{BB962C8B-B14F-4D97-AF65-F5344CB8AC3E}">
        <p14:creationId xmlns:p14="http://schemas.microsoft.com/office/powerpoint/2010/main" val="336038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FBF03F6-8D96-7841-95F1-D107966CFECA}" type="slidenum">
              <a:rPr lang="en-US" smtClean="0"/>
              <a:t>2</a:t>
            </a:fld>
            <a:endParaRPr lang="en-US"/>
          </a:p>
        </p:txBody>
      </p:sp>
    </p:spTree>
    <p:extLst>
      <p:ext uri="{BB962C8B-B14F-4D97-AF65-F5344CB8AC3E}">
        <p14:creationId xmlns:p14="http://schemas.microsoft.com/office/powerpoint/2010/main" val="734796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A3D83-B1A3-5E78-0C9D-4F785547A77D}"/>
              </a:ext>
            </a:extLst>
          </p:cNvPr>
          <p:cNvSpPr>
            <a:spLocks noGrp="1"/>
          </p:cNvSpPr>
          <p:nvPr>
            <p:ph type="ctrTitle"/>
          </p:nvPr>
        </p:nvSpPr>
        <p:spPr>
          <a:xfrm>
            <a:off x="1524000" y="1122363"/>
            <a:ext cx="9144000" cy="2387600"/>
          </a:xfrm>
        </p:spPr>
        <p:txBody>
          <a:bodyPr anchor="b"/>
          <a:lstStyle>
            <a:lvl1pPr algn="ctr">
              <a:defRPr sz="6000" b="1">
                <a:latin typeface="+mj-lt"/>
                <a:ea typeface="DynaPuff" pitchFamily="2" charset="77"/>
              </a:defRPr>
            </a:lvl1pPr>
          </a:lstStyle>
          <a:p>
            <a:r>
              <a:rPr lang="en-US" dirty="0"/>
              <a:t>Click to edit Master title style</a:t>
            </a:r>
          </a:p>
        </p:txBody>
      </p:sp>
      <p:sp>
        <p:nvSpPr>
          <p:cNvPr id="3" name="Subtitle 2">
            <a:extLst>
              <a:ext uri="{FF2B5EF4-FFF2-40B4-BE49-F238E27FC236}">
                <a16:creationId xmlns:a16="http://schemas.microsoft.com/office/drawing/2014/main" id="{746B1DC3-44A2-3D78-7018-9DFE24EECB36}"/>
              </a:ext>
            </a:extLst>
          </p:cNvPr>
          <p:cNvSpPr>
            <a:spLocks noGrp="1"/>
          </p:cNvSpPr>
          <p:nvPr>
            <p:ph type="subTitle" idx="1"/>
          </p:nvPr>
        </p:nvSpPr>
        <p:spPr>
          <a:xfrm>
            <a:off x="1524000" y="3602038"/>
            <a:ext cx="9144000" cy="1655762"/>
          </a:xfrm>
        </p:spPr>
        <p:txBody>
          <a:bodyPr/>
          <a:lstStyle>
            <a:lvl1pPr marL="0" indent="0" algn="ctr">
              <a:buNone/>
              <a:defRPr sz="2400">
                <a:latin typeface="+mn-lt"/>
                <a:ea typeface="EB Garamond Medium" pitchFamily="2" charset="0"/>
                <a:cs typeface="EB Garamond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955F346-8699-A969-FDB0-A93EB3AE009A}"/>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0355BF7D-2FE1-AA0B-65B3-8F5426BB9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8B1A3D-3325-82E4-70C3-A111A849B27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980375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9642C3-24EE-326A-5F5B-ED0162ADD84E}"/>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3" name="Footer Placeholder 2">
            <a:extLst>
              <a:ext uri="{FF2B5EF4-FFF2-40B4-BE49-F238E27FC236}">
                <a16:creationId xmlns:a16="http://schemas.microsoft.com/office/drawing/2014/main" id="{F6893410-54E2-E259-A336-28A0B0496E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019E0E-E5FF-413E-9D9B-3E7F70C3657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95423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C0EF-7017-6CA4-80D0-F451EE8FC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1EE478-92D6-1D9F-D228-2D2A02B109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4F202E-885F-D5C7-1652-98B06CB753E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80785423-39A7-9C7D-6248-E6BD4F155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21DF74-6036-73E3-432A-E84D694105E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4169074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33937D-7E62-0E1B-BAD6-795831AD0A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9DF41D-0018-8F5D-7543-3C12E72F88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E2C4E-7B6A-EE07-57A8-0E8C4AA95B21}"/>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A1993944-A9C8-B5ED-4DBA-D7D8764FF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60635-0570-2583-57E8-B99D00A6469E}"/>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710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A7411-C819-6480-C8E4-FF84CC6276DD}"/>
              </a:ext>
            </a:extLst>
          </p:cNvPr>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256FBC2-1094-23ED-ECF1-9C7DCDCA5735}"/>
              </a:ext>
            </a:extLst>
          </p:cNvPr>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D2C52-0ED8-2DFB-F882-846D77686765}"/>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458106BE-8F8D-0C01-782E-C17B270AD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AB16B-41E4-AB7B-32AB-4182A17D104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86031849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6B1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A7411-C819-6480-C8E4-FF84CC6276DD}"/>
              </a:ext>
            </a:extLst>
          </p:cNvPr>
          <p:cNvSpPr>
            <a:spLocks noGrp="1"/>
          </p:cNvSpPr>
          <p:nvPr>
            <p:ph type="title"/>
          </p:nvPr>
        </p:nvSpPr>
        <p:spPr/>
        <p:txBody>
          <a:bodyPr/>
          <a:lstStyle>
            <a:lvl1pPr>
              <a:defRPr>
                <a:solidFill>
                  <a:srgbClr val="A2131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256FBC2-1094-23ED-ECF1-9C7DCDCA5735}"/>
              </a:ext>
            </a:extLst>
          </p:cNvPr>
          <p:cNvSpPr>
            <a:spLocks noGrp="1"/>
          </p:cNvSpPr>
          <p:nvPr>
            <p:ph idx="1"/>
          </p:nvPr>
        </p:nvSpPr>
        <p:spPr/>
        <p:txBody>
          <a:bodyPr/>
          <a:lstStyle>
            <a:lvl1pPr>
              <a:defRPr>
                <a:solidFill>
                  <a:srgbClr val="A21313"/>
                </a:solidFill>
              </a:defRPr>
            </a:lvl1pPr>
            <a:lvl2pPr>
              <a:defRPr>
                <a:solidFill>
                  <a:srgbClr val="A21313"/>
                </a:solidFill>
              </a:defRPr>
            </a:lvl2pPr>
            <a:lvl3pPr>
              <a:defRPr>
                <a:solidFill>
                  <a:srgbClr val="A21313"/>
                </a:solidFill>
              </a:defRPr>
            </a:lvl3pPr>
            <a:lvl4pPr>
              <a:defRPr>
                <a:solidFill>
                  <a:srgbClr val="A21313"/>
                </a:solidFill>
              </a:defRPr>
            </a:lvl4pPr>
            <a:lvl5pPr>
              <a:defRPr>
                <a:solidFill>
                  <a:srgbClr val="A213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D2C52-0ED8-2DFB-F882-846D77686765}"/>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458106BE-8F8D-0C01-782E-C17B270AD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AB16B-41E4-AB7B-32AB-4182A17D104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39734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1070B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CC23F-DEBA-F304-22EA-9B890AB9AA18}"/>
              </a:ext>
            </a:extLst>
          </p:cNvPr>
          <p:cNvSpPr>
            <a:spLocks noGrp="1"/>
          </p:cNvSpPr>
          <p:nvPr>
            <p:ph type="title"/>
          </p:nvPr>
        </p:nvSpPr>
        <p:spPr>
          <a:xfrm>
            <a:off x="831850" y="1709738"/>
            <a:ext cx="10515600" cy="2852737"/>
          </a:xfrm>
        </p:spPr>
        <p:txBody>
          <a:bodyPr anchor="b"/>
          <a:lstStyle>
            <a:lvl1pPr>
              <a:defRPr sz="6000">
                <a:solidFill>
                  <a:srgbClr val="F5E2D3"/>
                </a:solidFill>
              </a:defRPr>
            </a:lvl1pPr>
          </a:lstStyle>
          <a:p>
            <a:r>
              <a:rPr lang="en-US"/>
              <a:t>Click to edit Master title style</a:t>
            </a:r>
          </a:p>
        </p:txBody>
      </p:sp>
      <p:sp>
        <p:nvSpPr>
          <p:cNvPr id="3" name="Text Placeholder 2">
            <a:extLst>
              <a:ext uri="{FF2B5EF4-FFF2-40B4-BE49-F238E27FC236}">
                <a16:creationId xmlns:a16="http://schemas.microsoft.com/office/drawing/2014/main" id="{2B5B13E8-3240-B092-1FDC-F249685D5E7E}"/>
              </a:ext>
            </a:extLst>
          </p:cNvPr>
          <p:cNvSpPr>
            <a:spLocks noGrp="1"/>
          </p:cNvSpPr>
          <p:nvPr>
            <p:ph type="body" idx="1"/>
          </p:nvPr>
        </p:nvSpPr>
        <p:spPr>
          <a:xfrm>
            <a:off x="831850" y="4589463"/>
            <a:ext cx="10515600" cy="1500187"/>
          </a:xfrm>
        </p:spPr>
        <p:txBody>
          <a:bodyPr/>
          <a:lstStyle>
            <a:lvl1pPr marL="0" indent="0">
              <a:buNone/>
              <a:defRPr sz="2400">
                <a:solidFill>
                  <a:srgbClr val="F5E2D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82C004-3A1E-BBD7-2808-F70905E587D4}"/>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CFC4A312-9243-8B5F-C9A3-12A818FEB8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728779-7A17-CAA6-19C2-67FFB72E0BD6}"/>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76692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1687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33FC4-BC6D-0912-49C0-B4AAE666C051}"/>
              </a:ext>
            </a:extLst>
          </p:cNvPr>
          <p:cNvSpPr>
            <a:spLocks noGrp="1"/>
          </p:cNvSpPr>
          <p:nvPr>
            <p:ph type="title"/>
          </p:nvPr>
        </p:nvSpPr>
        <p:spPr/>
        <p:txBody>
          <a:bodyPr/>
          <a:lstStyle>
            <a:lvl1pPr>
              <a:defRPr>
                <a:solidFill>
                  <a:srgbClr val="F7D485"/>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6BCF127-57E2-69B0-F4F4-6C037DE055DE}"/>
              </a:ext>
            </a:extLst>
          </p:cNvPr>
          <p:cNvSpPr>
            <a:spLocks noGrp="1"/>
          </p:cNvSpPr>
          <p:nvPr>
            <p:ph sz="half" idx="1"/>
          </p:nvPr>
        </p:nvSpPr>
        <p:spPr>
          <a:xfrm>
            <a:off x="838200" y="1825625"/>
            <a:ext cx="5181600" cy="4351338"/>
          </a:xfrm>
        </p:spPr>
        <p:txBody>
          <a:bodyPr/>
          <a:lstStyle>
            <a:lvl1pPr>
              <a:defRPr>
                <a:solidFill>
                  <a:srgbClr val="F7D485"/>
                </a:solidFill>
              </a:defRPr>
            </a:lvl1pPr>
            <a:lvl2pPr>
              <a:defRPr>
                <a:solidFill>
                  <a:srgbClr val="F7D485"/>
                </a:solidFill>
              </a:defRPr>
            </a:lvl2pPr>
            <a:lvl3pPr>
              <a:defRPr>
                <a:solidFill>
                  <a:srgbClr val="F7D485"/>
                </a:solidFill>
              </a:defRPr>
            </a:lvl3pPr>
            <a:lvl4pPr>
              <a:defRPr>
                <a:solidFill>
                  <a:srgbClr val="F7D485"/>
                </a:solidFill>
              </a:defRPr>
            </a:lvl4pPr>
            <a:lvl5pPr>
              <a:defRPr>
                <a:solidFill>
                  <a:srgbClr val="F7D48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E68F07-C0CB-782C-93C7-471B30C35E20}"/>
              </a:ext>
            </a:extLst>
          </p:cNvPr>
          <p:cNvSpPr>
            <a:spLocks noGrp="1"/>
          </p:cNvSpPr>
          <p:nvPr>
            <p:ph sz="half" idx="2"/>
          </p:nvPr>
        </p:nvSpPr>
        <p:spPr>
          <a:xfrm>
            <a:off x="6172200" y="1825625"/>
            <a:ext cx="5181600" cy="4351338"/>
          </a:xfrm>
        </p:spPr>
        <p:txBody>
          <a:bodyPr/>
          <a:lstStyle>
            <a:lvl1pPr>
              <a:defRPr>
                <a:solidFill>
                  <a:srgbClr val="F7D485"/>
                </a:solidFill>
              </a:defRPr>
            </a:lvl1pPr>
            <a:lvl2pPr>
              <a:defRPr>
                <a:solidFill>
                  <a:srgbClr val="F7D485"/>
                </a:solidFill>
              </a:defRPr>
            </a:lvl2pPr>
            <a:lvl3pPr>
              <a:defRPr>
                <a:solidFill>
                  <a:srgbClr val="F7D485"/>
                </a:solidFill>
              </a:defRPr>
            </a:lvl3pPr>
            <a:lvl4pPr>
              <a:defRPr>
                <a:solidFill>
                  <a:srgbClr val="F7D485"/>
                </a:solidFill>
              </a:defRPr>
            </a:lvl4pPr>
            <a:lvl5pPr>
              <a:defRPr>
                <a:solidFill>
                  <a:srgbClr val="F7D48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AB20B5-F78A-EF16-4955-16FD53E43A6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2297A594-8260-07EA-4CF6-41EF43FE00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FF4E6-1847-E2EC-4FE9-B4871F2AB760}"/>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07933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F2BC4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CB46F-C2E7-D2F7-9CD5-9E4391D601C2}"/>
              </a:ext>
            </a:extLst>
          </p:cNvPr>
          <p:cNvSpPr>
            <a:spLocks noGrp="1"/>
          </p:cNvSpPr>
          <p:nvPr>
            <p:ph type="title"/>
          </p:nvPr>
        </p:nvSpPr>
        <p:spPr>
          <a:xfrm>
            <a:off x="839788" y="365125"/>
            <a:ext cx="10515600" cy="1325563"/>
          </a:xfrm>
        </p:spPr>
        <p:txBody>
          <a:bodyPr/>
          <a:lstStyle>
            <a:lvl1pPr>
              <a:defRPr>
                <a:solidFill>
                  <a:srgbClr val="C54413"/>
                </a:solidFill>
              </a:defRPr>
            </a:lvl1pPr>
          </a:lstStyle>
          <a:p>
            <a:r>
              <a:rPr lang="en-US"/>
              <a:t>Click to edit Master title style</a:t>
            </a:r>
          </a:p>
        </p:txBody>
      </p:sp>
      <p:sp>
        <p:nvSpPr>
          <p:cNvPr id="3" name="Text Placeholder 2">
            <a:extLst>
              <a:ext uri="{FF2B5EF4-FFF2-40B4-BE49-F238E27FC236}">
                <a16:creationId xmlns:a16="http://schemas.microsoft.com/office/drawing/2014/main" id="{7F41FCFA-73B6-3C5C-CE83-6FE5B5666D55}"/>
              </a:ext>
            </a:extLst>
          </p:cNvPr>
          <p:cNvSpPr>
            <a:spLocks noGrp="1"/>
          </p:cNvSpPr>
          <p:nvPr>
            <p:ph type="body" idx="1"/>
          </p:nvPr>
        </p:nvSpPr>
        <p:spPr>
          <a:xfrm>
            <a:off x="839788" y="1681163"/>
            <a:ext cx="5157787" cy="823912"/>
          </a:xfrm>
        </p:spPr>
        <p:txBody>
          <a:bodyPr anchor="b"/>
          <a:lstStyle>
            <a:lvl1pPr marL="0" indent="0">
              <a:buNone/>
              <a:defRPr sz="2400" b="1">
                <a:solidFill>
                  <a:srgbClr val="C5441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98BCCD-5834-E67A-BF3C-7E6D1BEA087D}"/>
              </a:ext>
            </a:extLst>
          </p:cNvPr>
          <p:cNvSpPr>
            <a:spLocks noGrp="1"/>
          </p:cNvSpPr>
          <p:nvPr>
            <p:ph sz="half" idx="2"/>
          </p:nvPr>
        </p:nvSpPr>
        <p:spPr>
          <a:xfrm>
            <a:off x="839788" y="2505075"/>
            <a:ext cx="5157787" cy="3684588"/>
          </a:xfrm>
        </p:spPr>
        <p:txBody>
          <a:bodyPr/>
          <a:lstStyle>
            <a:lvl1pPr>
              <a:defRPr>
                <a:solidFill>
                  <a:srgbClr val="C54413"/>
                </a:solidFill>
              </a:defRPr>
            </a:lvl1pPr>
            <a:lvl2pPr>
              <a:defRPr>
                <a:solidFill>
                  <a:srgbClr val="C54413"/>
                </a:solidFill>
              </a:defRPr>
            </a:lvl2pPr>
            <a:lvl3pPr>
              <a:defRPr>
                <a:solidFill>
                  <a:srgbClr val="C54413"/>
                </a:solidFill>
              </a:defRPr>
            </a:lvl3pPr>
            <a:lvl4pPr>
              <a:defRPr>
                <a:solidFill>
                  <a:srgbClr val="C54413"/>
                </a:solidFill>
              </a:defRPr>
            </a:lvl4pPr>
            <a:lvl5pPr>
              <a:defRPr>
                <a:solidFill>
                  <a:srgbClr val="C544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B59D2B-C389-1385-DBB5-AD88B888C473}"/>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5441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71E2C3-1C73-24D8-D129-F55AC66B58CA}"/>
              </a:ext>
            </a:extLst>
          </p:cNvPr>
          <p:cNvSpPr>
            <a:spLocks noGrp="1"/>
          </p:cNvSpPr>
          <p:nvPr>
            <p:ph sz="quarter" idx="4"/>
          </p:nvPr>
        </p:nvSpPr>
        <p:spPr>
          <a:xfrm>
            <a:off x="6172200" y="2505075"/>
            <a:ext cx="5183188" cy="3684588"/>
          </a:xfrm>
        </p:spPr>
        <p:txBody>
          <a:bodyPr/>
          <a:lstStyle>
            <a:lvl1pPr>
              <a:defRPr>
                <a:solidFill>
                  <a:srgbClr val="C54413"/>
                </a:solidFill>
              </a:defRPr>
            </a:lvl1pPr>
            <a:lvl2pPr>
              <a:defRPr>
                <a:solidFill>
                  <a:srgbClr val="C54413"/>
                </a:solidFill>
              </a:defRPr>
            </a:lvl2pPr>
            <a:lvl3pPr>
              <a:defRPr>
                <a:solidFill>
                  <a:srgbClr val="C54413"/>
                </a:solidFill>
              </a:defRPr>
            </a:lvl3pPr>
            <a:lvl4pPr>
              <a:defRPr>
                <a:solidFill>
                  <a:srgbClr val="C54413"/>
                </a:solidFill>
              </a:defRPr>
            </a:lvl4pPr>
            <a:lvl5pPr>
              <a:defRPr>
                <a:solidFill>
                  <a:srgbClr val="C544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DCA8C1-586E-447D-BF17-580202C5D88A}"/>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8" name="Footer Placeholder 7">
            <a:extLst>
              <a:ext uri="{FF2B5EF4-FFF2-40B4-BE49-F238E27FC236}">
                <a16:creationId xmlns:a16="http://schemas.microsoft.com/office/drawing/2014/main" id="{C28DAA72-F716-4951-E9CB-5AD6A15D6B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A10D60-0052-1A1D-83DC-A9B12B2A9448}"/>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07564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9842A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E8200-8383-8031-DE6A-EBCF4647BCAC}"/>
              </a:ext>
            </a:extLst>
          </p:cNvPr>
          <p:cNvSpPr>
            <a:spLocks noGrp="1"/>
          </p:cNvSpPr>
          <p:nvPr>
            <p:ph type="title"/>
          </p:nvPr>
        </p:nvSpPr>
        <p:spPr/>
        <p:txBody>
          <a:bodyPr/>
          <a:lstStyle>
            <a:lvl1pPr>
              <a:defRPr>
                <a:solidFill>
                  <a:srgbClr val="F6B1BF"/>
                </a:solidFill>
              </a:defRPr>
            </a:lvl1pPr>
          </a:lstStyle>
          <a:p>
            <a:r>
              <a:rPr lang="en-US"/>
              <a:t>Click to edit Master title style</a:t>
            </a:r>
          </a:p>
        </p:txBody>
      </p:sp>
      <p:sp>
        <p:nvSpPr>
          <p:cNvPr id="3" name="Date Placeholder 2">
            <a:extLst>
              <a:ext uri="{FF2B5EF4-FFF2-40B4-BE49-F238E27FC236}">
                <a16:creationId xmlns:a16="http://schemas.microsoft.com/office/drawing/2014/main" id="{9BB421BE-FAD0-3010-3651-1D42DA0B059E}"/>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4" name="Footer Placeholder 3">
            <a:extLst>
              <a:ext uri="{FF2B5EF4-FFF2-40B4-BE49-F238E27FC236}">
                <a16:creationId xmlns:a16="http://schemas.microsoft.com/office/drawing/2014/main" id="{95E91AF8-2DEE-C706-7B30-7030D701F8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6CA7BC-72FA-2DAE-A445-F304C6101FAA}"/>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06107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D24B1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76AA-BFFD-8804-71C0-68CCE69510D8}"/>
              </a:ext>
            </a:extLst>
          </p:cNvPr>
          <p:cNvSpPr>
            <a:spLocks noGrp="1"/>
          </p:cNvSpPr>
          <p:nvPr>
            <p:ph type="title"/>
          </p:nvPr>
        </p:nvSpPr>
        <p:spPr>
          <a:xfrm>
            <a:off x="839788" y="457200"/>
            <a:ext cx="3932237" cy="1600200"/>
          </a:xfrm>
        </p:spPr>
        <p:txBody>
          <a:bodyPr anchor="b"/>
          <a:lstStyle>
            <a:lvl1pPr>
              <a:defRPr sz="3200">
                <a:solidFill>
                  <a:srgbClr val="FCF5F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565BA343-EFBC-F8A1-3375-BE019185CB8E}"/>
              </a:ext>
            </a:extLst>
          </p:cNvPr>
          <p:cNvSpPr>
            <a:spLocks noGrp="1"/>
          </p:cNvSpPr>
          <p:nvPr>
            <p:ph idx="1"/>
          </p:nvPr>
        </p:nvSpPr>
        <p:spPr>
          <a:xfrm>
            <a:off x="5183188" y="987425"/>
            <a:ext cx="6172200" cy="4873625"/>
          </a:xfrm>
        </p:spPr>
        <p:txBody>
          <a:bodyPr/>
          <a:lstStyle>
            <a:lvl1pPr>
              <a:defRPr sz="3200">
                <a:solidFill>
                  <a:srgbClr val="FCF5F1"/>
                </a:solidFill>
              </a:defRPr>
            </a:lvl1pPr>
            <a:lvl2pPr>
              <a:defRPr sz="2800">
                <a:solidFill>
                  <a:srgbClr val="FCF5F1"/>
                </a:solidFill>
              </a:defRPr>
            </a:lvl2pPr>
            <a:lvl3pPr>
              <a:defRPr sz="2400">
                <a:solidFill>
                  <a:srgbClr val="FCF5F1"/>
                </a:solidFill>
              </a:defRPr>
            </a:lvl3pPr>
            <a:lvl4pPr>
              <a:defRPr sz="2000">
                <a:solidFill>
                  <a:srgbClr val="FCF5F1"/>
                </a:solidFill>
              </a:defRPr>
            </a:lvl4pPr>
            <a:lvl5pPr>
              <a:defRPr sz="2000">
                <a:solidFill>
                  <a:srgbClr val="FCF5F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1226BF-9488-47B9-4D5E-DE39C1E835B8}"/>
              </a:ext>
            </a:extLst>
          </p:cNvPr>
          <p:cNvSpPr>
            <a:spLocks noGrp="1"/>
          </p:cNvSpPr>
          <p:nvPr>
            <p:ph type="body" sz="half" idx="2"/>
          </p:nvPr>
        </p:nvSpPr>
        <p:spPr>
          <a:xfrm>
            <a:off x="839788" y="2057400"/>
            <a:ext cx="3932237" cy="3811588"/>
          </a:xfrm>
        </p:spPr>
        <p:txBody>
          <a:bodyPr/>
          <a:lstStyle>
            <a:lvl1pPr marL="0" indent="0">
              <a:buNone/>
              <a:defRPr sz="1600">
                <a:solidFill>
                  <a:srgbClr val="FCF5F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BD877B-40D6-A261-A88C-E9E96D6ABDA8}"/>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E72CF560-EA46-FF22-9A0E-104A95C8DE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71B750-9671-F72D-1011-1BB167BF1726}"/>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3193773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D495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91618-0922-B6C5-908E-AC07105A91D4}"/>
              </a:ext>
            </a:extLst>
          </p:cNvPr>
          <p:cNvSpPr>
            <a:spLocks noGrp="1"/>
          </p:cNvSpPr>
          <p:nvPr>
            <p:ph type="title"/>
          </p:nvPr>
        </p:nvSpPr>
        <p:spPr>
          <a:xfrm>
            <a:off x="839788" y="457200"/>
            <a:ext cx="3932237" cy="1600200"/>
          </a:xfrm>
        </p:spPr>
        <p:txBody>
          <a:bodyPr anchor="b"/>
          <a:lstStyle>
            <a:lvl1pPr>
              <a:defRPr sz="3200">
                <a:solidFill>
                  <a:srgbClr val="F5E2D3"/>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A125386D-EC08-BDED-4D7C-75E2CD5C6410}"/>
              </a:ext>
            </a:extLst>
          </p:cNvPr>
          <p:cNvSpPr>
            <a:spLocks noGrp="1"/>
          </p:cNvSpPr>
          <p:nvPr>
            <p:ph type="pic" idx="1"/>
          </p:nvPr>
        </p:nvSpPr>
        <p:spPr>
          <a:xfrm>
            <a:off x="5183188" y="987425"/>
            <a:ext cx="6172200" cy="4873625"/>
          </a:xfrm>
        </p:spPr>
        <p:txBody>
          <a:bodyPr/>
          <a:lstStyle>
            <a:lvl1pPr marL="0" indent="0">
              <a:buNone/>
              <a:defRPr sz="3200">
                <a:solidFill>
                  <a:srgbClr val="FCF5F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AFD397B-EE66-2898-E815-91F7AC6F3A4A}"/>
              </a:ext>
            </a:extLst>
          </p:cNvPr>
          <p:cNvSpPr>
            <a:spLocks noGrp="1"/>
          </p:cNvSpPr>
          <p:nvPr>
            <p:ph type="body" sz="half" idx="2"/>
          </p:nvPr>
        </p:nvSpPr>
        <p:spPr>
          <a:xfrm>
            <a:off x="839788" y="2057400"/>
            <a:ext cx="3932237" cy="3811588"/>
          </a:xfrm>
        </p:spPr>
        <p:txBody>
          <a:bodyPr/>
          <a:lstStyle>
            <a:lvl1pPr marL="0" indent="0">
              <a:buNone/>
              <a:defRPr sz="1600">
                <a:solidFill>
                  <a:srgbClr val="FCF5F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0CB14A-265A-414C-4E0C-7135F5D46AD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272BDD7E-9CD2-551F-FCF3-176A55A5AB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63D086-E714-4BB9-B68C-49B6B1AC53A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87799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73AA17-7421-9A17-7E0D-F2E694B764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ACC0A64-AED4-A289-2381-F04B315B89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E0BFBC3-35A9-965B-FF44-8849B86906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3B3B5A1F-1218-4C99-A8ED-3007CBBDC7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4733947-C8B9-575C-2555-ED88928DA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A5AE33-05BE-4A45-86CB-277CBEECB6ED}" type="slidenum">
              <a:rPr lang="en-US" smtClean="0"/>
              <a:t>‹#›</a:t>
            </a:fld>
            <a:endParaRPr lang="en-US"/>
          </a:p>
        </p:txBody>
      </p:sp>
    </p:spTree>
    <p:extLst>
      <p:ext uri="{BB962C8B-B14F-4D97-AF65-F5344CB8AC3E}">
        <p14:creationId xmlns:p14="http://schemas.microsoft.com/office/powerpoint/2010/main" val="1126186520"/>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1" r:id="rId4"/>
    <p:sldLayoutId id="2147483652" r:id="rId5"/>
    <p:sldLayoutId id="2147483653" r:id="rId6"/>
    <p:sldLayoutId id="2147483654" r:id="rId7"/>
    <p:sldLayoutId id="2147483656" r:id="rId8"/>
    <p:sldLayoutId id="2147483657" r:id="rId9"/>
    <p:sldLayoutId id="2147483655" r:id="rId10"/>
    <p:sldLayoutId id="2147483658" r:id="rId11"/>
    <p:sldLayoutId id="2147483659" r:id="rId12"/>
  </p:sldLayoutIdLst>
  <p:txStyles>
    <p:titleStyle>
      <a:lvl1pPr algn="l" defTabSz="914400" rtl="0" eaLnBrk="1" latinLnBrk="0" hangingPunct="1">
        <a:lnSpc>
          <a:spcPct val="90000"/>
        </a:lnSpc>
        <a:spcBef>
          <a:spcPct val="0"/>
        </a:spcBef>
        <a:buNone/>
        <a:defRPr sz="4400" b="1" kern="1200">
          <a:solidFill>
            <a:schemeClr val="tx1"/>
          </a:solidFill>
          <a:latin typeface="+mj-lt"/>
          <a:ea typeface="DynaPuff" pitchFamily="2" charset="77"/>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mn-lt"/>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mn-lt"/>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mn-lt"/>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n-lt"/>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n-lt"/>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FA47B0D-0007-2BC9-93CD-900670FC1051}"/>
              </a:ext>
            </a:extLst>
          </p:cNvPr>
          <p:cNvPicPr>
            <a:picLocks noChangeAspect="1"/>
          </p:cNvPicPr>
          <p:nvPr/>
        </p:nvPicPr>
        <p:blipFill>
          <a:blip r:embed="rId3"/>
          <a:stretch>
            <a:fillRect/>
          </a:stretch>
        </p:blipFill>
        <p:spPr>
          <a:xfrm>
            <a:off x="444132" y="230626"/>
            <a:ext cx="10754174" cy="1748645"/>
          </a:xfrm>
          <a:prstGeom prst="rect">
            <a:avLst/>
          </a:prstGeom>
        </p:spPr>
      </p:pic>
      <p:pic>
        <p:nvPicPr>
          <p:cNvPr id="2" name="Picture 1">
            <a:extLst>
              <a:ext uri="{FF2B5EF4-FFF2-40B4-BE49-F238E27FC236}">
                <a16:creationId xmlns:a16="http://schemas.microsoft.com/office/drawing/2014/main" id="{EAB4003F-9C6D-0547-E33A-6EEA52C11612}"/>
              </a:ext>
            </a:extLst>
          </p:cNvPr>
          <p:cNvPicPr>
            <a:picLocks noChangeAspect="1"/>
          </p:cNvPicPr>
          <p:nvPr/>
        </p:nvPicPr>
        <p:blipFill>
          <a:blip r:embed="rId4"/>
          <a:stretch>
            <a:fillRect/>
          </a:stretch>
        </p:blipFill>
        <p:spPr>
          <a:xfrm rot="5074584">
            <a:off x="1607630" y="2295060"/>
            <a:ext cx="3747035" cy="6858000"/>
          </a:xfrm>
          <a:prstGeom prst="rect">
            <a:avLst/>
          </a:prstGeom>
        </p:spPr>
      </p:pic>
      <p:pic>
        <p:nvPicPr>
          <p:cNvPr id="28" name="Picture 27">
            <a:extLst>
              <a:ext uri="{FF2B5EF4-FFF2-40B4-BE49-F238E27FC236}">
                <a16:creationId xmlns:a16="http://schemas.microsoft.com/office/drawing/2014/main" id="{1D55CD9B-06E6-870C-E1B7-6DDF88333991}"/>
              </a:ext>
            </a:extLst>
          </p:cNvPr>
          <p:cNvPicPr>
            <a:picLocks noChangeAspect="1"/>
          </p:cNvPicPr>
          <p:nvPr/>
        </p:nvPicPr>
        <p:blipFill>
          <a:blip r:embed="rId5">
            <a:alphaModFix amt="60000"/>
          </a:blip>
          <a:stretch>
            <a:fillRect/>
          </a:stretch>
        </p:blipFill>
        <p:spPr>
          <a:xfrm rot="15205702">
            <a:off x="8440228" y="1118699"/>
            <a:ext cx="6589668" cy="4852094"/>
          </a:xfrm>
          <a:prstGeom prst="rect">
            <a:avLst/>
          </a:prstGeom>
        </p:spPr>
      </p:pic>
      <p:pic>
        <p:nvPicPr>
          <p:cNvPr id="31" name="Picture 30">
            <a:extLst>
              <a:ext uri="{FF2B5EF4-FFF2-40B4-BE49-F238E27FC236}">
                <a16:creationId xmlns:a16="http://schemas.microsoft.com/office/drawing/2014/main" id="{45036F35-5E89-7FDC-D022-382B3A946633}"/>
              </a:ext>
            </a:extLst>
          </p:cNvPr>
          <p:cNvPicPr>
            <a:picLocks noChangeAspect="1"/>
          </p:cNvPicPr>
          <p:nvPr/>
        </p:nvPicPr>
        <p:blipFill>
          <a:blip r:embed="rId6"/>
          <a:stretch>
            <a:fillRect/>
          </a:stretch>
        </p:blipFill>
        <p:spPr>
          <a:xfrm rot="4453218">
            <a:off x="8569072" y="1173695"/>
            <a:ext cx="4934907" cy="2800526"/>
          </a:xfrm>
          <a:prstGeom prst="rect">
            <a:avLst/>
          </a:prstGeom>
        </p:spPr>
      </p:pic>
      <p:pic>
        <p:nvPicPr>
          <p:cNvPr id="32" name="Picture 31">
            <a:extLst>
              <a:ext uri="{FF2B5EF4-FFF2-40B4-BE49-F238E27FC236}">
                <a16:creationId xmlns:a16="http://schemas.microsoft.com/office/drawing/2014/main" id="{7E7B047E-4CC8-C951-65E4-1FFD685940AC}"/>
              </a:ext>
            </a:extLst>
          </p:cNvPr>
          <p:cNvPicPr>
            <a:picLocks noChangeAspect="1"/>
          </p:cNvPicPr>
          <p:nvPr/>
        </p:nvPicPr>
        <p:blipFill>
          <a:blip r:embed="rId7"/>
          <a:stretch>
            <a:fillRect/>
          </a:stretch>
        </p:blipFill>
        <p:spPr>
          <a:xfrm>
            <a:off x="598988" y="1606459"/>
            <a:ext cx="2805686" cy="2649815"/>
          </a:xfrm>
          <a:prstGeom prst="rect">
            <a:avLst/>
          </a:prstGeom>
        </p:spPr>
      </p:pic>
      <p:pic>
        <p:nvPicPr>
          <p:cNvPr id="33" name="Picture 32">
            <a:extLst>
              <a:ext uri="{FF2B5EF4-FFF2-40B4-BE49-F238E27FC236}">
                <a16:creationId xmlns:a16="http://schemas.microsoft.com/office/drawing/2014/main" id="{D93EECF8-49F9-EF86-A18D-B972FA75688A}"/>
              </a:ext>
            </a:extLst>
          </p:cNvPr>
          <p:cNvPicPr>
            <a:picLocks noChangeAspect="1"/>
          </p:cNvPicPr>
          <p:nvPr/>
        </p:nvPicPr>
        <p:blipFill>
          <a:blip r:embed="rId8"/>
          <a:stretch>
            <a:fillRect/>
          </a:stretch>
        </p:blipFill>
        <p:spPr>
          <a:xfrm rot="2314061">
            <a:off x="70362" y="4336144"/>
            <a:ext cx="2699131" cy="2668632"/>
          </a:xfrm>
          <a:prstGeom prst="rect">
            <a:avLst/>
          </a:prstGeom>
        </p:spPr>
      </p:pic>
      <p:pic>
        <p:nvPicPr>
          <p:cNvPr id="34" name="Picture 33">
            <a:extLst>
              <a:ext uri="{FF2B5EF4-FFF2-40B4-BE49-F238E27FC236}">
                <a16:creationId xmlns:a16="http://schemas.microsoft.com/office/drawing/2014/main" id="{2E79EA70-CF16-816E-EB45-4A8031BF573A}"/>
              </a:ext>
            </a:extLst>
          </p:cNvPr>
          <p:cNvPicPr>
            <a:picLocks noChangeAspect="1"/>
          </p:cNvPicPr>
          <p:nvPr/>
        </p:nvPicPr>
        <p:blipFill>
          <a:blip r:embed="rId9"/>
          <a:stretch>
            <a:fillRect/>
          </a:stretch>
        </p:blipFill>
        <p:spPr>
          <a:xfrm>
            <a:off x="3404674" y="3090269"/>
            <a:ext cx="2593696" cy="2171019"/>
          </a:xfrm>
          <a:prstGeom prst="rect">
            <a:avLst/>
          </a:prstGeom>
        </p:spPr>
      </p:pic>
      <p:pic>
        <p:nvPicPr>
          <p:cNvPr id="35" name="Picture 34">
            <a:extLst>
              <a:ext uri="{FF2B5EF4-FFF2-40B4-BE49-F238E27FC236}">
                <a16:creationId xmlns:a16="http://schemas.microsoft.com/office/drawing/2014/main" id="{1D2F4206-B128-0C70-FC8F-4E078210BF85}"/>
              </a:ext>
            </a:extLst>
          </p:cNvPr>
          <p:cNvPicPr>
            <a:picLocks noChangeAspect="1"/>
          </p:cNvPicPr>
          <p:nvPr/>
        </p:nvPicPr>
        <p:blipFill>
          <a:blip r:embed="rId10"/>
          <a:stretch>
            <a:fillRect/>
          </a:stretch>
        </p:blipFill>
        <p:spPr>
          <a:xfrm>
            <a:off x="8215491" y="3952727"/>
            <a:ext cx="3976509" cy="2752968"/>
          </a:xfrm>
          <a:prstGeom prst="rect">
            <a:avLst/>
          </a:prstGeom>
        </p:spPr>
      </p:pic>
      <p:pic>
        <p:nvPicPr>
          <p:cNvPr id="36" name="Picture 35">
            <a:extLst>
              <a:ext uri="{FF2B5EF4-FFF2-40B4-BE49-F238E27FC236}">
                <a16:creationId xmlns:a16="http://schemas.microsoft.com/office/drawing/2014/main" id="{E9FD262C-FC41-CA99-1716-FE5A08763BEA}"/>
              </a:ext>
            </a:extLst>
          </p:cNvPr>
          <p:cNvPicPr>
            <a:picLocks noChangeAspect="1"/>
          </p:cNvPicPr>
          <p:nvPr/>
        </p:nvPicPr>
        <p:blipFill>
          <a:blip r:embed="rId11"/>
          <a:stretch>
            <a:fillRect/>
          </a:stretch>
        </p:blipFill>
        <p:spPr>
          <a:xfrm>
            <a:off x="6790610" y="2490099"/>
            <a:ext cx="1367723" cy="1557100"/>
          </a:xfrm>
          <a:prstGeom prst="rect">
            <a:avLst/>
          </a:prstGeom>
        </p:spPr>
      </p:pic>
      <p:pic>
        <p:nvPicPr>
          <p:cNvPr id="37" name="Picture 36">
            <a:extLst>
              <a:ext uri="{FF2B5EF4-FFF2-40B4-BE49-F238E27FC236}">
                <a16:creationId xmlns:a16="http://schemas.microsoft.com/office/drawing/2014/main" id="{362993F5-39B5-47A5-20A0-022BE50E3AE5}"/>
              </a:ext>
            </a:extLst>
          </p:cNvPr>
          <p:cNvPicPr>
            <a:picLocks noChangeAspect="1"/>
          </p:cNvPicPr>
          <p:nvPr/>
        </p:nvPicPr>
        <p:blipFill>
          <a:blip r:embed="rId12"/>
          <a:stretch>
            <a:fillRect/>
          </a:stretch>
        </p:blipFill>
        <p:spPr>
          <a:xfrm>
            <a:off x="5059378" y="5398513"/>
            <a:ext cx="2120900" cy="2260600"/>
          </a:xfrm>
          <a:prstGeom prst="rect">
            <a:avLst/>
          </a:prstGeom>
        </p:spPr>
      </p:pic>
      <p:pic>
        <p:nvPicPr>
          <p:cNvPr id="3" name="Picture 2">
            <a:extLst>
              <a:ext uri="{FF2B5EF4-FFF2-40B4-BE49-F238E27FC236}">
                <a16:creationId xmlns:a16="http://schemas.microsoft.com/office/drawing/2014/main" id="{1EE9EE67-EC25-D989-B66F-B5D0CBAE5CB2}"/>
              </a:ext>
            </a:extLst>
          </p:cNvPr>
          <p:cNvPicPr>
            <a:picLocks noChangeAspect="1"/>
          </p:cNvPicPr>
          <p:nvPr/>
        </p:nvPicPr>
        <p:blipFill>
          <a:blip r:embed="rId13"/>
          <a:stretch>
            <a:fillRect/>
          </a:stretch>
        </p:blipFill>
        <p:spPr>
          <a:xfrm rot="2067014">
            <a:off x="5143630" y="1570390"/>
            <a:ext cx="974016" cy="1557100"/>
          </a:xfrm>
          <a:prstGeom prst="rect">
            <a:avLst/>
          </a:prstGeom>
        </p:spPr>
      </p:pic>
    </p:spTree>
    <p:extLst>
      <p:ext uri="{BB962C8B-B14F-4D97-AF65-F5344CB8AC3E}">
        <p14:creationId xmlns:p14="http://schemas.microsoft.com/office/powerpoint/2010/main" val="3138443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9EE1913-6D5D-091B-0F0B-C00A70E88C6A}"/>
              </a:ext>
            </a:extLst>
          </p:cNvPr>
          <p:cNvPicPr>
            <a:picLocks noChangeAspect="1"/>
          </p:cNvPicPr>
          <p:nvPr/>
        </p:nvPicPr>
        <p:blipFill>
          <a:blip r:embed="rId3"/>
          <a:stretch>
            <a:fillRect/>
          </a:stretch>
        </p:blipFill>
        <p:spPr>
          <a:xfrm rot="12985188">
            <a:off x="-65315" y="5790821"/>
            <a:ext cx="6606073" cy="3389556"/>
          </a:xfrm>
          <a:prstGeom prst="rect">
            <a:avLst/>
          </a:prstGeom>
        </p:spPr>
      </p:pic>
      <p:sp>
        <p:nvSpPr>
          <p:cNvPr id="3" name="Content Placeholder 2">
            <a:extLst>
              <a:ext uri="{FF2B5EF4-FFF2-40B4-BE49-F238E27FC236}">
                <a16:creationId xmlns:a16="http://schemas.microsoft.com/office/drawing/2014/main" id="{EDA8DA37-6224-BA06-9FAA-D1D07D3379E5}"/>
              </a:ext>
            </a:extLst>
          </p:cNvPr>
          <p:cNvSpPr txBox="1">
            <a:spLocks/>
          </p:cNvSpPr>
          <p:nvPr/>
        </p:nvSpPr>
        <p:spPr>
          <a:xfrm>
            <a:off x="951799" y="2383340"/>
            <a:ext cx="10515600" cy="103368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EB Garamond Medium" pitchFamily="2" charset="0"/>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EB Garamond Medium" pitchFamily="2" charset="0"/>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EB Garamond Medium" pitchFamily="2" charset="0"/>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effectLst/>
                <a:latin typeface="+mn-lt"/>
              </a:rPr>
              <a:t>Students interrogate behaviours that create gender-based expectations and their impacts.</a:t>
            </a:r>
            <a:endParaRPr lang="en-US">
              <a:latin typeface="+mn-lt"/>
            </a:endParaRPr>
          </a:p>
        </p:txBody>
      </p:sp>
      <p:sp>
        <p:nvSpPr>
          <p:cNvPr id="5" name="Content Placeholder 2">
            <a:extLst>
              <a:ext uri="{FF2B5EF4-FFF2-40B4-BE49-F238E27FC236}">
                <a16:creationId xmlns:a16="http://schemas.microsoft.com/office/drawing/2014/main" id="{76142B5D-E9CF-2270-EA51-49791E3DBA2C}"/>
              </a:ext>
            </a:extLst>
          </p:cNvPr>
          <p:cNvSpPr txBox="1">
            <a:spLocks/>
          </p:cNvSpPr>
          <p:nvPr/>
        </p:nvSpPr>
        <p:spPr>
          <a:xfrm>
            <a:off x="951799" y="4552579"/>
            <a:ext cx="10515600" cy="145609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EB Garamond Medium" pitchFamily="2" charset="0"/>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EB Garamond Medium" pitchFamily="2" charset="0"/>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EB Garamond Medium" pitchFamily="2" charset="0"/>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effectLst/>
                <a:latin typeface="+mn-lt"/>
              </a:rPr>
              <a:t>Students explain how to use language and actions to support gender and sexuality diversity.</a:t>
            </a:r>
            <a:endParaRPr lang="en-US">
              <a:latin typeface="+mn-lt"/>
            </a:endParaRPr>
          </a:p>
        </p:txBody>
      </p:sp>
      <p:pic>
        <p:nvPicPr>
          <p:cNvPr id="6" name="Picture 5">
            <a:extLst>
              <a:ext uri="{FF2B5EF4-FFF2-40B4-BE49-F238E27FC236}">
                <a16:creationId xmlns:a16="http://schemas.microsoft.com/office/drawing/2014/main" id="{FEB31954-F9D7-7359-9964-FECE093E416C}"/>
              </a:ext>
            </a:extLst>
          </p:cNvPr>
          <p:cNvPicPr>
            <a:picLocks noChangeAspect="1"/>
          </p:cNvPicPr>
          <p:nvPr/>
        </p:nvPicPr>
        <p:blipFill>
          <a:blip r:embed="rId4"/>
          <a:stretch>
            <a:fillRect/>
          </a:stretch>
        </p:blipFill>
        <p:spPr>
          <a:xfrm>
            <a:off x="7586222" y="3263255"/>
            <a:ext cx="1320800" cy="1054100"/>
          </a:xfrm>
          <a:prstGeom prst="rect">
            <a:avLst/>
          </a:prstGeom>
        </p:spPr>
      </p:pic>
      <p:pic>
        <p:nvPicPr>
          <p:cNvPr id="7" name="Picture 6">
            <a:extLst>
              <a:ext uri="{FF2B5EF4-FFF2-40B4-BE49-F238E27FC236}">
                <a16:creationId xmlns:a16="http://schemas.microsoft.com/office/drawing/2014/main" id="{C2C569E7-20C5-3C68-B99A-FC4C87AEC1B5}"/>
              </a:ext>
            </a:extLst>
          </p:cNvPr>
          <p:cNvPicPr>
            <a:picLocks noChangeAspect="1"/>
          </p:cNvPicPr>
          <p:nvPr/>
        </p:nvPicPr>
        <p:blipFill>
          <a:blip r:embed="rId5"/>
          <a:stretch>
            <a:fillRect/>
          </a:stretch>
        </p:blipFill>
        <p:spPr>
          <a:xfrm rot="9765657">
            <a:off x="10278654" y="-493599"/>
            <a:ext cx="2150291" cy="2033002"/>
          </a:xfrm>
          <a:prstGeom prst="rect">
            <a:avLst/>
          </a:prstGeom>
        </p:spPr>
      </p:pic>
      <p:pic>
        <p:nvPicPr>
          <p:cNvPr id="8" name="Picture 7">
            <a:extLst>
              <a:ext uri="{FF2B5EF4-FFF2-40B4-BE49-F238E27FC236}">
                <a16:creationId xmlns:a16="http://schemas.microsoft.com/office/drawing/2014/main" id="{E8B2036A-985B-B316-9F55-CDF9BE16749B}"/>
              </a:ext>
            </a:extLst>
          </p:cNvPr>
          <p:cNvPicPr>
            <a:picLocks noChangeAspect="1"/>
          </p:cNvPicPr>
          <p:nvPr/>
        </p:nvPicPr>
        <p:blipFill>
          <a:blip r:embed="rId6"/>
          <a:stretch>
            <a:fillRect/>
          </a:stretch>
        </p:blipFill>
        <p:spPr>
          <a:xfrm>
            <a:off x="264562" y="439995"/>
            <a:ext cx="1455835" cy="1067613"/>
          </a:xfrm>
          <a:prstGeom prst="rect">
            <a:avLst/>
          </a:prstGeom>
        </p:spPr>
      </p:pic>
      <p:pic>
        <p:nvPicPr>
          <p:cNvPr id="10" name="Picture 9">
            <a:extLst>
              <a:ext uri="{FF2B5EF4-FFF2-40B4-BE49-F238E27FC236}">
                <a16:creationId xmlns:a16="http://schemas.microsoft.com/office/drawing/2014/main" id="{1459771E-5656-C456-9A97-899571FA9250}"/>
              </a:ext>
            </a:extLst>
          </p:cNvPr>
          <p:cNvPicPr>
            <a:picLocks noChangeAspect="1"/>
          </p:cNvPicPr>
          <p:nvPr/>
        </p:nvPicPr>
        <p:blipFill>
          <a:blip r:embed="rId7"/>
          <a:stretch>
            <a:fillRect/>
          </a:stretch>
        </p:blipFill>
        <p:spPr>
          <a:xfrm rot="18347010">
            <a:off x="1560026" y="-53194"/>
            <a:ext cx="631866" cy="820482"/>
          </a:xfrm>
          <a:prstGeom prst="rect">
            <a:avLst/>
          </a:prstGeom>
        </p:spPr>
      </p:pic>
      <p:pic>
        <p:nvPicPr>
          <p:cNvPr id="13" name="Picture 12">
            <a:extLst>
              <a:ext uri="{FF2B5EF4-FFF2-40B4-BE49-F238E27FC236}">
                <a16:creationId xmlns:a16="http://schemas.microsoft.com/office/drawing/2014/main" id="{1BAD0E4B-7E73-7E11-52A4-484BCC0569F2}"/>
              </a:ext>
            </a:extLst>
          </p:cNvPr>
          <p:cNvPicPr>
            <a:picLocks noChangeAspect="1"/>
          </p:cNvPicPr>
          <p:nvPr/>
        </p:nvPicPr>
        <p:blipFill>
          <a:blip r:embed="rId8"/>
          <a:stretch>
            <a:fillRect/>
          </a:stretch>
        </p:blipFill>
        <p:spPr>
          <a:xfrm>
            <a:off x="724601" y="1167456"/>
            <a:ext cx="10515600" cy="1302048"/>
          </a:xfrm>
          <a:prstGeom prst="rect">
            <a:avLst/>
          </a:prstGeom>
        </p:spPr>
      </p:pic>
      <p:pic>
        <p:nvPicPr>
          <p:cNvPr id="14" name="Picture 13">
            <a:extLst>
              <a:ext uri="{FF2B5EF4-FFF2-40B4-BE49-F238E27FC236}">
                <a16:creationId xmlns:a16="http://schemas.microsoft.com/office/drawing/2014/main" id="{2796F764-90B6-1C9D-61A0-9876DB66E855}"/>
              </a:ext>
            </a:extLst>
          </p:cNvPr>
          <p:cNvPicPr>
            <a:picLocks noChangeAspect="1"/>
          </p:cNvPicPr>
          <p:nvPr/>
        </p:nvPicPr>
        <p:blipFill>
          <a:blip r:embed="rId9"/>
          <a:stretch>
            <a:fillRect/>
          </a:stretch>
        </p:blipFill>
        <p:spPr>
          <a:xfrm>
            <a:off x="724601" y="3330865"/>
            <a:ext cx="10562669" cy="1307877"/>
          </a:xfrm>
          <a:prstGeom prst="rect">
            <a:avLst/>
          </a:prstGeom>
        </p:spPr>
      </p:pic>
    </p:spTree>
    <p:extLst>
      <p:ext uri="{BB962C8B-B14F-4D97-AF65-F5344CB8AC3E}">
        <p14:creationId xmlns:p14="http://schemas.microsoft.com/office/powerpoint/2010/main" val="211663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1A53FB-484F-7583-6CC7-E0B14E318522}"/>
              </a:ext>
            </a:extLst>
          </p:cNvPr>
          <p:cNvSpPr>
            <a:spLocks noGrp="1"/>
          </p:cNvSpPr>
          <p:nvPr>
            <p:ph idx="1"/>
          </p:nvPr>
        </p:nvSpPr>
        <p:spPr>
          <a:xfrm>
            <a:off x="838201" y="1408377"/>
            <a:ext cx="10515600" cy="4041246"/>
          </a:xfrm>
        </p:spPr>
        <p:txBody>
          <a:bodyPr>
            <a:normAutofit/>
          </a:bodyPr>
          <a:lstStyle/>
          <a:p>
            <a:pPr marL="0" indent="0">
              <a:buNone/>
            </a:pPr>
            <a:r>
              <a:rPr lang="en-US" sz="4000" dirty="0">
                <a:effectLst/>
                <a:latin typeface="+mn-lt"/>
              </a:rPr>
              <a:t>Two girls are washing their hands and chatting in a public bathroom. A gender non-conforming person walks in and they both stare, before one says “This is the girls' room” and the other girl giggles. The person says, “oh um yeah sorry”, and rushes out, clearly upset. </a:t>
            </a:r>
            <a:endParaRPr lang="en-US" sz="4000" dirty="0">
              <a:latin typeface="+mn-lt"/>
            </a:endParaRPr>
          </a:p>
        </p:txBody>
      </p:sp>
      <p:pic>
        <p:nvPicPr>
          <p:cNvPr id="6" name="Picture 5">
            <a:extLst>
              <a:ext uri="{FF2B5EF4-FFF2-40B4-BE49-F238E27FC236}">
                <a16:creationId xmlns:a16="http://schemas.microsoft.com/office/drawing/2014/main" id="{AC9AE663-25CA-DC71-969E-75B42D6B7BA2}"/>
              </a:ext>
            </a:extLst>
          </p:cNvPr>
          <p:cNvPicPr>
            <a:picLocks noChangeAspect="1"/>
          </p:cNvPicPr>
          <p:nvPr/>
        </p:nvPicPr>
        <p:blipFill>
          <a:blip r:embed="rId2"/>
          <a:stretch>
            <a:fillRect/>
          </a:stretch>
        </p:blipFill>
        <p:spPr>
          <a:xfrm rot="12825046" flipV="1">
            <a:off x="8771931" y="4576294"/>
            <a:ext cx="2323822" cy="2590378"/>
          </a:xfrm>
          <a:prstGeom prst="rect">
            <a:avLst/>
          </a:prstGeom>
        </p:spPr>
      </p:pic>
      <p:pic>
        <p:nvPicPr>
          <p:cNvPr id="7" name="Picture 6">
            <a:extLst>
              <a:ext uri="{FF2B5EF4-FFF2-40B4-BE49-F238E27FC236}">
                <a16:creationId xmlns:a16="http://schemas.microsoft.com/office/drawing/2014/main" id="{C53C1528-591E-F410-B79D-30219DE94B84}"/>
              </a:ext>
            </a:extLst>
          </p:cNvPr>
          <p:cNvPicPr>
            <a:picLocks noChangeAspect="1"/>
          </p:cNvPicPr>
          <p:nvPr/>
        </p:nvPicPr>
        <p:blipFill>
          <a:blip r:embed="rId3"/>
          <a:stretch>
            <a:fillRect/>
          </a:stretch>
        </p:blipFill>
        <p:spPr>
          <a:xfrm rot="18146444">
            <a:off x="-339980" y="-540209"/>
            <a:ext cx="2356361" cy="1883304"/>
          </a:xfrm>
          <a:prstGeom prst="rect">
            <a:avLst/>
          </a:prstGeom>
        </p:spPr>
      </p:pic>
    </p:spTree>
    <p:extLst>
      <p:ext uri="{BB962C8B-B14F-4D97-AF65-F5344CB8AC3E}">
        <p14:creationId xmlns:p14="http://schemas.microsoft.com/office/powerpoint/2010/main" val="3399123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55412F-9324-8F1D-61C0-C0B6565E86EB}"/>
              </a:ext>
            </a:extLst>
          </p:cNvPr>
          <p:cNvSpPr>
            <a:spLocks noGrp="1"/>
          </p:cNvSpPr>
          <p:nvPr>
            <p:ph idx="1"/>
          </p:nvPr>
        </p:nvSpPr>
        <p:spPr>
          <a:xfrm>
            <a:off x="838200" y="1237298"/>
            <a:ext cx="10515600" cy="4383403"/>
          </a:xfrm>
        </p:spPr>
        <p:txBody>
          <a:bodyPr vert="horz" lIns="91440" tIns="45720" rIns="91440" bIns="45720" rtlCol="0" anchor="t">
            <a:normAutofit/>
          </a:bodyPr>
          <a:lstStyle/>
          <a:p>
            <a:pPr marL="0" indent="0">
              <a:buNone/>
            </a:pPr>
            <a:r>
              <a:rPr lang="en-US" sz="4000" dirty="0">
                <a:effectLst/>
                <a:latin typeface="+mn-lt"/>
                <a:ea typeface="EB Garamond Medium"/>
              </a:rPr>
              <a:t>Two girls are washing their hands and chatting in a public bathroom. A gender non-conforming person walks in, and one girl says “</a:t>
            </a:r>
            <a:r>
              <a:rPr lang="en-US" sz="4000" dirty="0">
                <a:latin typeface="+mn-lt"/>
                <a:ea typeface="EB Garamond Medium"/>
              </a:rPr>
              <a:t>Hey</a:t>
            </a:r>
            <a:r>
              <a:rPr lang="en-US" sz="4000" dirty="0">
                <a:effectLst/>
                <a:latin typeface="+mn-lt"/>
                <a:ea typeface="EB Garamond Medium"/>
              </a:rPr>
              <a:t>”. The other girl notices the newcomer’s clothes and says, “I love your pants!” The person says “</a:t>
            </a:r>
            <a:r>
              <a:rPr lang="en-US" sz="4000" dirty="0">
                <a:latin typeface="+mn-lt"/>
                <a:ea typeface="EB Garamond Medium"/>
              </a:rPr>
              <a:t>Thanks</a:t>
            </a:r>
            <a:r>
              <a:rPr lang="en-US" sz="4000" dirty="0">
                <a:effectLst/>
                <a:latin typeface="+mn-lt"/>
                <a:ea typeface="EB Garamond Medium"/>
              </a:rPr>
              <a:t>” and proceeds into the cubicle. </a:t>
            </a:r>
            <a:r>
              <a:rPr lang="en-US" sz="4000" dirty="0">
                <a:effectLst/>
                <a:latin typeface="EB Garamond Medium"/>
                <a:ea typeface="EB Garamond Medium"/>
              </a:rPr>
              <a:t> </a:t>
            </a:r>
            <a:r>
              <a:rPr lang="en-US" sz="4800" dirty="0">
                <a:effectLst/>
                <a:latin typeface="EB Garamond Medium"/>
                <a:ea typeface="EB Garamond Medium"/>
              </a:rPr>
              <a:t> </a:t>
            </a:r>
            <a:endParaRPr lang="en-US" sz="4800" dirty="0">
              <a:latin typeface="EB Garamond Medium"/>
              <a:ea typeface="EB Garamond Medium"/>
            </a:endParaRPr>
          </a:p>
        </p:txBody>
      </p:sp>
      <p:pic>
        <p:nvPicPr>
          <p:cNvPr id="13" name="Picture 12">
            <a:extLst>
              <a:ext uri="{FF2B5EF4-FFF2-40B4-BE49-F238E27FC236}">
                <a16:creationId xmlns:a16="http://schemas.microsoft.com/office/drawing/2014/main" id="{13796AB0-D6B4-FE19-6369-E2D139D20838}"/>
              </a:ext>
            </a:extLst>
          </p:cNvPr>
          <p:cNvPicPr>
            <a:picLocks noChangeAspect="1"/>
          </p:cNvPicPr>
          <p:nvPr/>
        </p:nvPicPr>
        <p:blipFill>
          <a:blip r:embed="rId2"/>
          <a:stretch>
            <a:fillRect/>
          </a:stretch>
        </p:blipFill>
        <p:spPr>
          <a:xfrm rot="21353955">
            <a:off x="1332780" y="5069675"/>
            <a:ext cx="2523996" cy="1979345"/>
          </a:xfrm>
          <a:prstGeom prst="rect">
            <a:avLst/>
          </a:prstGeom>
        </p:spPr>
      </p:pic>
      <p:pic>
        <p:nvPicPr>
          <p:cNvPr id="16" name="Picture 15">
            <a:extLst>
              <a:ext uri="{FF2B5EF4-FFF2-40B4-BE49-F238E27FC236}">
                <a16:creationId xmlns:a16="http://schemas.microsoft.com/office/drawing/2014/main" id="{FB17A1EF-DCA1-46EB-6C9F-AC1FBB4B6097}"/>
              </a:ext>
            </a:extLst>
          </p:cNvPr>
          <p:cNvPicPr>
            <a:picLocks noChangeAspect="1"/>
          </p:cNvPicPr>
          <p:nvPr/>
        </p:nvPicPr>
        <p:blipFill>
          <a:blip r:embed="rId3"/>
          <a:stretch>
            <a:fillRect/>
          </a:stretch>
        </p:blipFill>
        <p:spPr>
          <a:xfrm rot="10800000">
            <a:off x="10760855" y="-144520"/>
            <a:ext cx="1631877" cy="1617436"/>
          </a:xfrm>
          <a:prstGeom prst="rect">
            <a:avLst/>
          </a:prstGeom>
        </p:spPr>
      </p:pic>
    </p:spTree>
    <p:extLst>
      <p:ext uri="{BB962C8B-B14F-4D97-AF65-F5344CB8AC3E}">
        <p14:creationId xmlns:p14="http://schemas.microsoft.com/office/powerpoint/2010/main" val="500344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E99059D-EC3C-0EBD-68DB-EE17582C0D9F}"/>
              </a:ext>
            </a:extLst>
          </p:cNvPr>
          <p:cNvPicPr>
            <a:picLocks noChangeAspect="1"/>
          </p:cNvPicPr>
          <p:nvPr/>
        </p:nvPicPr>
        <p:blipFill>
          <a:blip r:embed="rId2"/>
          <a:stretch>
            <a:fillRect/>
          </a:stretch>
        </p:blipFill>
        <p:spPr>
          <a:xfrm>
            <a:off x="627830" y="375240"/>
            <a:ext cx="10725970" cy="1315448"/>
          </a:xfrm>
          <a:prstGeom prst="rect">
            <a:avLst/>
          </a:prstGeom>
        </p:spPr>
      </p:pic>
      <p:sp>
        <p:nvSpPr>
          <p:cNvPr id="3" name="Content Placeholder 2">
            <a:extLst>
              <a:ext uri="{FF2B5EF4-FFF2-40B4-BE49-F238E27FC236}">
                <a16:creationId xmlns:a16="http://schemas.microsoft.com/office/drawing/2014/main" id="{11F6D436-ADFD-6E78-E0E7-61610783D2B1}"/>
              </a:ext>
            </a:extLst>
          </p:cNvPr>
          <p:cNvSpPr>
            <a:spLocks noGrp="1"/>
          </p:cNvSpPr>
          <p:nvPr>
            <p:ph idx="1"/>
          </p:nvPr>
        </p:nvSpPr>
        <p:spPr>
          <a:xfrm>
            <a:off x="838200" y="1576133"/>
            <a:ext cx="10515600" cy="4705002"/>
          </a:xfrm>
        </p:spPr>
        <p:txBody>
          <a:bodyPr vert="horz" lIns="91440" tIns="45720" rIns="91440" bIns="45720" rtlCol="0" anchor="t">
            <a:normAutofit/>
          </a:bodyPr>
          <a:lstStyle/>
          <a:p>
            <a:pPr marL="514350" indent="-514350">
              <a:buFont typeface="+mj-lt"/>
              <a:buAutoNum type="arabicPeriod"/>
            </a:pPr>
            <a:r>
              <a:rPr lang="en-US" sz="3200" dirty="0">
                <a:effectLst/>
                <a:latin typeface="+mn-lt"/>
              </a:rPr>
              <a:t>Read your scenario </a:t>
            </a:r>
          </a:p>
          <a:p>
            <a:pPr marL="514350" indent="-514350">
              <a:buFont typeface="+mj-lt"/>
              <a:buAutoNum type="arabicPeriod"/>
            </a:pPr>
            <a:r>
              <a:rPr lang="en-US" sz="3200" dirty="0">
                <a:effectLst/>
                <a:latin typeface="+mn-lt"/>
              </a:rPr>
              <a:t>Work through the questions and write down group answers on your worksheet</a:t>
            </a:r>
            <a:endParaRPr lang="en-US" sz="3200" dirty="0">
              <a:latin typeface="+mn-lt"/>
            </a:endParaRPr>
          </a:p>
          <a:p>
            <a:pPr marL="514350" indent="-514350">
              <a:buFont typeface="+mj-lt"/>
              <a:buAutoNum type="arabicPeriod"/>
            </a:pPr>
            <a:r>
              <a:rPr lang="en-US" sz="3200" dirty="0">
                <a:effectLst/>
                <a:latin typeface="+mn-lt"/>
              </a:rPr>
              <a:t>Rewrite the scenario to be less harmful and more inclusive  </a:t>
            </a:r>
          </a:p>
          <a:p>
            <a:pPr marL="514350" indent="-514350">
              <a:buFont typeface="+mj-lt"/>
              <a:buAutoNum type="arabicPeriod"/>
            </a:pPr>
            <a:r>
              <a:rPr lang="en-US" sz="3200" dirty="0">
                <a:latin typeface="+mn-lt"/>
                <a:ea typeface="EB Garamond Medium"/>
              </a:rPr>
              <a:t>Practice</a:t>
            </a:r>
            <a:r>
              <a:rPr lang="en-US" sz="3200" dirty="0">
                <a:effectLst/>
                <a:latin typeface="+mn-lt"/>
                <a:ea typeface="EB Garamond Medium"/>
              </a:rPr>
              <a:t> performing the rewritten scenario </a:t>
            </a:r>
          </a:p>
          <a:p>
            <a:pPr marL="514350" indent="-514350">
              <a:buFont typeface="+mj-lt"/>
              <a:buAutoNum type="arabicPeriod"/>
            </a:pPr>
            <a:r>
              <a:rPr lang="en-US" sz="3200" dirty="0">
                <a:effectLst/>
                <a:latin typeface="+mn-lt"/>
              </a:rPr>
              <a:t>Nominate one person to read the original scenario (before you perform the new one) </a:t>
            </a:r>
            <a:endParaRPr lang="en-US" sz="3200" dirty="0">
              <a:latin typeface="+mn-lt"/>
            </a:endParaRPr>
          </a:p>
        </p:txBody>
      </p:sp>
      <p:pic>
        <p:nvPicPr>
          <p:cNvPr id="4" name="Picture 3">
            <a:extLst>
              <a:ext uri="{FF2B5EF4-FFF2-40B4-BE49-F238E27FC236}">
                <a16:creationId xmlns:a16="http://schemas.microsoft.com/office/drawing/2014/main" id="{59109894-23D7-CE6F-F39F-84C04055344C}"/>
              </a:ext>
            </a:extLst>
          </p:cNvPr>
          <p:cNvPicPr>
            <a:picLocks noChangeAspect="1"/>
          </p:cNvPicPr>
          <p:nvPr/>
        </p:nvPicPr>
        <p:blipFill>
          <a:blip r:embed="rId3"/>
          <a:stretch>
            <a:fillRect/>
          </a:stretch>
        </p:blipFill>
        <p:spPr>
          <a:xfrm rot="13008419">
            <a:off x="8167196" y="294474"/>
            <a:ext cx="1827681" cy="1539858"/>
          </a:xfrm>
          <a:prstGeom prst="rect">
            <a:avLst/>
          </a:prstGeom>
        </p:spPr>
      </p:pic>
      <p:pic>
        <p:nvPicPr>
          <p:cNvPr id="5" name="Picture 4">
            <a:extLst>
              <a:ext uri="{FF2B5EF4-FFF2-40B4-BE49-F238E27FC236}">
                <a16:creationId xmlns:a16="http://schemas.microsoft.com/office/drawing/2014/main" id="{266F2E30-ADB8-11AB-2D0C-022322919864}"/>
              </a:ext>
            </a:extLst>
          </p:cNvPr>
          <p:cNvPicPr>
            <a:picLocks noChangeAspect="1"/>
          </p:cNvPicPr>
          <p:nvPr/>
        </p:nvPicPr>
        <p:blipFill>
          <a:blip r:embed="rId4"/>
          <a:stretch>
            <a:fillRect/>
          </a:stretch>
        </p:blipFill>
        <p:spPr>
          <a:xfrm rot="13930445">
            <a:off x="-1039609" y="5219201"/>
            <a:ext cx="4832838" cy="1660589"/>
          </a:xfrm>
          <a:prstGeom prst="rect">
            <a:avLst/>
          </a:prstGeom>
        </p:spPr>
      </p:pic>
    </p:spTree>
    <p:extLst>
      <p:ext uri="{BB962C8B-B14F-4D97-AF65-F5344CB8AC3E}">
        <p14:creationId xmlns:p14="http://schemas.microsoft.com/office/powerpoint/2010/main" val="2489164784"/>
      </p:ext>
    </p:extLst>
  </p:cSld>
  <p:clrMapOvr>
    <a:masterClrMapping/>
  </p:clrMapOvr>
</p:sld>
</file>

<file path=ppt/theme/theme1.xml><?xml version="1.0" encoding="utf-8"?>
<a:theme xmlns:a="http://schemas.openxmlformats.org/drawingml/2006/main" name="Office Theme">
  <a:themeElements>
    <a:clrScheme name="STIR">
      <a:dk1>
        <a:srgbClr val="000000"/>
      </a:dk1>
      <a:lt1>
        <a:srgbClr val="FFFFFF"/>
      </a:lt1>
      <a:dk2>
        <a:srgbClr val="D14B17"/>
      </a:dk2>
      <a:lt2>
        <a:srgbClr val="FBF5F1"/>
      </a:lt2>
      <a:accent1>
        <a:srgbClr val="F1BC4C"/>
      </a:accent1>
      <a:accent2>
        <a:srgbClr val="0E6FB9"/>
      </a:accent2>
      <a:accent3>
        <a:srgbClr val="148646"/>
      </a:accent3>
      <a:accent4>
        <a:srgbClr val="9742A7"/>
      </a:accent4>
      <a:accent5>
        <a:srgbClr val="F5B1BE"/>
      </a:accent5>
      <a:accent6>
        <a:srgbClr val="EA561D"/>
      </a:accent6>
      <a:hlink>
        <a:srgbClr val="000000"/>
      </a:hlink>
      <a:folHlink>
        <a:srgbClr val="0000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TIR Design Assests Powerpoint" id="{9B0CCD82-C217-9048-AB9B-89B516671DE4}" vid="{7F0E9345-B9ED-BE42-AEEF-7F2B46CF37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3b6231-e375-43c2-81d2-110bb3acd352" xsi:nil="true"/>
    <lcf76f155ced4ddcb4097134ff3c332f xmlns="454559df-0538-46b5-912a-ca2478e3fb6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B9150D7592404CA962AC95FB54FF86" ma:contentTypeVersion="19" ma:contentTypeDescription="Create a new document." ma:contentTypeScope="" ma:versionID="1d402fdc8952a18cd1311094cd0cac94">
  <xsd:schema xmlns:xsd="http://www.w3.org/2001/XMLSchema" xmlns:xs="http://www.w3.org/2001/XMLSchema" xmlns:p="http://schemas.microsoft.com/office/2006/metadata/properties" xmlns:ns2="454559df-0538-46b5-912a-ca2478e3fb6e" xmlns:ns3="093b6231-e375-43c2-81d2-110bb3acd352" targetNamespace="http://schemas.microsoft.com/office/2006/metadata/properties" ma:root="true" ma:fieldsID="e1d2376890bc6f417f0c0579f0554a75" ns2:_="" ns3:_="">
    <xsd:import namespace="454559df-0538-46b5-912a-ca2478e3fb6e"/>
    <xsd:import namespace="093b6231-e375-43c2-81d2-110bb3acd35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559df-0538-46b5-912a-ca2478e3f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b492977-2dea-498c-99b4-1555f3d0d96a"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3b6231-e375-43c2-81d2-110bb3acd35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2deddc0-da0d-4b9f-b3fd-cfff009cc39e}" ma:internalName="TaxCatchAll" ma:showField="CatchAllData" ma:web="093b6231-e375-43c2-81d2-110bb3acd3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531162-5367-4C9E-817B-7993B1A03A27}">
  <ds:schemaRefs>
    <ds:schemaRef ds:uri="http://www.w3.org/XML/1998/namespace"/>
    <ds:schemaRef ds:uri="http://purl.org/dc/dcmitype/"/>
    <ds:schemaRef ds:uri="http://purl.org/dc/terms/"/>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http://schemas.microsoft.com/office/infopath/2007/PartnerControls"/>
    <ds:schemaRef ds:uri="093b6231-e375-43c2-81d2-110bb3acd352"/>
    <ds:schemaRef ds:uri="454559df-0538-46b5-912a-ca2478e3fb6e"/>
  </ds:schemaRefs>
</ds:datastoreItem>
</file>

<file path=customXml/itemProps2.xml><?xml version="1.0" encoding="utf-8"?>
<ds:datastoreItem xmlns:ds="http://schemas.openxmlformats.org/officeDocument/2006/customXml" ds:itemID="{9FF470DD-4CB8-4E05-A598-1DF0719C9016}">
  <ds:schemaRefs>
    <ds:schemaRef ds:uri="http://schemas.microsoft.com/sharepoint/v3/contenttype/forms"/>
  </ds:schemaRefs>
</ds:datastoreItem>
</file>

<file path=customXml/itemProps3.xml><?xml version="1.0" encoding="utf-8"?>
<ds:datastoreItem xmlns:ds="http://schemas.openxmlformats.org/officeDocument/2006/customXml" ds:itemID="{7294DB74-5400-4F5A-BD00-B81D27A46D6E}">
  <ds:schemaRefs>
    <ds:schemaRef ds:uri="093b6231-e375-43c2-81d2-110bb3acd352"/>
    <ds:schemaRef ds:uri="454559df-0538-46b5-912a-ca2478e3f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186</Words>
  <Application>Microsoft Office PowerPoint</Application>
  <PresentationFormat>Widescreen</PresentationFormat>
  <Paragraphs>10</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Lydia Fagan</dc:creator>
  <cp:lastModifiedBy>Lydia Fagan</cp:lastModifiedBy>
  <cp:revision>3</cp:revision>
  <dcterms:created xsi:type="dcterms:W3CDTF">2025-07-08T00:52:20Z</dcterms:created>
  <dcterms:modified xsi:type="dcterms:W3CDTF">2025-07-10T22:28:04Z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0x010100F6B9150D7592404CA962AC95FB54FF86</vt:lpwstr>
  </property>
  <property fmtid="{D5CDD505-2E9C-101B-9397-08002B2CF9AE}" pid="3" name="MediaServiceImageTags">
    <vt:lpwstr/>
  </property>
</Properties>
</file>