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75" r:id="rId5"/>
    <p:sldId id="278" r:id="rId6"/>
    <p:sldId id="277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589F48-FCFF-3443-BFC4-59984FE1FF38}" v="21" dt="2025-07-10T06:27:08.637"/>
    <p1510:client id="{81401298-CAA0-1783-D128-98FF5E2561C3}" v="1" dt="2025-07-10T22:24:06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51"/>
    <p:restoredTop sz="94635"/>
  </p:normalViewPr>
  <p:slideViewPr>
    <p:cSldViewPr snapToGrid="0">
      <p:cViewPr varScale="1">
        <p:scale>
          <a:sx n="110" d="100"/>
          <a:sy n="110" d="100"/>
        </p:scale>
        <p:origin x="18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03589F48-FCFF-3443-BFC4-59984FE1FF38}"/>
    <pc:docChg chg="undo custSel addSld delSld modSld modMainMaster">
      <pc:chgData name="Lydia Fagan" userId="73670f4d-3786-4a2a-8dfc-20a99adfbb71" providerId="ADAL" clId="{03589F48-FCFF-3443-BFC4-59984FE1FF38}" dt="2025-07-10T06:27:08.637" v="107" actId="2711"/>
      <pc:docMkLst>
        <pc:docMk/>
      </pc:docMkLst>
      <pc:sldChg chg="modSp mod">
        <pc:chgData name="Lydia Fagan" userId="73670f4d-3786-4a2a-8dfc-20a99adfbb71" providerId="ADAL" clId="{03589F48-FCFF-3443-BFC4-59984FE1FF38}" dt="2025-07-09T04:12:28.418" v="52" actId="207"/>
        <pc:sldMkLst>
          <pc:docMk/>
          <pc:sldMk cId="3074464792" sldId="264"/>
        </pc:sldMkLst>
        <pc:spChg chg="mod">
          <ac:chgData name="Lydia Fagan" userId="73670f4d-3786-4a2a-8dfc-20a99adfbb71" providerId="ADAL" clId="{03589F48-FCFF-3443-BFC4-59984FE1FF38}" dt="2025-07-09T04:12:28.418" v="52" actId="207"/>
          <ac:spMkLst>
            <pc:docMk/>
            <pc:sldMk cId="3074464792" sldId="264"/>
            <ac:spMk id="3" creationId="{DE5CCDBE-00D8-274F-7FFD-5043C3DCCF17}"/>
          </ac:spMkLst>
        </pc:spChg>
      </pc:sldChg>
      <pc:sldChg chg="modSp del mod">
        <pc:chgData name="Lydia Fagan" userId="73670f4d-3786-4a2a-8dfc-20a99adfbb71" providerId="ADAL" clId="{03589F48-FCFF-3443-BFC4-59984FE1FF38}" dt="2025-07-09T04:11:04.787" v="30" actId="2696"/>
        <pc:sldMkLst>
          <pc:docMk/>
          <pc:sldMk cId="94284138" sldId="270"/>
        </pc:sldMkLst>
        <pc:picChg chg="mod">
          <ac:chgData name="Lydia Fagan" userId="73670f4d-3786-4a2a-8dfc-20a99adfbb71" providerId="ADAL" clId="{03589F48-FCFF-3443-BFC4-59984FE1FF38}" dt="2025-07-09T04:07:42.309" v="5" actId="1076"/>
          <ac:picMkLst>
            <pc:docMk/>
            <pc:sldMk cId="94284138" sldId="270"/>
            <ac:picMk id="9" creationId="{39EE1913-6D5D-091B-0F0B-C00A70E88C6A}"/>
          </ac:picMkLst>
        </pc:picChg>
      </pc:sldChg>
      <pc:sldChg chg="addSp delSp modSp mod">
        <pc:chgData name="Lydia Fagan" userId="73670f4d-3786-4a2a-8dfc-20a99adfbb71" providerId="ADAL" clId="{03589F48-FCFF-3443-BFC4-59984FE1FF38}" dt="2025-07-09T04:13:45.567" v="68" actId="1076"/>
        <pc:sldMkLst>
          <pc:docMk/>
          <pc:sldMk cId="3138443646" sldId="275"/>
        </pc:sldMkLst>
        <pc:spChg chg="add mod">
          <ac:chgData name="Lydia Fagan" userId="73670f4d-3786-4a2a-8dfc-20a99adfbb71" providerId="ADAL" clId="{03589F48-FCFF-3443-BFC4-59984FE1FF38}" dt="2025-07-09T04:13:04.405" v="56"/>
          <ac:spMkLst>
            <pc:docMk/>
            <pc:sldMk cId="3138443646" sldId="275"/>
            <ac:spMk id="4" creationId="{36C9CFBA-E1A8-4816-3471-C532B8BB24BF}"/>
          </ac:spMkLst>
        </pc:spChg>
        <pc:spChg chg="add del mod">
          <ac:chgData name="Lydia Fagan" userId="73670f4d-3786-4a2a-8dfc-20a99adfbb71" providerId="ADAL" clId="{03589F48-FCFF-3443-BFC4-59984FE1FF38}" dt="2025-07-09T04:13:42.099" v="67" actId="478"/>
          <ac:spMkLst>
            <pc:docMk/>
            <pc:sldMk cId="3138443646" sldId="275"/>
            <ac:spMk id="7" creationId="{EDC34BDF-29A9-91DD-715B-A8E03E267F81}"/>
          </ac:spMkLst>
        </pc:spChg>
        <pc:spChg chg="del">
          <ac:chgData name="Lydia Fagan" userId="73670f4d-3786-4a2a-8dfc-20a99adfbb71" providerId="ADAL" clId="{03589F48-FCFF-3443-BFC4-59984FE1FF38}" dt="2025-07-09T04:13:40.789" v="66" actId="478"/>
          <ac:spMkLst>
            <pc:docMk/>
            <pc:sldMk cId="3138443646" sldId="275"/>
            <ac:spMk id="30" creationId="{1E329178-6C2C-41F4-F28D-E5A12745D962}"/>
          </ac:spMkLst>
        </pc:spChg>
        <pc:picChg chg="add mod">
          <ac:chgData name="Lydia Fagan" userId="73670f4d-3786-4a2a-8dfc-20a99adfbb71" providerId="ADAL" clId="{03589F48-FCFF-3443-BFC4-59984FE1FF38}" dt="2025-07-09T04:13:45.567" v="68" actId="1076"/>
          <ac:picMkLst>
            <pc:docMk/>
            <pc:sldMk cId="3138443646" sldId="275"/>
            <ac:picMk id="5" creationId="{D7AFA841-607B-DDAC-E49F-AC7E1D685EF3}"/>
          </ac:picMkLst>
        </pc:picChg>
      </pc:sldChg>
      <pc:sldChg chg="addSp delSp modSp mod">
        <pc:chgData name="Lydia Fagan" userId="73670f4d-3786-4a2a-8dfc-20a99adfbb71" providerId="ADAL" clId="{03589F48-FCFF-3443-BFC4-59984FE1FF38}" dt="2025-07-09T04:16:34.301" v="103" actId="1076"/>
        <pc:sldMkLst>
          <pc:docMk/>
          <pc:sldMk cId="4105263659" sldId="277"/>
        </pc:sldMkLst>
        <pc:spChg chg="add del mod">
          <ac:chgData name="Lydia Fagan" userId="73670f4d-3786-4a2a-8dfc-20a99adfbb71" providerId="ADAL" clId="{03589F48-FCFF-3443-BFC4-59984FE1FF38}" dt="2025-07-09T04:14:56.196" v="75" actId="478"/>
          <ac:spMkLst>
            <pc:docMk/>
            <pc:sldMk cId="4105263659" sldId="277"/>
            <ac:spMk id="4" creationId="{8F8A558B-061B-1957-42AF-66C5EC6D39AD}"/>
          </ac:spMkLst>
        </pc:spChg>
        <pc:spChg chg="del mod">
          <ac:chgData name="Lydia Fagan" userId="73670f4d-3786-4a2a-8dfc-20a99adfbb71" providerId="ADAL" clId="{03589F48-FCFF-3443-BFC4-59984FE1FF38}" dt="2025-07-09T04:14:54.062" v="74" actId="478"/>
          <ac:spMkLst>
            <pc:docMk/>
            <pc:sldMk cId="4105263659" sldId="277"/>
            <ac:spMk id="5" creationId="{AFD278B8-C0CA-B9D7-2B79-B4422B1583B9}"/>
          </ac:spMkLst>
        </pc:spChg>
        <pc:spChg chg="add mod">
          <ac:chgData name="Lydia Fagan" userId="73670f4d-3786-4a2a-8dfc-20a99adfbb71" providerId="ADAL" clId="{03589F48-FCFF-3443-BFC4-59984FE1FF38}" dt="2025-07-09T04:16:34.301" v="103" actId="1076"/>
          <ac:spMkLst>
            <pc:docMk/>
            <pc:sldMk cId="4105263659" sldId="277"/>
            <ac:spMk id="10" creationId="{FB9BDE44-3517-E26E-2042-B9FD696ADDAA}"/>
          </ac:spMkLst>
        </pc:spChg>
        <pc:spChg chg="del mod">
          <ac:chgData name="Lydia Fagan" userId="73670f4d-3786-4a2a-8dfc-20a99adfbb71" providerId="ADAL" clId="{03589F48-FCFF-3443-BFC4-59984FE1FF38}" dt="2025-07-09T04:15:38.929" v="87" actId="478"/>
          <ac:spMkLst>
            <pc:docMk/>
            <pc:sldMk cId="4105263659" sldId="277"/>
            <ac:spMk id="17" creationId="{FA023B21-D303-346F-BD14-1AA5CDA1E09C}"/>
          </ac:spMkLst>
        </pc:spChg>
        <pc:spChg chg="del mod">
          <ac:chgData name="Lydia Fagan" userId="73670f4d-3786-4a2a-8dfc-20a99adfbb71" providerId="ADAL" clId="{03589F48-FCFF-3443-BFC4-59984FE1FF38}" dt="2025-07-09T04:15:52.373" v="90" actId="478"/>
          <ac:spMkLst>
            <pc:docMk/>
            <pc:sldMk cId="4105263659" sldId="277"/>
            <ac:spMk id="18" creationId="{8B62DA94-4069-27FC-3D72-EAF82C321830}"/>
          </ac:spMkLst>
        </pc:spChg>
        <pc:spChg chg="del mod">
          <ac:chgData name="Lydia Fagan" userId="73670f4d-3786-4a2a-8dfc-20a99adfbb71" providerId="ADAL" clId="{03589F48-FCFF-3443-BFC4-59984FE1FF38}" dt="2025-07-09T04:15:16.628" v="80" actId="478"/>
          <ac:spMkLst>
            <pc:docMk/>
            <pc:sldMk cId="4105263659" sldId="277"/>
            <ac:spMk id="19" creationId="{00E50F7A-B5BC-FB5A-5C6F-04D275C92164}"/>
          </ac:spMkLst>
        </pc:spChg>
        <pc:spChg chg="del mod">
          <ac:chgData name="Lydia Fagan" userId="73670f4d-3786-4a2a-8dfc-20a99adfbb71" providerId="ADAL" clId="{03589F48-FCFF-3443-BFC4-59984FE1FF38}" dt="2025-07-09T04:16:08.260" v="95" actId="478"/>
          <ac:spMkLst>
            <pc:docMk/>
            <pc:sldMk cId="4105263659" sldId="277"/>
            <ac:spMk id="20" creationId="{C9CFBBCF-76BA-9289-DEAC-D7F5B31D56E1}"/>
          </ac:spMkLst>
        </pc:spChg>
        <pc:spChg chg="del mod">
          <ac:chgData name="Lydia Fagan" userId="73670f4d-3786-4a2a-8dfc-20a99adfbb71" providerId="ADAL" clId="{03589F48-FCFF-3443-BFC4-59984FE1FF38}" dt="2025-07-09T04:16:26.185" v="101" actId="478"/>
          <ac:spMkLst>
            <pc:docMk/>
            <pc:sldMk cId="4105263659" sldId="277"/>
            <ac:spMk id="21" creationId="{E4F76F2C-D484-3C99-A256-52895A1E6BF2}"/>
          </ac:spMkLst>
        </pc:spChg>
        <pc:picChg chg="add mod">
          <ac:chgData name="Lydia Fagan" userId="73670f4d-3786-4a2a-8dfc-20a99adfbb71" providerId="ADAL" clId="{03589F48-FCFF-3443-BFC4-59984FE1FF38}" dt="2025-07-09T04:15:01.067" v="76" actId="1076"/>
          <ac:picMkLst>
            <pc:docMk/>
            <pc:sldMk cId="4105263659" sldId="277"/>
            <ac:picMk id="2" creationId="{282B12D2-41BE-C9DD-34BC-EA5FFEEFD6F4}"/>
          </ac:picMkLst>
        </pc:picChg>
        <pc:picChg chg="add mod">
          <ac:chgData name="Lydia Fagan" userId="73670f4d-3786-4a2a-8dfc-20a99adfbb71" providerId="ADAL" clId="{03589F48-FCFF-3443-BFC4-59984FE1FF38}" dt="2025-07-09T04:15:22.483" v="82" actId="1076"/>
          <ac:picMkLst>
            <pc:docMk/>
            <pc:sldMk cId="4105263659" sldId="277"/>
            <ac:picMk id="6" creationId="{B0958364-9554-E02E-B514-200C75178AF1}"/>
          </ac:picMkLst>
        </pc:picChg>
        <pc:picChg chg="add mod">
          <ac:chgData name="Lydia Fagan" userId="73670f4d-3786-4a2a-8dfc-20a99adfbb71" providerId="ADAL" clId="{03589F48-FCFF-3443-BFC4-59984FE1FF38}" dt="2025-07-09T04:15:41.750" v="88" actId="1076"/>
          <ac:picMkLst>
            <pc:docMk/>
            <pc:sldMk cId="4105263659" sldId="277"/>
            <ac:picMk id="7" creationId="{9FEAE18C-7CA5-A2B7-06B1-9AA275FE7C19}"/>
          </ac:picMkLst>
        </pc:picChg>
        <pc:picChg chg="add mod">
          <ac:chgData name="Lydia Fagan" userId="73670f4d-3786-4a2a-8dfc-20a99adfbb71" providerId="ADAL" clId="{03589F48-FCFF-3443-BFC4-59984FE1FF38}" dt="2025-07-09T04:15:55.935" v="91" actId="1076"/>
          <ac:picMkLst>
            <pc:docMk/>
            <pc:sldMk cId="4105263659" sldId="277"/>
            <ac:picMk id="8" creationId="{D0C8EE67-5C60-07CA-C1D8-E95A88053F9C}"/>
          </ac:picMkLst>
        </pc:picChg>
        <pc:picChg chg="add mod">
          <ac:chgData name="Lydia Fagan" userId="73670f4d-3786-4a2a-8dfc-20a99adfbb71" providerId="ADAL" clId="{03589F48-FCFF-3443-BFC4-59984FE1FF38}" dt="2025-07-09T04:16:16.535" v="98" actId="1076"/>
          <ac:picMkLst>
            <pc:docMk/>
            <pc:sldMk cId="4105263659" sldId="277"/>
            <ac:picMk id="9" creationId="{CAC69145-7EA1-A176-BAC3-28D1E8A6702C}"/>
          </ac:picMkLst>
        </pc:picChg>
      </pc:sldChg>
      <pc:sldChg chg="modSp add mod">
        <pc:chgData name="Lydia Fagan" userId="73670f4d-3786-4a2a-8dfc-20a99adfbb71" providerId="ADAL" clId="{03589F48-FCFF-3443-BFC4-59984FE1FF38}" dt="2025-07-10T05:10:01.581" v="104" actId="465"/>
        <pc:sldMkLst>
          <pc:docMk/>
          <pc:sldMk cId="3642476555" sldId="278"/>
        </pc:sldMkLst>
        <pc:spChg chg="mod">
          <ac:chgData name="Lydia Fagan" userId="73670f4d-3786-4a2a-8dfc-20a99adfbb71" providerId="ADAL" clId="{03589F48-FCFF-3443-BFC4-59984FE1FF38}" dt="2025-07-10T05:10:01.581" v="104" actId="465"/>
          <ac:spMkLst>
            <pc:docMk/>
            <pc:sldMk cId="3642476555" sldId="278"/>
            <ac:spMk id="3" creationId="{EDA8DA37-6224-BA06-9FAA-D1D07D3379E5}"/>
          </ac:spMkLst>
        </pc:spChg>
        <pc:spChg chg="mod">
          <ac:chgData name="Lydia Fagan" userId="73670f4d-3786-4a2a-8dfc-20a99adfbb71" providerId="ADAL" clId="{03589F48-FCFF-3443-BFC4-59984FE1FF38}" dt="2025-07-10T05:10:01.581" v="104" actId="465"/>
          <ac:spMkLst>
            <pc:docMk/>
            <pc:sldMk cId="3642476555" sldId="278"/>
            <ac:spMk id="5" creationId="{76142B5D-E9CF-2270-EA51-49791E3DBA2C}"/>
          </ac:spMkLst>
        </pc:spChg>
        <pc:picChg chg="mod">
          <ac:chgData name="Lydia Fagan" userId="73670f4d-3786-4a2a-8dfc-20a99adfbb71" providerId="ADAL" clId="{03589F48-FCFF-3443-BFC4-59984FE1FF38}" dt="2025-07-09T04:10:58.448" v="29" actId="1076"/>
          <ac:picMkLst>
            <pc:docMk/>
            <pc:sldMk cId="3642476555" sldId="278"/>
            <ac:picMk id="6" creationId="{FEB31954-F9D7-7359-9964-FECE093E416C}"/>
          </ac:picMkLst>
        </pc:picChg>
        <pc:picChg chg="mod">
          <ac:chgData name="Lydia Fagan" userId="73670f4d-3786-4a2a-8dfc-20a99adfbb71" providerId="ADAL" clId="{03589F48-FCFF-3443-BFC4-59984FE1FF38}" dt="2025-07-09T04:11:13.581" v="32" actId="1076"/>
          <ac:picMkLst>
            <pc:docMk/>
            <pc:sldMk cId="3642476555" sldId="278"/>
            <ac:picMk id="8" creationId="{E8B2036A-985B-B316-9F55-CDF9BE16749B}"/>
          </ac:picMkLst>
        </pc:picChg>
        <pc:picChg chg="mod">
          <ac:chgData name="Lydia Fagan" userId="73670f4d-3786-4a2a-8dfc-20a99adfbb71" providerId="ADAL" clId="{03589F48-FCFF-3443-BFC4-59984FE1FF38}" dt="2025-07-09T04:11:06.764" v="31" actId="1076"/>
          <ac:picMkLst>
            <pc:docMk/>
            <pc:sldMk cId="3642476555" sldId="278"/>
            <ac:picMk id="9" creationId="{39EE1913-6D5D-091B-0F0B-C00A70E88C6A}"/>
          </ac:picMkLst>
        </pc:picChg>
        <pc:picChg chg="mod">
          <ac:chgData name="Lydia Fagan" userId="73670f4d-3786-4a2a-8dfc-20a99adfbb71" providerId="ADAL" clId="{03589F48-FCFF-3443-BFC4-59984FE1FF38}" dt="2025-07-10T05:10:01.581" v="104" actId="465"/>
          <ac:picMkLst>
            <pc:docMk/>
            <pc:sldMk cId="3642476555" sldId="278"/>
            <ac:picMk id="13" creationId="{1BAD0E4B-7E73-7E11-52A4-484BCC0569F2}"/>
          </ac:picMkLst>
        </pc:picChg>
        <pc:picChg chg="mod">
          <ac:chgData name="Lydia Fagan" userId="73670f4d-3786-4a2a-8dfc-20a99adfbb71" providerId="ADAL" clId="{03589F48-FCFF-3443-BFC4-59984FE1FF38}" dt="2025-07-10T05:10:01.581" v="104" actId="465"/>
          <ac:picMkLst>
            <pc:docMk/>
            <pc:sldMk cId="3642476555" sldId="278"/>
            <ac:picMk id="14" creationId="{2796F764-90B6-1C9D-61A0-9876DB66E855}"/>
          </ac:picMkLst>
        </pc:picChg>
      </pc:sldChg>
      <pc:sldMasterChg chg="modSp modSldLayout">
        <pc:chgData name="Lydia Fagan" userId="73670f4d-3786-4a2a-8dfc-20a99adfbb71" providerId="ADAL" clId="{03589F48-FCFF-3443-BFC4-59984FE1FF38}" dt="2025-07-10T06:27:08.637" v="107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03589F48-FCFF-3443-BFC4-59984FE1FF38}" dt="2025-07-10T06:27:00.229" v="105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03589F48-FCFF-3443-BFC4-59984FE1FF38}" dt="2025-07-09T04:07:27.697" v="3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03589F48-FCFF-3443-BFC4-59984FE1FF38}" dt="2025-07-10T06:27:08.637" v="107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03589F48-FCFF-3443-BFC4-59984FE1FF38}" dt="2025-07-10T06:27:05.442" v="106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03589F48-FCFF-3443-BFC4-59984FE1FF38}" dt="2025-07-10T06:27:08.637" v="107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011252AD-F5F7-B4B1-30F0-2E3211F7EC20}"/>
    <pc:docChg chg="modSld">
      <pc:chgData name="Lydia Fagan" userId="S::lydia.fagan@sydney.edu.au::73670f4d-3786-4a2a-8dfc-20a99adfbb71" providerId="AD" clId="Web-{011252AD-F5F7-B4B1-30F0-2E3211F7EC20}" dt="2025-07-07T23:08:46.759" v="1" actId="688"/>
      <pc:docMkLst>
        <pc:docMk/>
      </pc:docMkLst>
      <pc:sldChg chg="modSp">
        <pc:chgData name="Lydia Fagan" userId="S::lydia.fagan@sydney.edu.au::73670f4d-3786-4a2a-8dfc-20a99adfbb71" providerId="AD" clId="Web-{011252AD-F5F7-B4B1-30F0-2E3211F7EC20}" dt="2025-07-07T23:08:46.759" v="1" actId="688"/>
        <pc:sldMkLst>
          <pc:docMk/>
          <pc:sldMk cId="4105263659" sldId="277"/>
        </pc:sldMkLst>
      </pc:sldChg>
    </pc:docChg>
  </pc:docChgLst>
  <pc:docChgLst>
    <pc:chgData name="Lydia Fagan" userId="S::lydia.fagan@sydney.edu.au::73670f4d-3786-4a2a-8dfc-20a99adfbb71" providerId="AD" clId="Web-{81401298-CAA0-1783-D128-98FF5E2561C3}"/>
    <pc:docChg chg="modSld">
      <pc:chgData name="Lydia Fagan" userId="S::lydia.fagan@sydney.edu.au::73670f4d-3786-4a2a-8dfc-20a99adfbb71" providerId="AD" clId="Web-{81401298-CAA0-1783-D128-98FF5E2561C3}" dt="2025-07-10T22:24:06.653" v="1"/>
      <pc:docMkLst>
        <pc:docMk/>
      </pc:docMkLst>
      <pc:sldChg chg="modNotes">
        <pc:chgData name="Lydia Fagan" userId="S::lydia.fagan@sydney.edu.au::73670f4d-3786-4a2a-8dfc-20a99adfbb71" providerId="AD" clId="Web-{81401298-CAA0-1783-D128-98FF5E2561C3}" dt="2025-07-10T22:24:06.653" v="1"/>
        <pc:sldMkLst>
          <pc:docMk/>
          <pc:sldMk cId="3138443646" sldId="275"/>
        </pc:sldMkLst>
      </pc:sldChg>
    </pc:docChg>
  </pc:docChgLst>
  <pc:docChgLst>
    <pc:chgData name="Lydia Fagan" userId="S::lydia.fagan@sydney.edu.au::73670f4d-3786-4a2a-8dfc-20a99adfbb71" providerId="AD" clId="Web-{B0D1EFFA-2F51-87F2-B035-8774F9FB587F}"/>
    <pc:docChg chg="modSld">
      <pc:chgData name="Lydia Fagan" userId="S::lydia.fagan@sydney.edu.au::73670f4d-3786-4a2a-8dfc-20a99adfbb71" providerId="AD" clId="Web-{B0D1EFFA-2F51-87F2-B035-8774F9FB587F}" dt="2025-07-08T07:00:11.010" v="6" actId="20577"/>
      <pc:docMkLst>
        <pc:docMk/>
      </pc:docMkLst>
      <pc:sldChg chg="addSp modSp">
        <pc:chgData name="Lydia Fagan" userId="S::lydia.fagan@sydney.edu.au::73670f4d-3786-4a2a-8dfc-20a99adfbb71" providerId="AD" clId="Web-{B0D1EFFA-2F51-87F2-B035-8774F9FB587F}" dt="2025-07-08T07:00:11.010" v="6" actId="20577"/>
        <pc:sldMkLst>
          <pc:docMk/>
          <pc:sldMk cId="3074464792" sldId="264"/>
        </pc:sldMkLst>
        <pc:spChg chg="add mod">
          <ac:chgData name="Lydia Fagan" userId="S::lydia.fagan@sydney.edu.au::73670f4d-3786-4a2a-8dfc-20a99adfbb71" providerId="AD" clId="Web-{B0D1EFFA-2F51-87F2-B035-8774F9FB587F}" dt="2025-07-08T07:00:11.010" v="6" actId="20577"/>
          <ac:spMkLst>
            <pc:docMk/>
            <pc:sldMk cId="3074464792" sldId="264"/>
            <ac:spMk id="3" creationId="{DE5CCDBE-00D8-274F-7FFD-5043C3DCCF17}"/>
          </ac:spMkLst>
        </pc:spChg>
      </pc:sldChg>
    </pc:docChg>
  </pc:docChgLst>
  <pc:docChgLst>
    <pc:chgData name="Lydia Fagan" userId="788633f1-ccc0-48a5-9825-26f9d7a0c32c" providerId="ADAL" clId="{83273BA0-B69C-A641-9564-E54F1C7954C1}"/>
    <pc:docChg chg="custSel delSld modSld sldOrd">
      <pc:chgData name="Lydia Fagan" userId="788633f1-ccc0-48a5-9825-26f9d7a0c32c" providerId="ADAL" clId="{83273BA0-B69C-A641-9564-E54F1C7954C1}" dt="2025-06-17T04:38:57.976" v="70" actId="2696"/>
      <pc:docMkLst>
        <pc:docMk/>
      </pc:docMkLst>
      <pc:sldChg chg="del">
        <pc:chgData name="Lydia Fagan" userId="788633f1-ccc0-48a5-9825-26f9d7a0c32c" providerId="ADAL" clId="{83273BA0-B69C-A641-9564-E54F1C7954C1}" dt="2025-06-17T04:38:57.963" v="62" actId="2696"/>
        <pc:sldMkLst>
          <pc:docMk/>
          <pc:sldMk cId="2316358730" sldId="257"/>
        </pc:sldMkLst>
      </pc:sldChg>
      <pc:sldChg chg="modSp del mod">
        <pc:chgData name="Lydia Fagan" userId="788633f1-ccc0-48a5-9825-26f9d7a0c32c" providerId="ADAL" clId="{83273BA0-B69C-A641-9564-E54F1C7954C1}" dt="2025-06-17T04:38:57.956" v="60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83273BA0-B69C-A641-9564-E54F1C7954C1}" dt="2025-06-17T04:38:57.960" v="61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83273BA0-B69C-A641-9564-E54F1C7954C1}" dt="2025-06-17T04:38:57.965" v="63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83273BA0-B69C-A641-9564-E54F1C7954C1}" dt="2025-06-17T04:38:57.976" v="70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83273BA0-B69C-A641-9564-E54F1C7954C1}" dt="2025-06-17T04:38:57.974" v="69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83273BA0-B69C-A641-9564-E54F1C7954C1}" dt="2025-06-17T04:38:57.973" v="68" actId="2696"/>
        <pc:sldMkLst>
          <pc:docMk/>
          <pc:sldMk cId="3900453520" sldId="263"/>
        </pc:sldMkLst>
      </pc:sldChg>
      <pc:sldChg chg="addSp delSp modSp mod ord modAnim">
        <pc:chgData name="Lydia Fagan" userId="788633f1-ccc0-48a5-9825-26f9d7a0c32c" providerId="ADAL" clId="{83273BA0-B69C-A641-9564-E54F1C7954C1}" dt="2025-06-17T04:37:45.952" v="56" actId="1076"/>
        <pc:sldMkLst>
          <pc:docMk/>
          <pc:sldMk cId="3074464792" sldId="264"/>
        </pc:sldMkLst>
        <pc:picChg chg="add mod">
          <ac:chgData name="Lydia Fagan" userId="788633f1-ccc0-48a5-9825-26f9d7a0c32c" providerId="ADAL" clId="{83273BA0-B69C-A641-9564-E54F1C7954C1}" dt="2025-06-17T04:33:41.285" v="3" actId="1076"/>
          <ac:picMkLst>
            <pc:docMk/>
            <pc:sldMk cId="3074464792" sldId="264"/>
            <ac:picMk id="2" creationId="{373AAA75-D4F7-D93F-858A-ADDB967B3AD2}"/>
          </ac:picMkLst>
        </pc:picChg>
        <pc:picChg chg="add mod">
          <ac:chgData name="Lydia Fagan" userId="788633f1-ccc0-48a5-9825-26f9d7a0c32c" providerId="ADAL" clId="{83273BA0-B69C-A641-9564-E54F1C7954C1}" dt="2025-06-17T04:35:10.818" v="23" actId="1076"/>
          <ac:picMkLst>
            <pc:docMk/>
            <pc:sldMk cId="3074464792" sldId="264"/>
            <ac:picMk id="6" creationId="{19224AA1-E618-D1D7-2F14-B06EF3565DC5}"/>
          </ac:picMkLst>
        </pc:picChg>
        <pc:picChg chg="add mod">
          <ac:chgData name="Lydia Fagan" userId="788633f1-ccc0-48a5-9825-26f9d7a0c32c" providerId="ADAL" clId="{83273BA0-B69C-A641-9564-E54F1C7954C1}" dt="2025-06-17T04:36:10.417" v="38" actId="1076"/>
          <ac:picMkLst>
            <pc:docMk/>
            <pc:sldMk cId="3074464792" sldId="264"/>
            <ac:picMk id="9" creationId="{5965AC23-449A-4D3D-BF9D-6EF8E7131C48}"/>
          </ac:picMkLst>
        </pc:picChg>
        <pc:picChg chg="add mod">
          <ac:chgData name="Lydia Fagan" userId="788633f1-ccc0-48a5-9825-26f9d7a0c32c" providerId="ADAL" clId="{83273BA0-B69C-A641-9564-E54F1C7954C1}" dt="2025-06-17T04:36:42.819" v="47" actId="688"/>
          <ac:picMkLst>
            <pc:docMk/>
            <pc:sldMk cId="3074464792" sldId="264"/>
            <ac:picMk id="10" creationId="{3D4421E7-91A2-81B9-FFBD-BF12A54B13FA}"/>
          </ac:picMkLst>
        </pc:picChg>
        <pc:picChg chg="add mod">
          <ac:chgData name="Lydia Fagan" userId="788633f1-ccc0-48a5-9825-26f9d7a0c32c" providerId="ADAL" clId="{83273BA0-B69C-A641-9564-E54F1C7954C1}" dt="2025-06-17T04:37:45.952" v="56" actId="1076"/>
          <ac:picMkLst>
            <pc:docMk/>
            <pc:sldMk cId="3074464792" sldId="264"/>
            <ac:picMk id="12" creationId="{E1E276AE-6074-8836-5179-7B568B070CAB}"/>
          </ac:picMkLst>
        </pc:picChg>
      </pc:sldChg>
      <pc:sldChg chg="del">
        <pc:chgData name="Lydia Fagan" userId="788633f1-ccc0-48a5-9825-26f9d7a0c32c" providerId="ADAL" clId="{83273BA0-B69C-A641-9564-E54F1C7954C1}" dt="2025-06-17T04:38:57.971" v="67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83273BA0-B69C-A641-9564-E54F1C7954C1}" dt="2025-06-17T04:38:57.970" v="66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83273BA0-B69C-A641-9564-E54F1C7954C1}" dt="2025-06-17T04:38:57.968" v="65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83273BA0-B69C-A641-9564-E54F1C7954C1}" dt="2025-06-17T04:38:57.966" v="64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83273BA0-B69C-A641-9564-E54F1C7954C1}" dt="2025-06-17T04:38:57.948" v="59" actId="2696"/>
        <pc:sldMkLst>
          <pc:docMk/>
          <pc:sldMk cId="2538503819" sldId="269"/>
        </pc:sldMkLst>
      </pc:sldChg>
      <pc:sldChg chg="del">
        <pc:chgData name="Lydia Fagan" userId="788633f1-ccc0-48a5-9825-26f9d7a0c32c" providerId="ADAL" clId="{83273BA0-B69C-A641-9564-E54F1C7954C1}" dt="2025-06-17T04:38:57.930" v="58" actId="2696"/>
        <pc:sldMkLst>
          <pc:docMk/>
          <pc:sldMk cId="3712107162" sldId="271"/>
        </pc:sldMkLst>
      </pc:sldChg>
      <pc:sldChg chg="del">
        <pc:chgData name="Lydia Fagan" userId="788633f1-ccc0-48a5-9825-26f9d7a0c32c" providerId="ADAL" clId="{83273BA0-B69C-A641-9564-E54F1C7954C1}" dt="2025-06-17T04:38:57.920" v="57" actId="2696"/>
        <pc:sldMkLst>
          <pc:docMk/>
          <pc:sldMk cId="4294916852" sldId="27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26:04.7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8052 12 24575,'-17'-6'0,"-17"1"0,-60 5 0,18 0 0,-7 0 0,16 0 0,-2 0 0,-2 0 0,-3 0 0,-1 0 0,0 0-261,2 0 0,0 0 0,0 0 261,-2 0 0,-1 0 0,0 0 0,-1 0 0,0 0 0,-1 0 0,-6 0 0,-2 0 0,-1 0-379,-4 1 0,0 1 0,-2 1 379,19-1 0,-1 1 0,-1 0 0,1 1 0,-3 0 0,1 0 0,-1 1 0,1 0 0,1 0 0,-1 0 0,1 1 0,1 0 0,-20 1 0,0 1 0,3 1-257,8 1 0,3 0 0,-1 1 257,-2 3 0,1 2 0,0 2 0,5 1 0,2 2 0,-1 2 0,1 2 0,-1 3 0,1 1 0,0 3 0,0 1 0,1 3 0,-1 2 0,1 4 0,0 1 0,-3 4 0,1 2 0,1 3 0,4 1 0,1 3 0,1 1 0,-2 6 0,1 2 0,1 1-415,2 1 1,2 2-1,1 1 415,13-13 0,1 0 0,0 1 0,-1 1 0,-3 4 0,0 1 0,-1 1 0,1 1-335,-2 3 1,-1 1 0,1 1 0,0 1 334,-4 5 0,0 0 0,-1 2 0,2-1 0,-1 1 0,0 1 0,1-1 0,1 0 0,2-4 0,1 0 0,1-1 0,0-1 33,6-6 1,0 0 0,1-2 0,1 0-34,-7 12 0,1-2 0,2-2 94,5-6 0,2-2 0,2-1-94,4-4 0,1-1 0,2 0 0,-15 25 0,2-1 0,3-4 0,2 1 0,2-1 0,1 1 0,2-1 0,0 1 0,2 1 0,1 2 0,0 6 0,1 2 0,3 2 0,1 1 0,11-27 0,2 0 0,0 1 0,2-1 0,1 1 0,2 0 0,2 1 0,1 1 0,2 1 0,1 2 0,0 2 0,2 0 0,1 1 0,1 1 0,0 0 0,2 3 0,0 0 0,0 1 0,0 2 0,0 1 0,0 1 63,3 4 0,0 1 0,2 0-63,3 4 0,3 1 0,2 1 0,-2-22 0,2 1 0,1 0 0,2 1 0,1 1 0,3 1 0,0-1 0,1-1 0,0-2 0,0-1 0,1-1 0,0 0 0,7 20 0,0-2 0,1-1 0,-1-6 0,1-3 0,0-1 487,0-9 1,0-2 0,2-1-488,1-1 0,2-2 0,2-1 0,2-2 0,3 0 0,1-2 0,4 2 0,2 0 0,1 0 0,4 3 0,1 1 0,1 0 11,3 4 1,1 0 0,-1 0-12,2 3 0,-1 0 0,0 1 0,2 1 0,0 2 0,-1 0 0,1 1 0,-1 0 0,0-1 0,-2-2 0,0-1 0,0-1 0,1-2 0,0-1 0,0-2 0,-1-3 0,0-1 0,1-1 0,0-5 0,1-2 0,1 0 0,4 0 0,2 0 0,1-3 0,1-3 0,1-2 0,0 0 0,3-2 0,1 0 0,1-2 0,3 3 0,3-2 0,0 0 0,3-1 0,1-1 0,3 0 0,-18-9 0,1 0 0,2-1 0,1 0-346,6 1 1,2 0 0,1-1 0,0 0 345,4 0 0,0-1 0,2 0 0,0 0 0,-14-6 0,0 0 0,1 0 0,0-1 0,1 0-213,2 0 1,0-1 0,1 0 0,0 0-1,0-2 213,0-1 0,1 0 0,0-1 0,0-1 0,0 0 0,0-2 0,0 0 0,0-1 0,0 0 0,-1-2 0,18 1 0,0-1 0,-2-2 0,1-1-262,-5-2 1,0-1-1,-1-2 1,0 0 261,-3-1 0,-1-1 0,0 0 0,-2-1 0,-6-1 0,0-1 0,-2 0 0,0 0 30,20-1 0,-1 0 1,-2-2-31,-5 0 0,-1-2 0,0-1 0,-2-2 0,0-2 0,0-2 0,3-2 0,0-2 0,-1-2 0,1-2 0,0-2 0,0-1 0,3-2 0,1-2 0,-1-1 0,-2-1 0,0-2 0,-1-1 0,2 0 0,1-1 0,-2 0 0,-5 0 0,-1 0 0,-1 0 0,-5 1 0,-1 0 0,-1 0 0,-2 1 0,0 0 0,-2-1 0,0 0 0,-1-1 0,0 0 0,2 0 0,0 0 0,0-1 0,-1-1 0,1 0 0,0 0 0,-2 2 0,0 0 0,0 0 0,2 0 0,0-1 0,0 1 0,-1 0 0,1 0 0,-1 1 0,-1 0 0,-1 1 0,0-1 448,-3 1 0,0-1 0,-3 1-448,23-13 0,-3 1 0,-6 1 0,-4 0 1054,-5 0 1,-3-1-1055,-6 1 0,-2-2 894,-3 1 0,-2-2-894,-2-2 0,-2-4 509,1-5 0,-2-4-509,3-5 0,-2-3 0,2-6 0,-2-2 0,1-3 0,-3-3 0,-16 24 0,-1-1 0,-1-2-72,0-5 0,-2-1 0,0-1 72,-2-2 0,-2 0 0,-1-1 0,0-1 0,-1-2 0,-2 1 0,-2 2 0,-1-1 0,0 1 0,0 0 0,-1 0 0,0 0 0,0 0 0,-1 0 0,-1 1 0,0 2 0,-1 2 0,-1 0 0,4-28 0,-2 1-35,-5 5 1,-3 1 34,-1 2 0,-3 1 0,-2-1 0,0 0 0,0-4 0,0-1 0,0-2 0,0-2 0,0-4 0,0-2 0,0 32 0,0 0 0,0-1 0,-2-1 0,0-1 0,-2 0 0,0 1 0,-2 0 0,-1 1 0,-1 1 0,-1 0 0,-1 1 0,-6-32 0,-2 2 0,-2 0 0,-1 0-187,7 29 1,0-1 0,-1 0 186,0-2 0,-1 0 0,0-1 0,0 0 0,-1 0 0,0 0 0,2 5 0,-1 1 0,0 1 0,-7-23 0,-1 2 0,0 10 0,-1 3 253,-1 5 1,-2 2-254,-1 3 0,-1 0 34,-2 0 1,1 0-35,1 4 0,1 0 287,2 5 1,0 0-288,1 4 0,0-1 0,-2-1 0,-1-2 0,-3-5 0,-3-3 0,-2-7 0,-3-4 0,-4-13 0,-1-3-194,13 27 0,1-1 0,0-1 194,-1-2 0,1-2 0,-1 0 0,0-2 0,1 1 0,-1 0 0,1 3 0,1 0 0,-2 1 0,0-2 0,0 1 0,-1 1 0,-1 2 0,0 2 0,-2 0 0,-2-2 0,-1 0 0,-2 1 0,-1-1 0,-1 0 0,-1 1 0,-2 0 0,0 0 0,0 1 0,-1-1 0,0 0 0,-1 1 0,-1 1 0,-1-1 0,0 2 0,1 1 0,0 1 0,-1 1 0,-1 0 0,0 1 0,-1 1 0,2 2 0,-1 2 0,1 2 0,-22-17 0,-1 5-60,0 2 0,-2 4 60,1 7 0,0 3 0,0 4 0,0 2 0,2 3 0,2 2 0,4 1 0,1 1 0,5 3 0,2 0 0,4 3 0,2 0 289,2 3 0,1 2-289,-2 0 0,0 0 62,-1 1 0,0 0-62,-2 1 0,1 0 0,0 3 0,0 2 0,2 3 0,1 3 0,-1 2 0,0 2 0,-2 2 0,0 1 0,-3 0 0,0 0 0,-1 0 0,-1 0 0,0 0 0,1 0 0,3-2 0,2-1 0,-44-5 0,14-3 0,10-7 0,6 0 0,12 2 0,9 5 0,9 6 0,7 4 0,2 1 0,3 2 0,0 1 0,2 0 0,1 0 0,0-3 0,3 0 0,-1 0 0,-1 0 0,1 0 0,-1 0 0,2 0 0,1 0 0,-1 0 0,1 0 0,-3 0 0,1 0 0,1 0 0,9 0 0,2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26:10.6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350 0 24575,'0'29'0,"0"4"0,0 9 0,0 3 0,0-3 0,0 8 0,0 3 0,0 1 0,0 3 0,0-1 0,0 13 0,0 8 0,-6 13 0,2-41 0,0 2 0,0 4 0,0 2 0,-1 5 0,0 2 0,3 4 0,-1 0 0,0 1 0,-2 0 0,0 1 0,-1 0 0,2-2 0,-1-1 0,1 1 0,-1 1 0,2 0 0,-1 0 0,0 1 0,0 0 0,0 4 0,0 1 0,-1 1 0,1 0 0,-2 3 0,1 1 0,-1 2 0,0 0 0,-2 0 0,-1 1 0,1 4 0,-1 0 0,1 2 0,-1-1 0,0 0 0,1 0 0,1-2 0,1-2 0,0-4 0,0-1 0,1-1 0,1 0 0,0-1 0,0 0 0,-2 1 0,1 1 0,0 0 0,1 1 0,0-3 0,1-1 0,1-1 0,0-1 0,2 0 0,0-1 0,0-1 0,0 0 0,0 2 0,0-1 0,1 1 0,-2-1 0,0-2 0,-1 0 0,-1-5 0,-1-1 0,-2-5 0,0-3 0,1-6 0,-1-1 0,-4 37 0,3-9 0,3-11 0,-2-14 0,3-14 0,0-10 0,1-5 0,2-3 0,0-3 0,-2-4 0,-1-2 0,0-1 0,0 0 0,3 2 0,2-1 0,4-2 0,5-6 0,4-4 0,8 0 0,3 0 0,5 0 0,10 0 0,10 8 0,18 14 0,-23-3 0,3 4 0,7 7 0,2 3 0,12 6 0,4 2 0,-18-9 0,2 1 0,2 1-243,4 4 1,0 0 0,2 2 242,5 2 0,1 0 0,0 1 0,2 2 0,1-1 0,-2 1 0,-2-2 0,-1 0 0,0-1 0,1 1 0,-1-1 0,0 0 0,0 0 0,0 0 0,0-1 0,1 0 0,0 0 0,0 0 0,3 0 0,0 0 0,0-1 0,0-1 0,1 0 0,1-1 0,2 1 0,0 0 0,2 0-415,1 1 1,2-1 0,1 1 414,5 0 0,2 1 0,1-2 0,-20-8 0,1-1 0,0 0 0,1-1 0,2 1 0,0-2 0,0 1 0,-1-1 0,-2-2 0,-1 1 0,-1-1 0,1 0 0,19 7 0,-1-1 0,-2 0 0,-7-3 0,-2-1 0,-2 0-79,-8-3 1,-1 1 0,-2-2 78,27 10 0,-3-2 0,-14-3 0,-3 0 0,-9-2 0,-3 0 336,-5-4 1,-3 1-337,-4-1 0,-3 0 636,0-1 0,0 0-636,0 0 0,-1 0 130,1 1 0,0 1-130,-1-1 0,1 0 0,40 25 0,-7-2 0,-4-6 0,-9-1 0,-8-6 0,-9-4 0,-7-3 0,-4-7 0,4-4 0,0-2 0,4 1 0,-1 0 0,-1 2 0,0 0 0,-4-2 0,-4-2 0,-2 0 0,-3-2 0,-4-1 0,0-1 0,-3 1 0,2 0 0,2 3 0,-1-2 0,-3-2 0,-6 0 0,-3-3 0,-7-1 0,-3-2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26:14.4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153 1 24575,'0'47'0,"0"20"0,0-16 0,0 4 0,0 15 0,0 5 0,0 8 0,0 3 0,0 9 0,0 2 0,0-30 0,0 1 0,0 0-196,0 2 0,0 0 0,0 1 196,0 2 0,0 0 0,0 0 0,0-2 0,0 0 0,0 0 0,0 1 0,0 0 0,0 0 0,0 0 0,0 0 0,0 0 0,0 2 0,0 1 0,0 1 0,0 9 0,0 1 0,0 1-397,-1 5 1,0 1-1,-1 2 397,0-20 0,-1 2 0,1 0 0,-2 0 0,1 2 0,-1 1 0,0-1 0,-1-1 0,-1 20 0,-1-2 0,-1-1-187,2-6 0,-1-1 1,0-3 186,2-11 0,0-2 0,0-2 0,0 18 0,1-4 0,1-12 0,2-3 200,1-11 0,0-2-200,0-4 0,0-1 1324,0 46-1324,0-1 614,0 1-614,0-1 0,0-3 0,0-10 0,0-10 0,0-12 0,0-11 0,0-9 0,0-11 0,0-2 0,-1-1 0,-2 3 0,-1 3 0,1 2 0,2 2 0,1 0 0,0 2 0,0 3 0,0 0 0,0 1 0,-3-2 0,-1-3 0,1-1 0,0 1 0,3-1 0,0-3 0,0 0 0,0-3 0,0-4 0,0 0 0,0-3 0,-2-6 0,-3-5 0,-4-13 0,3-1 0,0-4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26:17.8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5710 1 24575,'-17'0'0,"-9"0"0,-14 1 0,-10 7 0,-9 7 0,-25 18 0,33-10 0,-2 1 0,-6 2 0,-1 0 0,-3 1 0,1 0 0,7-3 0,0-1 0,-3 1 0,0 1 0,-3 0 0,-1 0 0,-4 3 0,-1 0 0,-4 2 0,0 1 0,0-1 0,0 1 0,-1 1 0,2 1 0,4-3 0,2 0 0,3-2 0,2 0 0,2-2 0,1-1 0,1 0 0,-1 0 0,-4 2 0,-1 1 0,-4-1 0,-2 0 0,-4 4 0,-2 0 0,-3 2 0,-1 0 0,1 0 0,-1 0 0,1 2 0,0 0 0,4-2 0,1-1 0,2-1 0,2-1 0,6-1 0,1 0 0,7-3 0,1 0 0,6-2 0,1 0 0,-37 23 0,-4-5 0,-3-2 0,0-2 0,4-4 0,14-3 0,11-2 0,10-6 0,7 0 0,5-4 0,3-4 0,4 3 0,1-3 0,-1 3 0,-4 1 0,-4 0 0,-4 3 0,-7 2 0,-6 3 0,-7 0 0,-2 0 0,-3 0 0,-2 1 0,3-1 0,2 0 0,4 0 0,3-1 0,0 1 0,2-1 0,3 0 0,1 1 0,-1-1 0,1 0 0,1 0 0,1 1 0,5 2 0,5 0 0,2-3 0,6-3 0,3-7 0,5-6 0,6-4 0,3-3 0,2 0 0,6 0 0,0-2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7T04:26:20.8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4145 4642 24575,'-28'-8'0,"-6"-9"0,-5-6 0,-8-12 0,8 2 0,-5-5 0,-23-22 0,-8-6-661,11 9 0,-4-3 0,-3-1 661,11 8 0,-2-1 0,-1 0 0,1 1 0,3 3 0,0 1 0,0 0 0,3 3 159,-9-7 0,4 2 0,3 3-159,-9-8 0,6 5 0,19 13 0,2 1 0,0-5 0,0-2 0,-6-7 0,-3-2 0,-6-6 0,-1-2 753,0 0 0,0 2-753,7 9 0,2 3 0,3 3 0,0-1 0,-6-6 0,-3-4 0,-12-15 0,-5-6-341,17 17 0,-2-2 1,0-2 340,-4-5 0,0-2 0,0 2 0,5 3 0,0 0 0,2 1-138,6 6 1,1 1 0,1-1 137,2 1 0,1 0 0,1-1 0,1 0 0,1-1 0,0 0 0,-2-3 0,0-1 0,0 1 0,1-1 0,0 0 0,1 1 0,-15-23 0,2 4 0,6 10 0,2 4 0,9 11 0,1 4 0,3 7 0,2 1 0,-25-38 1000,-1 0-1000,-3 0 434,4 8-434,5 10 0,9 12 0,5 10 0,6 9 0,5 9 0,3 6 0,7 3 0,2 5 0,2 1 0,5 6 0,2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E4309-BA17-1347-893D-0C1C98BF3763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3218C-4DFE-D14F-BF79-CE6B29324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60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Heading font is </a:t>
            </a:r>
            <a:r>
              <a:rPr lang="en-US" dirty="0" err="1"/>
              <a:t>DynaPuff</a:t>
            </a:r>
            <a:r>
              <a:rPr lang="en-US" dirty="0"/>
              <a:t>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D3218C-4DFE-D14F-BF79-CE6B29324C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1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270.png"/><Relationship Id="rId7" Type="http://schemas.openxmlformats.org/officeDocument/2006/relationships/image" Target="../media/image290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customXml" Target="../ink/ink1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31.png"/><Relationship Id="rId5" Type="http://schemas.openxmlformats.org/officeDocument/2006/relationships/image" Target="../media/image280.png"/><Relationship Id="rId15" Type="http://schemas.openxmlformats.org/officeDocument/2006/relationships/image" Target="../media/image22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30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6.png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10.xml"/><Relationship Id="rId1" Type="http://schemas.openxmlformats.org/officeDocument/2006/relationships/video" Target="https://www.youtube.com/embed/F5tz887wXCY?feature=oembed" TargetMode="External"/><Relationship Id="rId6" Type="http://schemas.openxmlformats.org/officeDocument/2006/relationships/image" Target="../media/image29.png"/><Relationship Id="rId5" Type="http://schemas.openxmlformats.org/officeDocument/2006/relationships/image" Target="../media/image28.jpeg"/><Relationship Id="rId4" Type="http://schemas.openxmlformats.org/officeDocument/2006/relationships/image" Target="../media/image27.png"/><Relationship Id="rId9" Type="http://schemas.openxmlformats.org/officeDocument/2006/relationships/hyperlink" Target="https://www.youtube.com/watch?v=F5tz887wXC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B4003F-9C6D-0547-E33A-6EEA52C11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074584">
            <a:off x="1607630" y="2295060"/>
            <a:ext cx="3747035" cy="6858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55CD9B-06E6-870C-E1B7-6DDF8833399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60000"/>
          </a:blip>
          <a:stretch>
            <a:fillRect/>
          </a:stretch>
        </p:blipFill>
        <p:spPr>
          <a:xfrm rot="15205702">
            <a:off x="8440228" y="1118699"/>
            <a:ext cx="6589668" cy="485209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5036F35-5E89-7FDC-D022-382B3A9466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4453218">
            <a:off x="8569072" y="1173695"/>
            <a:ext cx="4934907" cy="2800526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E7B047E-4CC8-C951-65E4-1FFD685940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988" y="1606459"/>
            <a:ext cx="2805686" cy="264981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93EECF8-49F9-EF86-A18D-B972FA7568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314061">
            <a:off x="70362" y="4336144"/>
            <a:ext cx="2699131" cy="266863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E79EA70-CF16-816E-EB45-4A8031BF57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4674" y="3090269"/>
            <a:ext cx="2593696" cy="21710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D2F4206-B128-0C70-FC8F-4E078210BF8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15491" y="3952727"/>
            <a:ext cx="3976509" cy="275296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D262C-FC41-CA99-1716-FE5A08763BE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90610" y="2490099"/>
            <a:ext cx="1367723" cy="155710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62993F5-39B5-47A5-20A0-022BE50E3AE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9378" y="5398513"/>
            <a:ext cx="2120900" cy="22606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E9EE67-EC25-D989-B66F-B5D0CBAE5CB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2067014">
            <a:off x="5143630" y="1570390"/>
            <a:ext cx="974016" cy="1557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AFA841-607B-DDAC-E49F-AC7E1D685EF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4973" y="208194"/>
            <a:ext cx="11266328" cy="1831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4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82" y="2975175"/>
            <a:ext cx="10562669" cy="130787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838199" y="2161795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analyse how the media they take in shapes their understandings of gender, sexuality and beyond.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838199" y="4062744"/>
            <a:ext cx="10515600" cy="1851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identify and explain the implicit and explicit messages they learn from the media they consume.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describe how media algorithms work and how that impacts what they see. 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736" y="2901950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0281" y="402598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2985188">
            <a:off x="-29689" y="5907217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4382" y="10800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76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1FB07-623C-0B18-055B-7D55FA18E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AAEB390-1F2E-2600-0BC8-4BA61E9801E0}"/>
                  </a:ext>
                </a:extLst>
              </p14:cNvPr>
              <p14:cNvContentPartPr/>
              <p14:nvPr/>
            </p14:nvContentPartPr>
            <p14:xfrm>
              <a:off x="3790920" y="1690688"/>
              <a:ext cx="5061600" cy="45720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AAEB390-1F2E-2600-0BC8-4BA61E9801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73280" y="1673048"/>
                <a:ext cx="5097240" cy="460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67E1F71-4BA0-EBD5-4C24-BF4756780FB1}"/>
                  </a:ext>
                </a:extLst>
              </p14:cNvPr>
              <p14:cNvContentPartPr/>
              <p14:nvPr/>
            </p14:nvContentPartPr>
            <p14:xfrm>
              <a:off x="6144960" y="1768448"/>
              <a:ext cx="2601720" cy="34160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67E1F71-4BA0-EBD5-4C24-BF4756780FB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27320" y="1750448"/>
                <a:ext cx="2637360" cy="345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C588E15-6A8F-0DD8-1485-BAB7C3BD26F9}"/>
                  </a:ext>
                </a:extLst>
              </p14:cNvPr>
              <p14:cNvContentPartPr/>
              <p14:nvPr/>
            </p14:nvContentPartPr>
            <p14:xfrm>
              <a:off x="6097800" y="3996848"/>
              <a:ext cx="55440" cy="22665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C588E15-6A8F-0DD8-1485-BAB7C3BD26F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79800" y="3979208"/>
                <a:ext cx="91080" cy="230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00A1818-B4BA-1812-9EE8-991FBD7312DB}"/>
                  </a:ext>
                </a:extLst>
              </p14:cNvPr>
              <p14:cNvContentPartPr/>
              <p14:nvPr/>
            </p14:nvContentPartPr>
            <p14:xfrm>
              <a:off x="4089360" y="3990728"/>
              <a:ext cx="2055600" cy="9190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00A1818-B4BA-1812-9EE8-991FBD7312D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71360" y="3973088"/>
                <a:ext cx="2091240" cy="9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0C1A9B35-4247-05B9-D793-67614573B51C}"/>
                  </a:ext>
                </a:extLst>
              </p14:cNvPr>
              <p14:cNvContentPartPr/>
              <p14:nvPr/>
            </p14:nvContentPartPr>
            <p14:xfrm>
              <a:off x="4603800" y="2283968"/>
              <a:ext cx="1492200" cy="16714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0C1A9B35-4247-05B9-D793-67614573B51C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86160" y="2266328"/>
                <a:ext cx="1527840" cy="1707120"/>
              </a:xfrm>
              <a:prstGeom prst="rect">
                <a:avLst/>
              </a:prstGeom>
            </p:spPr>
          </p:pic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D2026E59-DC80-D625-AB68-A173DA4345D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5400000">
            <a:off x="-3841807" y="2631001"/>
            <a:ext cx="7772400" cy="269137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07F5DBD-E192-765D-AA9E-6FE2A6F6B6C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6486101">
            <a:off x="10284210" y="4778447"/>
            <a:ext cx="2473469" cy="24515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82B12D2-41BE-C9DD-34BC-EA5FFEEFD6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37738" y="343638"/>
            <a:ext cx="10793728" cy="17819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958364-9554-E02E-B514-200C75178AF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21733" y="1878513"/>
            <a:ext cx="2251199" cy="13772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EAE18C-7CA5-A2B7-06B1-9AA275FE7C1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672893" y="2855199"/>
            <a:ext cx="2118975" cy="10594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C8EE67-5C60-07CA-C1D8-E95A88053F9C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103760" y="4528605"/>
            <a:ext cx="2692400" cy="1511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69145-7EA1-A176-BAC3-28D1E8A6702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826705" y="4444701"/>
            <a:ext cx="2159000" cy="1308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9BDE44-3517-E26E-2042-B9FD696ADDAA}"/>
              </a:ext>
            </a:extLst>
          </p:cNvPr>
          <p:cNvSpPr txBox="1"/>
          <p:nvPr/>
        </p:nvSpPr>
        <p:spPr>
          <a:xfrm rot="163826">
            <a:off x="3952542" y="3519315"/>
            <a:ext cx="1933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DynaPuff" pitchFamily="2" charset="77"/>
                <a:ea typeface="DynaPuff" pitchFamily="2" charset="77"/>
              </a:rPr>
              <a:t>Reality TV</a:t>
            </a:r>
          </a:p>
          <a:p>
            <a:r>
              <a:rPr lang="en-US" sz="2400" dirty="0">
                <a:ea typeface="EB Garamond Medium" pitchFamily="2" charset="0"/>
                <a:cs typeface="EB Garamond Medium" pitchFamily="2" charset="0"/>
              </a:rPr>
              <a:t>15%</a:t>
            </a:r>
          </a:p>
        </p:txBody>
      </p:sp>
    </p:spTree>
    <p:extLst>
      <p:ext uri="{BB962C8B-B14F-4D97-AF65-F5344CB8AC3E}">
        <p14:creationId xmlns:p14="http://schemas.microsoft.com/office/powerpoint/2010/main" val="410526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43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224AA1-E618-D1D7-2F14-B06EF3565D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71534">
            <a:off x="9756732" y="348879"/>
            <a:ext cx="1485900" cy="1841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2AA648-09AD-C1EE-2F5B-8BF668737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64" y="3956179"/>
            <a:ext cx="2451878" cy="2318139"/>
          </a:xfrm>
          <a:prstGeom prst="rect">
            <a:avLst/>
          </a:prstGeom>
        </p:spPr>
      </p:pic>
      <p:pic>
        <p:nvPicPr>
          <p:cNvPr id="2" name="Online Media 1" descr="Social media algorithms explained | CBC Kids News">
            <a:hlinkClick r:id="" action="ppaction://media"/>
            <a:extLst>
              <a:ext uri="{FF2B5EF4-FFF2-40B4-BE49-F238E27FC236}">
                <a16:creationId xmlns:a16="http://schemas.microsoft.com/office/drawing/2014/main" id="{373AAA75-D4F7-D93F-858A-ADDB967B3AD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2274104" y="1269629"/>
            <a:ext cx="7643792" cy="431874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965AC23-449A-4D3D-BF9D-6EF8E7131C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9159" y="3865945"/>
            <a:ext cx="4514578" cy="36981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4421E7-91A2-81B9-FFBD-BF12A54B13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313757">
            <a:off x="10284902" y="4212126"/>
            <a:ext cx="2247317" cy="33519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1E276AE-6074-8836-5179-7B568B070C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12516" y="-998102"/>
            <a:ext cx="3419939" cy="3721017"/>
          </a:xfrm>
          <a:prstGeom prst="rect">
            <a:avLst/>
          </a:prstGeom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id="{DE5CCDBE-00D8-274F-7FFD-5043C3DCCF17}"/>
              </a:ext>
            </a:extLst>
          </p:cNvPr>
          <p:cNvSpPr txBox="1"/>
          <p:nvPr/>
        </p:nvSpPr>
        <p:spPr>
          <a:xfrm>
            <a:off x="4260123" y="6041767"/>
            <a:ext cx="367475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bg2"/>
                </a:solidFill>
                <a:ea typeface="+mn-lt"/>
                <a:cs typeface="+mn-lt"/>
              </a:rPr>
              <a:t>CBC Kids News</a:t>
            </a:r>
            <a:r>
              <a:rPr lang="en-US" sz="1200" dirty="0">
                <a:solidFill>
                  <a:schemeClr val="bg2"/>
                </a:solidFill>
                <a:effectLst/>
                <a:ea typeface="+mn-lt"/>
                <a:cs typeface="+mn-lt"/>
              </a:rPr>
              <a:t>. (</a:t>
            </a:r>
            <a:r>
              <a:rPr lang="en-US" sz="1200" dirty="0">
                <a:solidFill>
                  <a:schemeClr val="bg2"/>
                </a:solidFill>
                <a:ea typeface="+mn-lt"/>
                <a:cs typeface="+mn-lt"/>
              </a:rPr>
              <a:t>2021).</a:t>
            </a:r>
            <a:r>
              <a:rPr lang="en-US" sz="1200" i="1" dirty="0">
                <a:solidFill>
                  <a:schemeClr val="bg2"/>
                </a:solidFill>
                <a:ea typeface="+mn-lt"/>
                <a:cs typeface="+mn-lt"/>
              </a:rPr>
              <a:t> Social media algorithms explained</a:t>
            </a:r>
            <a:r>
              <a:rPr lang="en-US" sz="1200" dirty="0">
                <a:solidFill>
                  <a:schemeClr val="bg2"/>
                </a:solidFill>
                <a:ea typeface="+mn-lt"/>
                <a:cs typeface="+mn-lt"/>
              </a:rPr>
              <a:t> [Video]. </a:t>
            </a:r>
            <a:r>
              <a:rPr lang="en-US" sz="1200" dirty="0">
                <a:solidFill>
                  <a:schemeClr val="bg2"/>
                </a:solidFill>
                <a:effectLst/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sz="1200" dirty="0">
                <a:solidFill>
                  <a:schemeClr val="bg2"/>
                </a:solidFill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www.youtube</a:t>
            </a:r>
            <a:r>
              <a:rPr lang="en-US" sz="1200" dirty="0">
                <a:solidFill>
                  <a:schemeClr val="bg2"/>
                </a:solidFill>
                <a:effectLst/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1200" dirty="0">
                <a:solidFill>
                  <a:schemeClr val="bg2"/>
                </a:solidFill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en-US" sz="1200" dirty="0">
                <a:solidFill>
                  <a:schemeClr val="bg2"/>
                </a:solidFill>
                <a:effectLst/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US" sz="1200" dirty="0">
                <a:solidFill>
                  <a:schemeClr val="bg2"/>
                </a:solidFill>
                <a:ea typeface="+mn-lt"/>
                <a:cs typeface="+mn-lt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watch?v=F5tz887wXCY</a:t>
            </a:r>
            <a:r>
              <a:rPr lang="en-US" sz="1200" dirty="0">
                <a:solidFill>
                  <a:schemeClr val="bg2"/>
                </a:solidFill>
                <a:ea typeface="+mn-lt"/>
                <a:cs typeface="+mn-lt"/>
              </a:rPr>
              <a:t> </a:t>
            </a:r>
            <a:endParaRPr lang="en-US" dirty="0">
              <a:solidFill>
                <a:schemeClr val="bg2"/>
              </a:solidFill>
              <a:latin typeface="EB Garamond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74464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638432-BE10-45B0-BA17-A8E32EA8010B}">
  <ds:schemaRefs>
    <ds:schemaRef ds:uri="093b6231-e375-43c2-81d2-110bb3acd352"/>
    <ds:schemaRef ds:uri="http://www.w3.org/XML/1998/namespace"/>
    <ds:schemaRef ds:uri="http://schemas.microsoft.com/office/infopath/2007/PartnerControls"/>
    <ds:schemaRef ds:uri="454559df-0538-46b5-912a-ca2478e3fb6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92210DB-F9B9-4E48-BC35-2D4FCD7520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559df-0538-46b5-912a-ca2478e3fb6e"/>
    <ds:schemaRef ds:uri="093b6231-e375-43c2-81d2-110bb3acd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1A6E73-5861-44ED-96E3-39E82E0882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82</Words>
  <Application>Microsoft Office PowerPoint</Application>
  <PresentationFormat>Widescreen</PresentationFormat>
  <Paragraphs>8</Paragraphs>
  <Slides>4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11</cp:revision>
  <dcterms:created xsi:type="dcterms:W3CDTF">2025-06-17T04:16:30Z</dcterms:created>
  <dcterms:modified xsi:type="dcterms:W3CDTF">2025-07-10T22:24:10Z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