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5" r:id="rId5"/>
    <p:sldId id="278" r:id="rId6"/>
    <p:sldId id="274" r:id="rId7"/>
    <p:sldId id="277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746"/>
    <a:srgbClr val="F5E2D3"/>
    <a:srgbClr val="D49550"/>
    <a:srgbClr val="F7D485"/>
    <a:srgbClr val="FCF5F1"/>
    <a:srgbClr val="D24B17"/>
    <a:srgbClr val="F6B1BF"/>
    <a:srgbClr val="9842A7"/>
    <a:srgbClr val="C54413"/>
    <a:srgbClr val="F2B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0FF82-1EB3-E94C-A531-DF83F0182595}" v="54" dt="2025-07-10T05:46:42.677"/>
    <p1510:client id="{F58CFE68-A3D6-E26E-8C7C-27139E52EA1D}" v="1" dt="2025-07-10T22:26:46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9"/>
    <p:restoredTop sz="94659"/>
  </p:normalViewPr>
  <p:slideViewPr>
    <p:cSldViewPr snapToGrid="0">
      <p:cViewPr varScale="1">
        <p:scale>
          <a:sx n="103" d="100"/>
          <a:sy n="103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Fagan" userId="73670f4d-3786-4a2a-8dfc-20a99adfbb71" providerId="ADAL" clId="{DF50FF82-1EB3-E94C-A531-DF83F0182595}"/>
    <pc:docChg chg="undo custSel addSld delSld modSld modMainMaster">
      <pc:chgData name="Lydia Fagan" userId="73670f4d-3786-4a2a-8dfc-20a99adfbb71" providerId="ADAL" clId="{DF50FF82-1EB3-E94C-A531-DF83F0182595}" dt="2025-07-10T05:48:19.303" v="56" actId="20577"/>
      <pc:docMkLst>
        <pc:docMk/>
      </pc:docMkLst>
      <pc:sldChg chg="del">
        <pc:chgData name="Lydia Fagan" userId="73670f4d-3786-4a2a-8dfc-20a99adfbb71" providerId="ADAL" clId="{DF50FF82-1EB3-E94C-A531-DF83F0182595}" dt="2025-07-09T05:35:40.092" v="5" actId="2696"/>
        <pc:sldMkLst>
          <pc:docMk/>
          <pc:sldMk cId="94284138" sldId="270"/>
        </pc:sldMkLst>
      </pc:sldChg>
      <pc:sldChg chg="addSp delSp modSp mod">
        <pc:chgData name="Lydia Fagan" userId="73670f4d-3786-4a2a-8dfc-20a99adfbb71" providerId="ADAL" clId="{DF50FF82-1EB3-E94C-A531-DF83F0182595}" dt="2025-07-09T05:37:22.941" v="23" actId="478"/>
        <pc:sldMkLst>
          <pc:docMk/>
          <pc:sldMk cId="2189684181" sldId="274"/>
        </pc:sldMkLst>
        <pc:spChg chg="del">
          <ac:chgData name="Lydia Fagan" userId="73670f4d-3786-4a2a-8dfc-20a99adfbb71" providerId="ADAL" clId="{DF50FF82-1EB3-E94C-A531-DF83F0182595}" dt="2025-07-09T05:37:21.021" v="22" actId="478"/>
          <ac:spMkLst>
            <pc:docMk/>
            <pc:sldMk cId="2189684181" sldId="274"/>
            <ac:spMk id="2" creationId="{CD15881B-6A6B-0C0F-8A11-A0E37400A1CF}"/>
          </ac:spMkLst>
        </pc:spChg>
        <pc:spChg chg="add del mod">
          <ac:chgData name="Lydia Fagan" userId="73670f4d-3786-4a2a-8dfc-20a99adfbb71" providerId="ADAL" clId="{DF50FF82-1EB3-E94C-A531-DF83F0182595}" dt="2025-07-09T05:37:22.941" v="23" actId="478"/>
          <ac:spMkLst>
            <pc:docMk/>
            <pc:sldMk cId="2189684181" sldId="274"/>
            <ac:spMk id="9" creationId="{FF184DFB-A8CE-7EC2-09AE-6AD01A62CA4D}"/>
          </ac:spMkLst>
        </pc:spChg>
        <pc:picChg chg="add mod">
          <ac:chgData name="Lydia Fagan" userId="73670f4d-3786-4a2a-8dfc-20a99adfbb71" providerId="ADAL" clId="{DF50FF82-1EB3-E94C-A531-DF83F0182595}" dt="2025-07-09T05:37:18.403" v="21" actId="167"/>
          <ac:picMkLst>
            <pc:docMk/>
            <pc:sldMk cId="2189684181" sldId="274"/>
            <ac:picMk id="3" creationId="{3F0D718C-5ED2-78E3-E314-A6A1EBC67ADD}"/>
          </ac:picMkLst>
        </pc:picChg>
      </pc:sldChg>
      <pc:sldChg chg="addSp delSp modSp mod">
        <pc:chgData name="Lydia Fagan" userId="73670f4d-3786-4a2a-8dfc-20a99adfbb71" providerId="ADAL" clId="{DF50FF82-1EB3-E94C-A531-DF83F0182595}" dt="2025-07-09T05:36:33.893" v="14" actId="478"/>
        <pc:sldMkLst>
          <pc:docMk/>
          <pc:sldMk cId="3138443646" sldId="275"/>
        </pc:sldMkLst>
        <pc:spChg chg="add del mod">
          <ac:chgData name="Lydia Fagan" userId="73670f4d-3786-4a2a-8dfc-20a99adfbb71" providerId="ADAL" clId="{DF50FF82-1EB3-E94C-A531-DF83F0182595}" dt="2025-07-09T05:36:33.893" v="14" actId="478"/>
          <ac:spMkLst>
            <pc:docMk/>
            <pc:sldMk cId="3138443646" sldId="275"/>
            <ac:spMk id="6" creationId="{CF1CE5A3-66F0-29C4-47C4-6EC20DA52A13}"/>
          </ac:spMkLst>
        </pc:spChg>
        <pc:spChg chg="del">
          <ac:chgData name="Lydia Fagan" userId="73670f4d-3786-4a2a-8dfc-20a99adfbb71" providerId="ADAL" clId="{DF50FF82-1EB3-E94C-A531-DF83F0182595}" dt="2025-07-09T05:36:32.577" v="13" actId="478"/>
          <ac:spMkLst>
            <pc:docMk/>
            <pc:sldMk cId="3138443646" sldId="275"/>
            <ac:spMk id="30" creationId="{1E329178-6C2C-41F4-F28D-E5A12745D962}"/>
          </ac:spMkLst>
        </pc:spChg>
        <pc:picChg chg="add mod">
          <ac:chgData name="Lydia Fagan" userId="73670f4d-3786-4a2a-8dfc-20a99adfbb71" providerId="ADAL" clId="{DF50FF82-1EB3-E94C-A531-DF83F0182595}" dt="2025-07-09T05:36:29.291" v="12" actId="167"/>
          <ac:picMkLst>
            <pc:docMk/>
            <pc:sldMk cId="3138443646" sldId="275"/>
            <ac:picMk id="4" creationId="{3DDE4263-0A7A-0C50-1E73-FFAD87E22DD0}"/>
          </ac:picMkLst>
        </pc:picChg>
      </pc:sldChg>
      <pc:sldChg chg="addSp delSp modSp mod modNotesTx">
        <pc:chgData name="Lydia Fagan" userId="73670f4d-3786-4a2a-8dfc-20a99adfbb71" providerId="ADAL" clId="{DF50FF82-1EB3-E94C-A531-DF83F0182595}" dt="2025-07-10T05:48:19.303" v="56" actId="20577"/>
        <pc:sldMkLst>
          <pc:docMk/>
          <pc:sldMk cId="881470461" sldId="276"/>
        </pc:sldMkLst>
        <pc:spChg chg="del">
          <ac:chgData name="Lydia Fagan" userId="73670f4d-3786-4a2a-8dfc-20a99adfbb71" providerId="ADAL" clId="{DF50FF82-1EB3-E94C-A531-DF83F0182595}" dt="2025-07-09T05:38:51.410" v="42" actId="478"/>
          <ac:spMkLst>
            <pc:docMk/>
            <pc:sldMk cId="881470461" sldId="276"/>
            <ac:spMk id="2" creationId="{B8390328-2609-BCF5-39B0-2C4B8100C02B}"/>
          </ac:spMkLst>
        </pc:spChg>
        <pc:spChg chg="del">
          <ac:chgData name="Lydia Fagan" userId="73670f4d-3786-4a2a-8dfc-20a99adfbb71" providerId="ADAL" clId="{DF50FF82-1EB3-E94C-A531-DF83F0182595}" dt="2025-07-09T05:39:14.701" v="46" actId="478"/>
          <ac:spMkLst>
            <pc:docMk/>
            <pc:sldMk cId="881470461" sldId="276"/>
            <ac:spMk id="10" creationId="{D8B5ED71-BF6F-3A0E-44A3-61AE01ADAB10}"/>
          </ac:spMkLst>
        </pc:spChg>
        <pc:picChg chg="add del mod">
          <ac:chgData name="Lydia Fagan" userId="73670f4d-3786-4a2a-8dfc-20a99adfbb71" providerId="ADAL" clId="{DF50FF82-1EB3-E94C-A531-DF83F0182595}" dt="2025-07-10T05:47:12.602" v="54" actId="478"/>
          <ac:picMkLst>
            <pc:docMk/>
            <pc:sldMk cId="881470461" sldId="276"/>
            <ac:picMk id="3" creationId="{B7F343E2-9C9A-307A-4EA7-C7AB416C5627}"/>
          </ac:picMkLst>
        </pc:picChg>
        <pc:picChg chg="mod">
          <ac:chgData name="Lydia Fagan" userId="73670f4d-3786-4a2a-8dfc-20a99adfbb71" providerId="ADAL" clId="{DF50FF82-1EB3-E94C-A531-DF83F0182595}" dt="2025-07-10T05:47:17.395" v="55" actId="1076"/>
          <ac:picMkLst>
            <pc:docMk/>
            <pc:sldMk cId="881470461" sldId="276"/>
            <ac:picMk id="4" creationId="{677D4905-03B5-1D28-87A8-D949946DD564}"/>
          </ac:picMkLst>
        </pc:picChg>
        <pc:picChg chg="add mod">
          <ac:chgData name="Lydia Fagan" userId="73670f4d-3786-4a2a-8dfc-20a99adfbb71" providerId="ADAL" clId="{DF50FF82-1EB3-E94C-A531-DF83F0182595}" dt="2025-07-09T05:39:12.536" v="45" actId="167"/>
          <ac:picMkLst>
            <pc:docMk/>
            <pc:sldMk cId="881470461" sldId="276"/>
            <ac:picMk id="6" creationId="{44D417E2-3E0F-0163-5B9A-9BF4051D499A}"/>
          </ac:picMkLst>
        </pc:picChg>
      </pc:sldChg>
      <pc:sldChg chg="addSp delSp modSp mod">
        <pc:chgData name="Lydia Fagan" userId="73670f4d-3786-4a2a-8dfc-20a99adfbb71" providerId="ADAL" clId="{DF50FF82-1EB3-E94C-A531-DF83F0182595}" dt="2025-07-09T05:38:28.973" v="33" actId="478"/>
        <pc:sldMkLst>
          <pc:docMk/>
          <pc:sldMk cId="2401689467" sldId="277"/>
        </pc:sldMkLst>
        <pc:spChg chg="del mod">
          <ac:chgData name="Lydia Fagan" userId="73670f4d-3786-4a2a-8dfc-20a99adfbb71" providerId="ADAL" clId="{DF50FF82-1EB3-E94C-A531-DF83F0182595}" dt="2025-07-09T05:38:26.509" v="32" actId="478"/>
          <ac:spMkLst>
            <pc:docMk/>
            <pc:sldMk cId="2401689467" sldId="277"/>
            <ac:spMk id="2" creationId="{C1ADAAEF-2F51-5AB1-D917-B519C3225B35}"/>
          </ac:spMkLst>
        </pc:spChg>
        <pc:spChg chg="add del mod">
          <ac:chgData name="Lydia Fagan" userId="73670f4d-3786-4a2a-8dfc-20a99adfbb71" providerId="ADAL" clId="{DF50FF82-1EB3-E94C-A531-DF83F0182595}" dt="2025-07-09T05:38:28.973" v="33" actId="478"/>
          <ac:spMkLst>
            <pc:docMk/>
            <pc:sldMk cId="2401689467" sldId="277"/>
            <ac:spMk id="8" creationId="{071CF1C7-4A17-AB6E-B0D1-133FF3E77A9A}"/>
          </ac:spMkLst>
        </pc:spChg>
        <pc:picChg chg="add mod">
          <ac:chgData name="Lydia Fagan" userId="73670f4d-3786-4a2a-8dfc-20a99adfbb71" providerId="ADAL" clId="{DF50FF82-1EB3-E94C-A531-DF83F0182595}" dt="2025-07-09T05:38:23.701" v="31" actId="167"/>
          <ac:picMkLst>
            <pc:docMk/>
            <pc:sldMk cId="2401689467" sldId="277"/>
            <ac:picMk id="6" creationId="{714FA71A-DFBA-EE84-3311-060BBD5E3985}"/>
          </ac:picMkLst>
        </pc:picChg>
      </pc:sldChg>
      <pc:sldChg chg="modSp add mod">
        <pc:chgData name="Lydia Fagan" userId="73670f4d-3786-4a2a-8dfc-20a99adfbb71" providerId="ADAL" clId="{DF50FF82-1EB3-E94C-A531-DF83F0182595}" dt="2025-07-09T05:39:33.064" v="49" actId="167"/>
        <pc:sldMkLst>
          <pc:docMk/>
          <pc:sldMk cId="3642476555" sldId="278"/>
        </pc:sldMkLst>
        <pc:spChg chg="mod">
          <ac:chgData name="Lydia Fagan" userId="73670f4d-3786-4a2a-8dfc-20a99adfbb71" providerId="ADAL" clId="{DF50FF82-1EB3-E94C-A531-DF83F0182595}" dt="2025-07-09T05:35:19.227" v="2" actId="2711"/>
          <ac:spMkLst>
            <pc:docMk/>
            <pc:sldMk cId="3642476555" sldId="278"/>
            <ac:spMk id="3" creationId="{EDA8DA37-6224-BA06-9FAA-D1D07D3379E5}"/>
          </ac:spMkLst>
        </pc:spChg>
        <pc:spChg chg="mod">
          <ac:chgData name="Lydia Fagan" userId="73670f4d-3786-4a2a-8dfc-20a99adfbb71" providerId="ADAL" clId="{DF50FF82-1EB3-E94C-A531-DF83F0182595}" dt="2025-07-09T05:35:31.811" v="4" actId="2711"/>
          <ac:spMkLst>
            <pc:docMk/>
            <pc:sldMk cId="3642476555" sldId="278"/>
            <ac:spMk id="5" creationId="{76142B5D-E9CF-2270-EA51-49791E3DBA2C}"/>
          </ac:spMkLst>
        </pc:spChg>
        <pc:picChg chg="mod">
          <ac:chgData name="Lydia Fagan" userId="73670f4d-3786-4a2a-8dfc-20a99adfbb71" providerId="ADAL" clId="{DF50FF82-1EB3-E94C-A531-DF83F0182595}" dt="2025-07-09T05:39:33.064" v="49" actId="167"/>
          <ac:picMkLst>
            <pc:docMk/>
            <pc:sldMk cId="3642476555" sldId="278"/>
            <ac:picMk id="9" creationId="{39EE1913-6D5D-091B-0F0B-C00A70E88C6A}"/>
          </ac:picMkLst>
        </pc:picChg>
      </pc:sldChg>
      <pc:sldMasterChg chg="modSp modSldLayout">
        <pc:chgData name="Lydia Fagan" userId="73670f4d-3786-4a2a-8dfc-20a99adfbb71" providerId="ADAL" clId="{DF50FF82-1EB3-E94C-A531-DF83F0182595}" dt="2025-07-10T05:46:42.677" v="53" actId="2711"/>
        <pc:sldMasterMkLst>
          <pc:docMk/>
          <pc:sldMasterMk cId="1126186520" sldId="2147483648"/>
        </pc:sldMasterMkLst>
        <pc:spChg chg="mod">
          <ac:chgData name="Lydia Fagan" userId="73670f4d-3786-4a2a-8dfc-20a99adfbb71" providerId="ADAL" clId="{DF50FF82-1EB3-E94C-A531-DF83F0182595}" dt="2025-07-10T05:46:31.979" v="50" actId="2711"/>
          <ac:spMkLst>
            <pc:docMk/>
            <pc:sldMasterMk cId="1126186520" sldId="2147483648"/>
            <ac:spMk id="2" creationId="{A673AA17-7421-9A17-7E0D-F2E694B764D2}"/>
          </ac:spMkLst>
        </pc:spChg>
        <pc:spChg chg="mod">
          <ac:chgData name="Lydia Fagan" userId="73670f4d-3786-4a2a-8dfc-20a99adfbb71" providerId="ADAL" clId="{DF50FF82-1EB3-E94C-A531-DF83F0182595}" dt="2025-07-10T05:46:35.614" v="51" actId="2711"/>
          <ac:spMkLst>
            <pc:docMk/>
            <pc:sldMasterMk cId="1126186520" sldId="2147483648"/>
            <ac:spMk id="3" creationId="{8ACC0A64-AED4-A289-2381-F04B315B89DB}"/>
          </ac:spMkLst>
        </pc:spChg>
        <pc:sldLayoutChg chg="modSp">
          <pc:chgData name="Lydia Fagan" userId="73670f4d-3786-4a2a-8dfc-20a99adfbb71" providerId="ADAL" clId="{DF50FF82-1EB3-E94C-A531-DF83F0182595}" dt="2025-07-10T05:46:42.677" v="53" actId="2711"/>
          <pc:sldLayoutMkLst>
            <pc:docMk/>
            <pc:sldMasterMk cId="1126186520" sldId="2147483648"/>
            <pc:sldLayoutMk cId="2980375117" sldId="2147483649"/>
          </pc:sldLayoutMkLst>
          <pc:spChg chg="mod">
            <ac:chgData name="Lydia Fagan" userId="73670f4d-3786-4a2a-8dfc-20a99adfbb71" providerId="ADAL" clId="{DF50FF82-1EB3-E94C-A531-DF83F0182595}" dt="2025-07-10T05:46:39.345" v="52" actId="2711"/>
            <ac:spMkLst>
              <pc:docMk/>
              <pc:sldMasterMk cId="1126186520" sldId="2147483648"/>
              <pc:sldLayoutMk cId="2980375117" sldId="2147483649"/>
              <ac:spMk id="2" creationId="{072A3D83-B1A3-5E78-0C9D-4F785547A77D}"/>
            </ac:spMkLst>
          </pc:spChg>
          <pc:spChg chg="mod">
            <ac:chgData name="Lydia Fagan" userId="73670f4d-3786-4a2a-8dfc-20a99adfbb71" providerId="ADAL" clId="{DF50FF82-1EB3-E94C-A531-DF83F0182595}" dt="2025-07-10T05:46:42.677" v="53" actId="2711"/>
            <ac:spMkLst>
              <pc:docMk/>
              <pc:sldMasterMk cId="1126186520" sldId="2147483648"/>
              <pc:sldLayoutMk cId="2980375117" sldId="2147483649"/>
              <ac:spMk id="3" creationId="{746B1DC3-44A2-3D78-7018-9DFE24EECB36}"/>
            </ac:spMkLst>
          </pc:spChg>
        </pc:sldLayoutChg>
      </pc:sldMasterChg>
    </pc:docChg>
  </pc:docChgLst>
  <pc:docChgLst>
    <pc:chgData name="Lydia Fagan" userId="S::lydia.fagan@sydney.edu.au::73670f4d-3786-4a2a-8dfc-20a99adfbb71" providerId="AD" clId="Web-{7EAE8BFA-F1C3-3335-53FF-3F40BBBD5956}"/>
    <pc:docChg chg="addSld delSld modSld sldOrd">
      <pc:chgData name="Lydia Fagan" userId="S::lydia.fagan@sydney.edu.au::73670f4d-3786-4a2a-8dfc-20a99adfbb71" providerId="AD" clId="Web-{7EAE8BFA-F1C3-3335-53FF-3F40BBBD5956}" dt="2025-07-08T06:53:10.197" v="43" actId="1076"/>
      <pc:docMkLst>
        <pc:docMk/>
      </pc:docMkLst>
      <pc:sldChg chg="del">
        <pc:chgData name="Lydia Fagan" userId="S::lydia.fagan@sydney.edu.au::73670f4d-3786-4a2a-8dfc-20a99adfbb71" providerId="AD" clId="Web-{7EAE8BFA-F1C3-3335-53FF-3F40BBBD5956}" dt="2025-07-08T06:14:16.869" v="15"/>
        <pc:sldMkLst>
          <pc:docMk/>
          <pc:sldMk cId="1090386489" sldId="273"/>
        </pc:sldMkLst>
      </pc:sldChg>
      <pc:sldChg chg="addSp delSp modSp new mod ord chgLayout">
        <pc:chgData name="Lydia Fagan" userId="S::lydia.fagan@sydney.edu.au::73670f4d-3786-4a2a-8dfc-20a99adfbb71" providerId="AD" clId="Web-{7EAE8BFA-F1C3-3335-53FF-3F40BBBD5956}" dt="2025-07-08T06:53:10.197" v="43" actId="1076"/>
        <pc:sldMkLst>
          <pc:docMk/>
          <pc:sldMk cId="2401689467" sldId="277"/>
        </pc:sldMkLst>
        <pc:picChg chg="add mod">
          <ac:chgData name="Lydia Fagan" userId="S::lydia.fagan@sydney.edu.au::73670f4d-3786-4a2a-8dfc-20a99adfbb71" providerId="AD" clId="Web-{7EAE8BFA-F1C3-3335-53FF-3F40BBBD5956}" dt="2025-07-08T06:53:10.197" v="43" actId="1076"/>
          <ac:picMkLst>
            <pc:docMk/>
            <pc:sldMk cId="2401689467" sldId="277"/>
            <ac:picMk id="3" creationId="{A1ACB8F7-3654-0B5D-C1BA-8522A11EC8EE}"/>
          </ac:picMkLst>
        </pc:picChg>
        <pc:picChg chg="add mod">
          <ac:chgData name="Lydia Fagan" userId="S::lydia.fagan@sydney.edu.au::73670f4d-3786-4a2a-8dfc-20a99adfbb71" providerId="AD" clId="Web-{7EAE8BFA-F1C3-3335-53FF-3F40BBBD5956}" dt="2025-07-08T06:52:30.040" v="29" actId="1076"/>
          <ac:picMkLst>
            <pc:docMk/>
            <pc:sldMk cId="2401689467" sldId="277"/>
            <ac:picMk id="4" creationId="{9A2F7A41-3211-DE56-E1E9-9AE3CA7B6382}"/>
          </ac:picMkLst>
        </pc:picChg>
        <pc:picChg chg="add mod">
          <ac:chgData name="Lydia Fagan" userId="S::lydia.fagan@sydney.edu.au::73670f4d-3786-4a2a-8dfc-20a99adfbb71" providerId="AD" clId="Web-{7EAE8BFA-F1C3-3335-53FF-3F40BBBD5956}" dt="2025-07-08T06:53:02.447" v="41" actId="1076"/>
          <ac:picMkLst>
            <pc:docMk/>
            <pc:sldMk cId="2401689467" sldId="277"/>
            <ac:picMk id="5" creationId="{F6FDAB3E-BB05-87DF-F3C3-A1BDFB61C382}"/>
          </ac:picMkLst>
        </pc:picChg>
      </pc:sldChg>
    </pc:docChg>
  </pc:docChgLst>
  <pc:docChgLst>
    <pc:chgData name="Lydia Fagan" userId="S::lydia.fagan@sydney.edu.au::73670f4d-3786-4a2a-8dfc-20a99adfbb71" providerId="AD" clId="Web-{F58CFE68-A3D6-E26E-8C7C-27139E52EA1D}"/>
    <pc:docChg chg="modSld">
      <pc:chgData name="Lydia Fagan" userId="S::lydia.fagan@sydney.edu.au::73670f4d-3786-4a2a-8dfc-20a99adfbb71" providerId="AD" clId="Web-{F58CFE68-A3D6-E26E-8C7C-27139E52EA1D}" dt="2025-07-10T22:26:46.569" v="1"/>
      <pc:docMkLst>
        <pc:docMk/>
      </pc:docMkLst>
      <pc:sldChg chg="modNotes">
        <pc:chgData name="Lydia Fagan" userId="S::lydia.fagan@sydney.edu.au::73670f4d-3786-4a2a-8dfc-20a99adfbb71" providerId="AD" clId="Web-{F58CFE68-A3D6-E26E-8C7C-27139E52EA1D}" dt="2025-07-10T22:26:46.569" v="1"/>
        <pc:sldMkLst>
          <pc:docMk/>
          <pc:sldMk cId="3138443646" sldId="275"/>
        </pc:sldMkLst>
      </pc:sldChg>
    </pc:docChg>
  </pc:docChgLst>
  <pc:docChgLst>
    <pc:chgData name="Lydia Fagan" userId="788633f1-ccc0-48a5-9825-26f9d7a0c32c" providerId="ADAL" clId="{F9D139BF-8E86-B141-BEF5-6EAD9EC77794}"/>
    <pc:docChg chg="undo custSel addSld delSld modSld">
      <pc:chgData name="Lydia Fagan" userId="788633f1-ccc0-48a5-9825-26f9d7a0c32c" providerId="ADAL" clId="{F9D139BF-8E86-B141-BEF5-6EAD9EC77794}" dt="2025-06-17T04:00:17.640" v="93" actId="2711"/>
      <pc:docMkLst>
        <pc:docMk/>
      </pc:docMkLst>
      <pc:sldChg chg="del">
        <pc:chgData name="Lydia Fagan" userId="788633f1-ccc0-48a5-9825-26f9d7a0c32c" providerId="ADAL" clId="{F9D139BF-8E86-B141-BEF5-6EAD9EC77794}" dt="2025-06-13T05:00:16.636" v="2" actId="2696"/>
        <pc:sldMkLst>
          <pc:docMk/>
          <pc:sldMk cId="2316358730" sldId="257"/>
        </pc:sldMkLst>
      </pc:sldChg>
      <pc:sldChg chg="del">
        <pc:chgData name="Lydia Fagan" userId="788633f1-ccc0-48a5-9825-26f9d7a0c32c" providerId="ADAL" clId="{F9D139BF-8E86-B141-BEF5-6EAD9EC77794}" dt="2025-06-13T05:00:16.626" v="0" actId="2696"/>
        <pc:sldMkLst>
          <pc:docMk/>
          <pc:sldMk cId="558986874" sldId="258"/>
        </pc:sldMkLst>
      </pc:sldChg>
      <pc:sldChg chg="del">
        <pc:chgData name="Lydia Fagan" userId="788633f1-ccc0-48a5-9825-26f9d7a0c32c" providerId="ADAL" clId="{F9D139BF-8E86-B141-BEF5-6EAD9EC77794}" dt="2025-06-13T05:00:16.632" v="1" actId="2696"/>
        <pc:sldMkLst>
          <pc:docMk/>
          <pc:sldMk cId="1791520451" sldId="259"/>
        </pc:sldMkLst>
      </pc:sldChg>
      <pc:sldChg chg="del">
        <pc:chgData name="Lydia Fagan" userId="788633f1-ccc0-48a5-9825-26f9d7a0c32c" providerId="ADAL" clId="{F9D139BF-8E86-B141-BEF5-6EAD9EC77794}" dt="2025-06-13T05:00:16.639" v="3" actId="2696"/>
        <pc:sldMkLst>
          <pc:docMk/>
          <pc:sldMk cId="776909447" sldId="260"/>
        </pc:sldMkLst>
      </pc:sldChg>
      <pc:sldChg chg="del">
        <pc:chgData name="Lydia Fagan" userId="788633f1-ccc0-48a5-9825-26f9d7a0c32c" providerId="ADAL" clId="{F9D139BF-8E86-B141-BEF5-6EAD9EC77794}" dt="2025-06-13T05:00:16.655" v="11" actId="2696"/>
        <pc:sldMkLst>
          <pc:docMk/>
          <pc:sldMk cId="2830707034" sldId="261"/>
        </pc:sldMkLst>
      </pc:sldChg>
      <pc:sldChg chg="del">
        <pc:chgData name="Lydia Fagan" userId="788633f1-ccc0-48a5-9825-26f9d7a0c32c" providerId="ADAL" clId="{F9D139BF-8E86-B141-BEF5-6EAD9EC77794}" dt="2025-06-13T05:00:16.653" v="10" actId="2696"/>
        <pc:sldMkLst>
          <pc:docMk/>
          <pc:sldMk cId="2218294854" sldId="262"/>
        </pc:sldMkLst>
      </pc:sldChg>
      <pc:sldChg chg="del">
        <pc:chgData name="Lydia Fagan" userId="788633f1-ccc0-48a5-9825-26f9d7a0c32c" providerId="ADAL" clId="{F9D139BF-8E86-B141-BEF5-6EAD9EC77794}" dt="2025-06-13T05:00:16.651" v="9" actId="2696"/>
        <pc:sldMkLst>
          <pc:docMk/>
          <pc:sldMk cId="3900453520" sldId="263"/>
        </pc:sldMkLst>
      </pc:sldChg>
      <pc:sldChg chg="del">
        <pc:chgData name="Lydia Fagan" userId="788633f1-ccc0-48a5-9825-26f9d7a0c32c" providerId="ADAL" clId="{F9D139BF-8E86-B141-BEF5-6EAD9EC77794}" dt="2025-06-13T05:00:16.650" v="8" actId="2696"/>
        <pc:sldMkLst>
          <pc:docMk/>
          <pc:sldMk cId="3074464792" sldId="264"/>
        </pc:sldMkLst>
      </pc:sldChg>
      <pc:sldChg chg="del">
        <pc:chgData name="Lydia Fagan" userId="788633f1-ccc0-48a5-9825-26f9d7a0c32c" providerId="ADAL" clId="{F9D139BF-8E86-B141-BEF5-6EAD9EC77794}" dt="2025-06-13T05:00:16.648" v="7" actId="2696"/>
        <pc:sldMkLst>
          <pc:docMk/>
          <pc:sldMk cId="4018918902" sldId="265"/>
        </pc:sldMkLst>
      </pc:sldChg>
      <pc:sldChg chg="del">
        <pc:chgData name="Lydia Fagan" userId="788633f1-ccc0-48a5-9825-26f9d7a0c32c" providerId="ADAL" clId="{F9D139BF-8E86-B141-BEF5-6EAD9EC77794}" dt="2025-06-13T05:00:16.646" v="6" actId="2696"/>
        <pc:sldMkLst>
          <pc:docMk/>
          <pc:sldMk cId="3047714558" sldId="266"/>
        </pc:sldMkLst>
      </pc:sldChg>
      <pc:sldChg chg="del">
        <pc:chgData name="Lydia Fagan" userId="788633f1-ccc0-48a5-9825-26f9d7a0c32c" providerId="ADAL" clId="{F9D139BF-8E86-B141-BEF5-6EAD9EC77794}" dt="2025-06-13T05:00:16.644" v="5" actId="2696"/>
        <pc:sldMkLst>
          <pc:docMk/>
          <pc:sldMk cId="3234659455" sldId="267"/>
        </pc:sldMkLst>
      </pc:sldChg>
      <pc:sldChg chg="del">
        <pc:chgData name="Lydia Fagan" userId="788633f1-ccc0-48a5-9825-26f9d7a0c32c" providerId="ADAL" clId="{F9D139BF-8E86-B141-BEF5-6EAD9EC77794}" dt="2025-06-13T05:00:16.641" v="4" actId="2696"/>
        <pc:sldMkLst>
          <pc:docMk/>
          <pc:sldMk cId="2710959752" sldId="268"/>
        </pc:sldMkLst>
      </pc:sldChg>
      <pc:sldChg chg="del">
        <pc:chgData name="Lydia Fagan" userId="788633f1-ccc0-48a5-9825-26f9d7a0c32c" providerId="ADAL" clId="{F9D139BF-8E86-B141-BEF5-6EAD9EC77794}" dt="2025-06-17T03:49:26.569" v="36" actId="2696"/>
        <pc:sldMkLst>
          <pc:docMk/>
          <pc:sldMk cId="1862785753" sldId="272"/>
        </pc:sldMkLst>
      </pc:sldChg>
      <pc:sldChg chg="modSp add mod">
        <pc:chgData name="Lydia Fagan" userId="788633f1-ccc0-48a5-9825-26f9d7a0c32c" providerId="ADAL" clId="{F9D139BF-8E86-B141-BEF5-6EAD9EC77794}" dt="2025-06-17T03:49:25.131" v="35" actId="20577"/>
        <pc:sldMkLst>
          <pc:docMk/>
          <pc:sldMk cId="3138443646" sldId="275"/>
        </pc:sldMkLst>
      </pc:sldChg>
      <pc:sldChg chg="addSp delSp modSp add mod">
        <pc:chgData name="Lydia Fagan" userId="788633f1-ccc0-48a5-9825-26f9d7a0c32c" providerId="ADAL" clId="{F9D139BF-8E86-B141-BEF5-6EAD9EC77794}" dt="2025-06-17T04:00:17.640" v="93" actId="2711"/>
        <pc:sldMkLst>
          <pc:docMk/>
          <pc:sldMk cId="881470461" sldId="276"/>
        </pc:sldMkLst>
        <pc:picChg chg="add mod">
          <ac:chgData name="Lydia Fagan" userId="788633f1-ccc0-48a5-9825-26f9d7a0c32c" providerId="ADAL" clId="{F9D139BF-8E86-B141-BEF5-6EAD9EC77794}" dt="2025-06-17T03:59:46.354" v="56" actId="1076"/>
          <ac:picMkLst>
            <pc:docMk/>
            <pc:sldMk cId="881470461" sldId="276"/>
            <ac:picMk id="9" creationId="{1F3F3903-4DC9-45C8-363C-6C82A59FEFCF}"/>
          </ac:picMkLst>
        </pc:picChg>
      </pc:sldChg>
    </pc:docChg>
  </pc:docChgLst>
  <pc:docChgLst>
    <pc:chgData name="Lydia Fagan" userId="S::lydia.fagan@sydney.edu.au::73670f4d-3786-4a2a-8dfc-20a99adfbb71" providerId="AD" clId="Web-{D78F8AF9-9538-20DB-E03A-63E7009ED059}"/>
    <pc:docChg chg="modSld">
      <pc:chgData name="Lydia Fagan" userId="S::lydia.fagan@sydney.edu.au::73670f4d-3786-4a2a-8dfc-20a99adfbb71" providerId="AD" clId="Web-{D78F8AF9-9538-20DB-E03A-63E7009ED059}" dt="2025-07-08T05:10:53.699" v="7" actId="1076"/>
      <pc:docMkLst>
        <pc:docMk/>
      </pc:docMkLst>
      <pc:sldChg chg="modSp">
        <pc:chgData name="Lydia Fagan" userId="S::lydia.fagan@sydney.edu.au::73670f4d-3786-4a2a-8dfc-20a99adfbb71" providerId="AD" clId="Web-{D78F8AF9-9538-20DB-E03A-63E7009ED059}" dt="2025-07-08T05:10:53.699" v="7" actId="1076"/>
        <pc:sldMkLst>
          <pc:docMk/>
          <pc:sldMk cId="94284138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F6F1A-6D80-8649-96E9-ED49F7670C8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FCBB-6B8B-424E-AFB4-D5DA7419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hare?selection.family=DynaPuff:wght@400..70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 font is </a:t>
            </a:r>
            <a:r>
              <a:rPr lang="en-US" dirty="0" err="1"/>
              <a:t>DynaPuff</a:t>
            </a:r>
            <a:r>
              <a:rPr lang="en-US" dirty="0"/>
              <a:t>, which you can download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if you would like to edit these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CBB-6B8B-424E-AFB4-D5DA7419F5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3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03F6-8D96-7841-95F1-D107966CFE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6F217-05CE-6FAF-9D59-E219DBF95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A66591-57CD-C57F-6E70-843531400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0DAC0-26D9-5FEF-F9CB-D42F35449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0D27A-2FC0-92A8-5AB3-9153D9F69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CBB-6B8B-424E-AFB4-D5DA7419F5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3D83-B1A3-5E78-0C9D-4F785547A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j-lt"/>
                <a:ea typeface="DynaPuff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B1DC3-44A2-3D78-7018-9DFE24EEC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EB Garamond Medium" pitchFamily="2" charset="0"/>
                <a:cs typeface="EB Garamond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5F346-8699-A969-FDB0-A93EB3AE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5BF7D-2FE1-AA0B-65B3-8F5426BB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1A3D-3325-82E4-70C3-A111A849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642C3-24EE-326A-5F5B-ED0162AD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93410-54E2-E259-A336-28A0B049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19E0E-E5FF-413E-9D9B-3E7F70C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3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C0EF-7017-6CA4-80D0-F451EE8F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EE478-92D6-1D9F-D228-2D2A02B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F202E-885F-D5C7-1652-98B06CB7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85423-39A7-9C7D-6248-E6BD4F15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1DF74-6036-73E3-432A-E84D6941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3937D-7E62-0E1B-BAD6-795831AD0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DF41D-0018-8F5D-7543-3C12E72F8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E2C4E-7B6A-EE07-57A8-0E8C4AA9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93944-A9C8-B5ED-4DBA-D7D8764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60635-0570-2583-57E8-B99D00A6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7411-C819-6480-C8E4-FF84CC62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6FBC2-1094-23ED-ECF1-9C7DCDCA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D2C52-0ED8-2DFB-F882-846D7768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106BE-8F8D-0C01-782E-C17B270A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AB16B-41E4-AB7B-32AB-4182A17D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8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6B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7411-C819-6480-C8E4-FF84CC62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2131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6FBC2-1094-23ED-ECF1-9C7DCDCA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21313"/>
                </a:solidFill>
              </a:defRPr>
            </a:lvl1pPr>
            <a:lvl2pPr>
              <a:defRPr>
                <a:solidFill>
                  <a:srgbClr val="A21313"/>
                </a:solidFill>
              </a:defRPr>
            </a:lvl2pPr>
            <a:lvl3pPr>
              <a:defRPr>
                <a:solidFill>
                  <a:srgbClr val="A21313"/>
                </a:solidFill>
              </a:defRPr>
            </a:lvl3pPr>
            <a:lvl4pPr>
              <a:defRPr>
                <a:solidFill>
                  <a:srgbClr val="A21313"/>
                </a:solidFill>
              </a:defRPr>
            </a:lvl4pPr>
            <a:lvl5pPr>
              <a:defRPr>
                <a:solidFill>
                  <a:srgbClr val="A213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D2C52-0ED8-2DFB-F882-846D7768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106BE-8F8D-0C01-782E-C17B270A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AB16B-41E4-AB7B-32AB-4182A17D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07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C23F-DEBA-F304-22EA-9B890AB9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5E2D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B13E8-3240-B092-1FDC-F249685D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5E2D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2C004-3A1E-BBD7-2808-F70905E5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4A312-9243-8B5F-C9A3-12A818FE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28779-7A17-CAA6-19C2-67FFB72E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2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168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3FC4-BC6D-0912-49C0-B4AAE666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D4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CF127-57E2-69B0-F4F4-6C037DE05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7D485"/>
                </a:solidFill>
              </a:defRPr>
            </a:lvl1pPr>
            <a:lvl2pPr>
              <a:defRPr>
                <a:solidFill>
                  <a:srgbClr val="F7D485"/>
                </a:solidFill>
              </a:defRPr>
            </a:lvl2pPr>
            <a:lvl3pPr>
              <a:defRPr>
                <a:solidFill>
                  <a:srgbClr val="F7D485"/>
                </a:solidFill>
              </a:defRPr>
            </a:lvl3pPr>
            <a:lvl4pPr>
              <a:defRPr>
                <a:solidFill>
                  <a:srgbClr val="F7D485"/>
                </a:solidFill>
              </a:defRPr>
            </a:lvl4pPr>
            <a:lvl5pPr>
              <a:defRPr>
                <a:solidFill>
                  <a:srgbClr val="F7D48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68F07-C0CB-782C-93C7-471B30C3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7D485"/>
                </a:solidFill>
              </a:defRPr>
            </a:lvl1pPr>
            <a:lvl2pPr>
              <a:defRPr>
                <a:solidFill>
                  <a:srgbClr val="F7D485"/>
                </a:solidFill>
              </a:defRPr>
            </a:lvl2pPr>
            <a:lvl3pPr>
              <a:defRPr>
                <a:solidFill>
                  <a:srgbClr val="F7D485"/>
                </a:solidFill>
              </a:defRPr>
            </a:lvl3pPr>
            <a:lvl4pPr>
              <a:defRPr>
                <a:solidFill>
                  <a:srgbClr val="F7D485"/>
                </a:solidFill>
              </a:defRPr>
            </a:lvl4pPr>
            <a:lvl5pPr>
              <a:defRPr>
                <a:solidFill>
                  <a:srgbClr val="F7D48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B20B5-F78A-EF16-4955-16FD53E4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7A594-8260-07EA-4CF6-41EF43FE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FF4E6-1847-E2EC-4FE9-B4871F2A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2B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B46F-C2E7-D2F7-9CD5-9E4391D6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5441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1FCFA-73B6-3C5C-CE83-6FE5B566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5441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8BCCD-5834-E67A-BF3C-7E6D1BEA0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C54413"/>
                </a:solidFill>
              </a:defRPr>
            </a:lvl1pPr>
            <a:lvl2pPr>
              <a:defRPr>
                <a:solidFill>
                  <a:srgbClr val="C54413"/>
                </a:solidFill>
              </a:defRPr>
            </a:lvl2pPr>
            <a:lvl3pPr>
              <a:defRPr>
                <a:solidFill>
                  <a:srgbClr val="C54413"/>
                </a:solidFill>
              </a:defRPr>
            </a:lvl3pPr>
            <a:lvl4pPr>
              <a:defRPr>
                <a:solidFill>
                  <a:srgbClr val="C54413"/>
                </a:solidFill>
              </a:defRPr>
            </a:lvl4pPr>
            <a:lvl5pPr>
              <a:defRPr>
                <a:solidFill>
                  <a:srgbClr val="C544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59D2B-C389-1385-DBB5-AD88B888C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5441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1E2C3-1C73-24D8-D129-F55AC66B5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C54413"/>
                </a:solidFill>
              </a:defRPr>
            </a:lvl1pPr>
            <a:lvl2pPr>
              <a:defRPr>
                <a:solidFill>
                  <a:srgbClr val="C54413"/>
                </a:solidFill>
              </a:defRPr>
            </a:lvl2pPr>
            <a:lvl3pPr>
              <a:defRPr>
                <a:solidFill>
                  <a:srgbClr val="C54413"/>
                </a:solidFill>
              </a:defRPr>
            </a:lvl3pPr>
            <a:lvl4pPr>
              <a:defRPr>
                <a:solidFill>
                  <a:srgbClr val="C54413"/>
                </a:solidFill>
              </a:defRPr>
            </a:lvl4pPr>
            <a:lvl5pPr>
              <a:defRPr>
                <a:solidFill>
                  <a:srgbClr val="C544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A8C1-586E-447D-BF17-580202C5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DAA72-F716-4951-E9CB-5AD6A15D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10D60-0052-1A1D-83DC-A9B12B2A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4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984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8200-8383-8031-DE6A-EBCF4647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6B1B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421BE-FAD0-3010-3651-1D42DA0B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91AF8-2DEE-C706-7B30-7030D701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CA7BC-72FA-2DAE-A445-F304C610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7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D24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76AA-BFFD-8804-71C0-68CCE695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CF5F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A343-EFBC-F8A1-3375-BE019185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FCF5F1"/>
                </a:solidFill>
              </a:defRPr>
            </a:lvl1pPr>
            <a:lvl2pPr>
              <a:defRPr sz="2800">
                <a:solidFill>
                  <a:srgbClr val="FCF5F1"/>
                </a:solidFill>
              </a:defRPr>
            </a:lvl2pPr>
            <a:lvl3pPr>
              <a:defRPr sz="2400">
                <a:solidFill>
                  <a:srgbClr val="FCF5F1"/>
                </a:solidFill>
              </a:defRPr>
            </a:lvl3pPr>
            <a:lvl4pPr>
              <a:defRPr sz="2000">
                <a:solidFill>
                  <a:srgbClr val="FCF5F1"/>
                </a:solidFill>
              </a:defRPr>
            </a:lvl4pPr>
            <a:lvl5pPr>
              <a:defRPr sz="2000">
                <a:solidFill>
                  <a:srgbClr val="FCF5F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226BF-9488-47B9-4D5E-DE39C1E83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CF5F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D877B-40D6-A261-A88C-E9E96D6A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CF560-EA46-FF22-9A0E-104A95C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1B750-9671-F72D-1011-1BB167BF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D49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1618-0922-B6C5-908E-AC07105A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5E2D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5386D-EC08-BDED-4D7C-75E2CD5C6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CF5F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D397B-EE66-2898-E815-91F7AC6F3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CF5F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CB14A-265A-414C-4E0C-7135F5D4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BDD7E-9CD2-551F-FCF3-176A55A5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3D086-E714-4BB9-B68C-49B6B1AC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9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3AA17-7421-9A17-7E0D-F2E694B7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C0A64-AED4-A289-2381-F04B315B8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FBC3-35A9-965B-FF44-8849B8690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B5A1F-1218-4C99-A8ED-3007CBBDC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3947-C8B9-575C-2555-ED88928DA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5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DynaPuff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EB Garamond Medium" pitchFamily="2" charset="0"/>
          <a:cs typeface="EB Garamond Medium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EB Garamond Medium" pitchFamily="2" charset="0"/>
          <a:cs typeface="EB Garamond Medium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EB Garamond Medium" pitchFamily="2" charset="0"/>
          <a:cs typeface="EB Garamond Medium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EB Garamond Medium" pitchFamily="2" charset="0"/>
          <a:cs typeface="EB Garamond Medium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EB Garamond Medium" pitchFamily="2" charset="0"/>
          <a:cs typeface="EB Garamond Medium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DE4263-0A7A-0C50-1E73-FFAD87E22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84" y="220514"/>
            <a:ext cx="10985146" cy="1786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B4003F-9C6D-0547-E33A-6EEA52C11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74584">
            <a:off x="1607630" y="2295060"/>
            <a:ext cx="3747035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55CD9B-06E6-870C-E1B7-6DDF8833399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 rot="15205702">
            <a:off x="8440228" y="1118699"/>
            <a:ext cx="6589668" cy="48520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036F35-5E89-7FDC-D022-382B3A946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53218">
            <a:off x="8569072" y="1173695"/>
            <a:ext cx="4934907" cy="28005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7B047E-4CC8-C951-65E4-1FFD68594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988" y="1606459"/>
            <a:ext cx="2805686" cy="26498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93EECF8-49F9-EF86-A18D-B972FA756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314061">
            <a:off x="70362" y="4336144"/>
            <a:ext cx="2699131" cy="26686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79EA70-CF16-816E-EB45-4A8031BF5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674" y="3090269"/>
            <a:ext cx="2593696" cy="21710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2F4206-B128-0C70-FC8F-4E078210B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5491" y="3952727"/>
            <a:ext cx="3976509" cy="27529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9FD262C-FC41-CA99-1716-FE5A08763B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0610" y="2490099"/>
            <a:ext cx="1367723" cy="1557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62993F5-39B5-47A5-20A0-022BE50E3A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9378" y="5398513"/>
            <a:ext cx="2120900" cy="226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9EE67-EC25-D989-B66F-B5D0CBAE5C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7014">
            <a:off x="5143630" y="1570390"/>
            <a:ext cx="974016" cy="15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4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EE1913-6D5D-091B-0F0B-C00A70E8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85188">
            <a:off x="-29689" y="5907217"/>
            <a:ext cx="6606073" cy="3389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96F764-90B6-1C9D-61A0-9876DB66E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82" y="2975175"/>
            <a:ext cx="10562669" cy="13078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DA37-6224-BA06-9FAA-D1D07D3379E5}"/>
              </a:ext>
            </a:extLst>
          </p:cNvPr>
          <p:cNvSpPr txBox="1">
            <a:spLocks/>
          </p:cNvSpPr>
          <p:nvPr/>
        </p:nvSpPr>
        <p:spPr>
          <a:xfrm>
            <a:off x="838199" y="2161795"/>
            <a:ext cx="10515600" cy="10336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effectLst/>
                <a:latin typeface="+mn-lt"/>
              </a:rPr>
              <a:t>Students explore how to make people in their life feel safe and supported. </a:t>
            </a:r>
            <a:endParaRPr lang="en-US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142B5D-E9CF-2270-EA51-49791E3DBA2C}"/>
              </a:ext>
            </a:extLst>
          </p:cNvPr>
          <p:cNvSpPr txBox="1">
            <a:spLocks/>
          </p:cNvSpPr>
          <p:nvPr/>
        </p:nvSpPr>
        <p:spPr>
          <a:xfrm>
            <a:off x="838199" y="4062744"/>
            <a:ext cx="10515600" cy="185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ffectLst/>
                <a:latin typeface="+mn-lt"/>
              </a:rPr>
              <a:t>Students can articulate what makes them feel comfortable and welcome.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ffectLst/>
                <a:latin typeface="+mn-lt"/>
              </a:rPr>
              <a:t>Students can identity strategies to make people around them feel comfortable and supported. </a:t>
            </a:r>
            <a:endParaRPr lang="en-US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31954-F9D7-7359-9964-FECE093E4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736" y="2901950"/>
            <a:ext cx="1320800" cy="105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569E7-20C5-3C68-B99A-FC4C87AEC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65657">
            <a:off x="10278654" y="-493599"/>
            <a:ext cx="2150291" cy="2033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B2036A-985B-B316-9F55-CDF9BE167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1" y="402598"/>
            <a:ext cx="1455835" cy="106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59771E-5656-C456-9A97-899571FA9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47010">
            <a:off x="1560026" y="-53194"/>
            <a:ext cx="631866" cy="8204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AD0E4B-7E73-7E11-52A4-484BCC0569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382" y="1080056"/>
            <a:ext cx="10515600" cy="13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7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D718C-5ED2-78E3-E314-A6A1EBC6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59" y="365124"/>
            <a:ext cx="10889241" cy="1464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F34568-23E2-7141-DA5A-0D51CD007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58" y="1489966"/>
            <a:ext cx="3545540" cy="5002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03DE0-CBA4-91C6-18EC-58CF77564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2435">
            <a:off x="9479788" y="2840696"/>
            <a:ext cx="3387917" cy="3686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5A577-5F2F-4AED-DCD5-B2D46E334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79309">
            <a:off x="-28791" y="2257596"/>
            <a:ext cx="1415700" cy="15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B452E1-F3EA-500E-430D-EA79EB1D6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6634">
            <a:off x="-95266" y="3277653"/>
            <a:ext cx="1057461" cy="77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D2FDC-303A-E73B-F186-EE3A8BA80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929" y="1476480"/>
            <a:ext cx="3545539" cy="50163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064F33-C233-847F-65A3-50E6009C7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716005">
            <a:off x="-1140730" y="4220253"/>
            <a:ext cx="2946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8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4FA71A-DFBA-EE84-3311-060BBD5E3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61" y="4786647"/>
            <a:ext cx="10921846" cy="1618522"/>
          </a:xfrm>
          <a:prstGeom prst="rect">
            <a:avLst/>
          </a:prstGeom>
        </p:spPr>
      </p:pic>
      <p:pic>
        <p:nvPicPr>
          <p:cNvPr id="3" name="Picture 2" descr="A white string on a black background&#10;&#10;AI-generated content may be incorrect.">
            <a:extLst>
              <a:ext uri="{FF2B5EF4-FFF2-40B4-BE49-F238E27FC236}">
                <a16:creationId xmlns:a16="http://schemas.microsoft.com/office/drawing/2014/main" id="{A1ACB8F7-3654-0B5D-C1BA-8522A11EC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40000">
            <a:off x="2346382" y="-2481565"/>
            <a:ext cx="9124627" cy="6858000"/>
          </a:xfrm>
          <a:prstGeom prst="rect">
            <a:avLst/>
          </a:prstGeom>
        </p:spPr>
      </p:pic>
      <p:pic>
        <p:nvPicPr>
          <p:cNvPr id="4" name="Picture 3" descr="A white bird wing with black background&#10;&#10;AI-generated content may be incorrect.">
            <a:extLst>
              <a:ext uri="{FF2B5EF4-FFF2-40B4-BE49-F238E27FC236}">
                <a16:creationId xmlns:a16="http://schemas.microsoft.com/office/drawing/2014/main" id="{9A2F7A41-3211-DE56-E1E9-9AE3CA7B6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000">
            <a:off x="-617923" y="1395505"/>
            <a:ext cx="3314700" cy="3238408"/>
          </a:xfrm>
          <a:prstGeom prst="rect">
            <a:avLst/>
          </a:prstGeom>
        </p:spPr>
      </p:pic>
      <p:pic>
        <p:nvPicPr>
          <p:cNvPr id="5" name="Picture 4" descr="A group of white circles on a black background&#10;&#10;AI-generated content may be incorrect.">
            <a:extLst>
              <a:ext uri="{FF2B5EF4-FFF2-40B4-BE49-F238E27FC236}">
                <a16:creationId xmlns:a16="http://schemas.microsoft.com/office/drawing/2014/main" id="{F6FDAB3E-BB05-87DF-F3C3-A1BDFB61C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60000">
            <a:off x="9642401" y="-616653"/>
            <a:ext cx="2290888" cy="28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8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2D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2EFBF1-CBC7-3C39-6723-586FFC7B8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D417E2-3E0F-0163-5B9A-9BF4051D4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51" y="2141465"/>
            <a:ext cx="2286000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7D4905-03B5-1D28-87A8-D949946DD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300" y="936702"/>
            <a:ext cx="3524141" cy="4984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F40D9F-D5BC-F805-0542-E6E129ED6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5782">
            <a:off x="-198906" y="4966260"/>
            <a:ext cx="1501172" cy="1415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17FE8-217C-2575-A776-AB3ED6564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6141" y="4262034"/>
            <a:ext cx="3247425" cy="2595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937AD-7426-22B5-0D8E-6C65E3C82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141172">
            <a:off x="7321870" y="4150708"/>
            <a:ext cx="5281562" cy="1814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D99187-722F-4A3E-A6D2-FDA496F7E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6940" y="706759"/>
            <a:ext cx="2009505" cy="1967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F3903-4DC9-45C8-363C-6C82A59FEF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01242" flipH="1">
            <a:off x="2768651" y="2739046"/>
            <a:ext cx="1577910" cy="4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0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IR">
      <a:dk1>
        <a:srgbClr val="000000"/>
      </a:dk1>
      <a:lt1>
        <a:srgbClr val="FFFFFF"/>
      </a:lt1>
      <a:dk2>
        <a:srgbClr val="D14B17"/>
      </a:dk2>
      <a:lt2>
        <a:srgbClr val="FBF5F1"/>
      </a:lt2>
      <a:accent1>
        <a:srgbClr val="F1BC4C"/>
      </a:accent1>
      <a:accent2>
        <a:srgbClr val="0E6FB9"/>
      </a:accent2>
      <a:accent3>
        <a:srgbClr val="148646"/>
      </a:accent3>
      <a:accent4>
        <a:srgbClr val="9742A7"/>
      </a:accent4>
      <a:accent5>
        <a:srgbClr val="F5B1BE"/>
      </a:accent5>
      <a:accent6>
        <a:srgbClr val="EA561D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IR Design Assests Powerpoint" id="{509766D7-7858-8E4C-89E3-E4220DF45817}" vid="{0252B65A-9821-B74B-9CBC-D456C2A6D6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9150D7592404CA962AC95FB54FF86" ma:contentTypeVersion="19" ma:contentTypeDescription="Create a new document." ma:contentTypeScope="" ma:versionID="1d402fdc8952a18cd1311094cd0cac94">
  <xsd:schema xmlns:xsd="http://www.w3.org/2001/XMLSchema" xmlns:xs="http://www.w3.org/2001/XMLSchema" xmlns:p="http://schemas.microsoft.com/office/2006/metadata/properties" xmlns:ns2="454559df-0538-46b5-912a-ca2478e3fb6e" xmlns:ns3="093b6231-e375-43c2-81d2-110bb3acd352" targetNamespace="http://schemas.microsoft.com/office/2006/metadata/properties" ma:root="true" ma:fieldsID="e1d2376890bc6f417f0c0579f0554a75" ns2:_="" ns3:_="">
    <xsd:import namespace="454559df-0538-46b5-912a-ca2478e3fb6e"/>
    <xsd:import namespace="093b6231-e375-43c2-81d2-110bb3acd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559df-0538-46b5-912a-ca2478e3f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492977-2dea-498c-99b4-1555f3d0d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b6231-e375-43c2-81d2-110bb3acd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2deddc0-da0d-4b9f-b3fd-cfff009cc39e}" ma:internalName="TaxCatchAll" ma:showField="CatchAllData" ma:web="093b6231-e375-43c2-81d2-110bb3acd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3b6231-e375-43c2-81d2-110bb3acd352" xsi:nil="true"/>
    <lcf76f155ced4ddcb4097134ff3c332f xmlns="454559df-0538-46b5-912a-ca2478e3fb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642FA3-74ED-43E4-A431-0AED934F379E}">
  <ds:schemaRefs>
    <ds:schemaRef ds:uri="093b6231-e375-43c2-81d2-110bb3acd352"/>
    <ds:schemaRef ds:uri="454559df-0538-46b5-912a-ca2478e3f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4ADA1A-A21D-480E-8611-98C0C92949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25F297-ABE5-4E98-8DA0-64B5180BDC9D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093b6231-e375-43c2-81d2-110bb3acd352"/>
    <ds:schemaRef ds:uri="http://schemas.openxmlformats.org/package/2006/metadata/core-properties"/>
    <ds:schemaRef ds:uri="454559df-0538-46b5-912a-ca2478e3fb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</Words>
  <Application>Microsoft Office PowerPoint</Application>
  <PresentationFormat>Widescreen</PresentationFormat>
  <Paragraphs>5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Fagan</dc:creator>
  <cp:lastModifiedBy>Lydia Fagan</cp:lastModifiedBy>
  <cp:revision>3</cp:revision>
  <dcterms:created xsi:type="dcterms:W3CDTF">2025-06-13T04:37:34Z</dcterms:created>
  <dcterms:modified xsi:type="dcterms:W3CDTF">2025-07-10T22:26:52Z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0x010100F6B9150D7592404CA962AC95FB54FF86</vt:lpwstr>
  </property>
  <property fmtid="{D5CDD505-2E9C-101B-9397-08002B2CF9AE}" pid="3" name="MediaServiceImageTags">
    <vt:lpwstr/>
  </property>
</Properties>
</file>