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80" r:id="rId5"/>
    <p:sldId id="281" r:id="rId6"/>
    <p:sldId id="282" r:id="rId7"/>
    <p:sldId id="278" r:id="rId8"/>
    <p:sldId id="283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85"/>
    <a:srgbClr val="FCF5F1"/>
    <a:srgbClr val="F5E2D3"/>
    <a:srgbClr val="D49550"/>
    <a:srgbClr val="D24B17"/>
    <a:srgbClr val="F6B1BF"/>
    <a:srgbClr val="9842A7"/>
    <a:srgbClr val="C54413"/>
    <a:srgbClr val="F2BC4C"/>
    <a:srgbClr val="16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E5FED-6093-3C41-9081-2F08268F9F49}" v="23" dt="2025-07-10T05:53:50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6"/>
    <p:restoredTop sz="94733"/>
  </p:normalViewPr>
  <p:slideViewPr>
    <p:cSldViewPr snapToGrid="0">
      <p:cViewPr varScale="1">
        <p:scale>
          <a:sx n="110" d="100"/>
          <a:sy n="110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Fagan" userId="S::lydia.fagan@sydney.edu.au::73670f4d-3786-4a2a-8dfc-20a99adfbb71" providerId="AD" clId="Web-{0B3FB4F2-71B5-1553-696C-E85D870A8EF6}"/>
    <pc:docChg chg="modSld">
      <pc:chgData name="Lydia Fagan" userId="S::lydia.fagan@sydney.edu.au::73670f4d-3786-4a2a-8dfc-20a99adfbb71" providerId="AD" clId="Web-{0B3FB4F2-71B5-1553-696C-E85D870A8EF6}" dt="2025-07-10T22:27:27.316" v="1"/>
      <pc:docMkLst>
        <pc:docMk/>
      </pc:docMkLst>
      <pc:sldChg chg="modNotes">
        <pc:chgData name="Lydia Fagan" userId="S::lydia.fagan@sydney.edu.au::73670f4d-3786-4a2a-8dfc-20a99adfbb71" providerId="AD" clId="Web-{0B3FB4F2-71B5-1553-696C-E85D870A8EF6}" dt="2025-07-10T22:27:27.316" v="1"/>
        <pc:sldMkLst>
          <pc:docMk/>
          <pc:sldMk cId="1360672842" sldId="280"/>
        </pc:sldMkLst>
      </pc:sldChg>
    </pc:docChg>
  </pc:docChgLst>
  <pc:docChgLst>
    <pc:chgData name="Lydia Fagan" userId="788633f1-ccc0-48a5-9825-26f9d7a0c32c" providerId="ADAL" clId="{698215AB-DBF0-3141-A1D3-4F34CB312CFD}"/>
    <pc:docChg chg="undo custSel addSld delSld modSld sldOrd">
      <pc:chgData name="Lydia Fagan" userId="788633f1-ccc0-48a5-9825-26f9d7a0c32c" providerId="ADAL" clId="{698215AB-DBF0-3141-A1D3-4F34CB312CFD}" dt="2025-06-17T03:50:55.501" v="393" actId="2696"/>
      <pc:docMkLst>
        <pc:docMk/>
      </pc:docMkLst>
      <pc:sldChg chg="del">
        <pc:chgData name="Lydia Fagan" userId="788633f1-ccc0-48a5-9825-26f9d7a0c32c" providerId="ADAL" clId="{698215AB-DBF0-3141-A1D3-4F34CB312CFD}" dt="2025-06-17T00:09:52.752" v="343" actId="2696"/>
        <pc:sldMkLst>
          <pc:docMk/>
          <pc:sldMk cId="195552747" sldId="256"/>
        </pc:sldMkLst>
      </pc:sldChg>
      <pc:sldChg chg="modSp del mod">
        <pc:chgData name="Lydia Fagan" userId="788633f1-ccc0-48a5-9825-26f9d7a0c32c" providerId="ADAL" clId="{698215AB-DBF0-3141-A1D3-4F34CB312CFD}" dt="2025-06-17T00:09:52.775" v="348" actId="2696"/>
        <pc:sldMkLst>
          <pc:docMk/>
          <pc:sldMk cId="2316358730" sldId="257"/>
        </pc:sldMkLst>
      </pc:sldChg>
      <pc:sldChg chg="modSp del mod">
        <pc:chgData name="Lydia Fagan" userId="788633f1-ccc0-48a5-9825-26f9d7a0c32c" providerId="ADAL" clId="{698215AB-DBF0-3141-A1D3-4F34CB312CFD}" dt="2025-06-17T00:09:52.769" v="346" actId="2696"/>
        <pc:sldMkLst>
          <pc:docMk/>
          <pc:sldMk cId="558986874" sldId="258"/>
        </pc:sldMkLst>
      </pc:sldChg>
      <pc:sldChg chg="del">
        <pc:chgData name="Lydia Fagan" userId="788633f1-ccc0-48a5-9825-26f9d7a0c32c" providerId="ADAL" clId="{698215AB-DBF0-3141-A1D3-4F34CB312CFD}" dt="2025-06-17T00:09:52.772" v="347" actId="2696"/>
        <pc:sldMkLst>
          <pc:docMk/>
          <pc:sldMk cId="1791520451" sldId="259"/>
        </pc:sldMkLst>
      </pc:sldChg>
      <pc:sldChg chg="del">
        <pc:chgData name="Lydia Fagan" userId="788633f1-ccc0-48a5-9825-26f9d7a0c32c" providerId="ADAL" clId="{698215AB-DBF0-3141-A1D3-4F34CB312CFD}" dt="2025-06-17T00:09:52.776" v="349" actId="2696"/>
        <pc:sldMkLst>
          <pc:docMk/>
          <pc:sldMk cId="776909447" sldId="260"/>
        </pc:sldMkLst>
      </pc:sldChg>
      <pc:sldChg chg="del">
        <pc:chgData name="Lydia Fagan" userId="788633f1-ccc0-48a5-9825-26f9d7a0c32c" providerId="ADAL" clId="{698215AB-DBF0-3141-A1D3-4F34CB312CFD}" dt="2025-06-17T00:09:52.787" v="357" actId="2696"/>
        <pc:sldMkLst>
          <pc:docMk/>
          <pc:sldMk cId="2830707034" sldId="261"/>
        </pc:sldMkLst>
      </pc:sldChg>
      <pc:sldChg chg="del">
        <pc:chgData name="Lydia Fagan" userId="788633f1-ccc0-48a5-9825-26f9d7a0c32c" providerId="ADAL" clId="{698215AB-DBF0-3141-A1D3-4F34CB312CFD}" dt="2025-06-17T00:09:52.786" v="356" actId="2696"/>
        <pc:sldMkLst>
          <pc:docMk/>
          <pc:sldMk cId="2218294854" sldId="262"/>
        </pc:sldMkLst>
      </pc:sldChg>
      <pc:sldChg chg="del">
        <pc:chgData name="Lydia Fagan" userId="788633f1-ccc0-48a5-9825-26f9d7a0c32c" providerId="ADAL" clId="{698215AB-DBF0-3141-A1D3-4F34CB312CFD}" dt="2025-06-17T00:09:52.785" v="355" actId="2696"/>
        <pc:sldMkLst>
          <pc:docMk/>
          <pc:sldMk cId="3900453520" sldId="263"/>
        </pc:sldMkLst>
      </pc:sldChg>
      <pc:sldChg chg="del">
        <pc:chgData name="Lydia Fagan" userId="788633f1-ccc0-48a5-9825-26f9d7a0c32c" providerId="ADAL" clId="{698215AB-DBF0-3141-A1D3-4F34CB312CFD}" dt="2025-06-17T00:09:52.783" v="354" actId="2696"/>
        <pc:sldMkLst>
          <pc:docMk/>
          <pc:sldMk cId="3074464792" sldId="264"/>
        </pc:sldMkLst>
      </pc:sldChg>
      <pc:sldChg chg="del">
        <pc:chgData name="Lydia Fagan" userId="788633f1-ccc0-48a5-9825-26f9d7a0c32c" providerId="ADAL" clId="{698215AB-DBF0-3141-A1D3-4F34CB312CFD}" dt="2025-06-17T00:09:52.782" v="353" actId="2696"/>
        <pc:sldMkLst>
          <pc:docMk/>
          <pc:sldMk cId="4018918902" sldId="265"/>
        </pc:sldMkLst>
      </pc:sldChg>
      <pc:sldChg chg="del">
        <pc:chgData name="Lydia Fagan" userId="788633f1-ccc0-48a5-9825-26f9d7a0c32c" providerId="ADAL" clId="{698215AB-DBF0-3141-A1D3-4F34CB312CFD}" dt="2025-06-17T00:09:52.781" v="352" actId="2696"/>
        <pc:sldMkLst>
          <pc:docMk/>
          <pc:sldMk cId="3047714558" sldId="266"/>
        </pc:sldMkLst>
      </pc:sldChg>
      <pc:sldChg chg="del">
        <pc:chgData name="Lydia Fagan" userId="788633f1-ccc0-48a5-9825-26f9d7a0c32c" providerId="ADAL" clId="{698215AB-DBF0-3141-A1D3-4F34CB312CFD}" dt="2025-06-17T00:09:52.779" v="351" actId="2696"/>
        <pc:sldMkLst>
          <pc:docMk/>
          <pc:sldMk cId="3234659455" sldId="267"/>
        </pc:sldMkLst>
      </pc:sldChg>
      <pc:sldChg chg="del">
        <pc:chgData name="Lydia Fagan" userId="788633f1-ccc0-48a5-9825-26f9d7a0c32c" providerId="ADAL" clId="{698215AB-DBF0-3141-A1D3-4F34CB312CFD}" dt="2025-06-17T00:09:52.778" v="350" actId="2696"/>
        <pc:sldMkLst>
          <pc:docMk/>
          <pc:sldMk cId="2710959752" sldId="268"/>
        </pc:sldMkLst>
      </pc:sldChg>
      <pc:sldChg chg="del">
        <pc:chgData name="Lydia Fagan" userId="788633f1-ccc0-48a5-9825-26f9d7a0c32c" providerId="ADAL" clId="{698215AB-DBF0-3141-A1D3-4F34CB312CFD}" dt="2025-06-17T00:09:52.764" v="345" actId="2696"/>
        <pc:sldMkLst>
          <pc:docMk/>
          <pc:sldMk cId="2538503819" sldId="269"/>
        </pc:sldMkLst>
      </pc:sldChg>
      <pc:sldChg chg="modSp mod ord">
        <pc:chgData name="Lydia Fagan" userId="788633f1-ccc0-48a5-9825-26f9d7a0c32c" providerId="ADAL" clId="{698215AB-DBF0-3141-A1D3-4F34CB312CFD}" dt="2025-06-16T23:20:56.010" v="90" actId="1076"/>
        <pc:sldMkLst>
          <pc:docMk/>
          <pc:sldMk cId="94284138" sldId="270"/>
        </pc:sldMkLst>
      </pc:sldChg>
      <pc:sldChg chg="del">
        <pc:chgData name="Lydia Fagan" userId="788633f1-ccc0-48a5-9825-26f9d7a0c32c" providerId="ADAL" clId="{698215AB-DBF0-3141-A1D3-4F34CB312CFD}" dt="2025-06-17T00:09:52.758" v="344" actId="2696"/>
        <pc:sldMkLst>
          <pc:docMk/>
          <pc:sldMk cId="3712107162" sldId="271"/>
        </pc:sldMkLst>
      </pc:sldChg>
      <pc:sldChg chg="modSp del mod">
        <pc:chgData name="Lydia Fagan" userId="788633f1-ccc0-48a5-9825-26f9d7a0c32c" providerId="ADAL" clId="{698215AB-DBF0-3141-A1D3-4F34CB312CFD}" dt="2025-06-17T03:50:55.501" v="393" actId="2696"/>
        <pc:sldMkLst>
          <pc:docMk/>
          <pc:sldMk cId="1862785753" sldId="272"/>
        </pc:sldMkLst>
      </pc:sldChg>
      <pc:sldChg chg="modSp new del mod">
        <pc:chgData name="Lydia Fagan" userId="788633f1-ccc0-48a5-9825-26f9d7a0c32c" providerId="ADAL" clId="{698215AB-DBF0-3141-A1D3-4F34CB312CFD}" dt="2025-06-16T23:23:16.538" v="115" actId="2696"/>
        <pc:sldMkLst>
          <pc:docMk/>
          <pc:sldMk cId="3970644993" sldId="273"/>
        </pc:sldMkLst>
      </pc:sldChg>
      <pc:sldChg chg="modSp add del mod">
        <pc:chgData name="Lydia Fagan" userId="788633f1-ccc0-48a5-9825-26f9d7a0c32c" providerId="ADAL" clId="{698215AB-DBF0-3141-A1D3-4F34CB312CFD}" dt="2025-06-16T23:26:34.873" v="212" actId="2696"/>
        <pc:sldMkLst>
          <pc:docMk/>
          <pc:sldMk cId="3827439143" sldId="274"/>
        </pc:sldMkLst>
      </pc:sldChg>
      <pc:sldChg chg="addSp modSp add del mod">
        <pc:chgData name="Lydia Fagan" userId="788633f1-ccc0-48a5-9825-26f9d7a0c32c" providerId="ADAL" clId="{698215AB-DBF0-3141-A1D3-4F34CB312CFD}" dt="2025-06-16T23:26:34.885" v="213" actId="2696"/>
        <pc:sldMkLst>
          <pc:docMk/>
          <pc:sldMk cId="3061423643" sldId="275"/>
        </pc:sldMkLst>
      </pc:sldChg>
      <pc:sldChg chg="addSp delSp modSp add mod">
        <pc:chgData name="Lydia Fagan" userId="788633f1-ccc0-48a5-9825-26f9d7a0c32c" providerId="ADAL" clId="{698215AB-DBF0-3141-A1D3-4F34CB312CFD}" dt="2025-06-17T00:08:42.346" v="331" actId="1076"/>
        <pc:sldMkLst>
          <pc:docMk/>
          <pc:sldMk cId="2191099019" sldId="276"/>
        </pc:sldMkLst>
      </pc:sldChg>
      <pc:sldChg chg="addSp delSp modSp add mod">
        <pc:chgData name="Lydia Fagan" userId="788633f1-ccc0-48a5-9825-26f9d7a0c32c" providerId="ADAL" clId="{698215AB-DBF0-3141-A1D3-4F34CB312CFD}" dt="2025-06-17T00:11:25.531" v="377" actId="1076"/>
        <pc:sldMkLst>
          <pc:docMk/>
          <pc:sldMk cId="4036093243" sldId="277"/>
        </pc:sldMkLst>
      </pc:sldChg>
      <pc:sldChg chg="addSp delSp modSp add mod">
        <pc:chgData name="Lydia Fagan" userId="788633f1-ccc0-48a5-9825-26f9d7a0c32c" providerId="ADAL" clId="{698215AB-DBF0-3141-A1D3-4F34CB312CFD}" dt="2025-06-17T00:10:17.064" v="360" actId="478"/>
        <pc:sldMkLst>
          <pc:docMk/>
          <pc:sldMk cId="1651978508" sldId="278"/>
        </pc:sldMkLst>
        <pc:picChg chg="add mod">
          <ac:chgData name="Lydia Fagan" userId="788633f1-ccc0-48a5-9825-26f9d7a0c32c" providerId="ADAL" clId="{698215AB-DBF0-3141-A1D3-4F34CB312CFD}" dt="2025-06-17T00:10:16.101" v="359"/>
          <ac:picMkLst>
            <pc:docMk/>
            <pc:sldMk cId="1651978508" sldId="278"/>
            <ac:picMk id="8" creationId="{3E6827CA-0C91-D4F4-56B9-0377A8EFAC58}"/>
          </ac:picMkLst>
        </pc:picChg>
      </pc:sldChg>
      <pc:sldChg chg="addSp delSp modSp add mod ord modAnim">
        <pc:chgData name="Lydia Fagan" userId="788633f1-ccc0-48a5-9825-26f9d7a0c32c" providerId="ADAL" clId="{698215AB-DBF0-3141-A1D3-4F34CB312CFD}" dt="2025-06-16T23:32:57.652" v="279" actId="1076"/>
        <pc:sldMkLst>
          <pc:docMk/>
          <pc:sldMk cId="1778873179" sldId="279"/>
        </pc:sldMkLst>
        <pc:picChg chg="add mod">
          <ac:chgData name="Lydia Fagan" userId="788633f1-ccc0-48a5-9825-26f9d7a0c32c" providerId="ADAL" clId="{698215AB-DBF0-3141-A1D3-4F34CB312CFD}" dt="2025-06-16T23:28:58.127" v="241" actId="1076"/>
          <ac:picMkLst>
            <pc:docMk/>
            <pc:sldMk cId="1778873179" sldId="279"/>
            <ac:picMk id="2" creationId="{B56724F6-E3B2-1F28-C36F-837BABB6B27F}"/>
          </ac:picMkLst>
        </pc:picChg>
        <pc:picChg chg="add mod">
          <ac:chgData name="Lydia Fagan" userId="788633f1-ccc0-48a5-9825-26f9d7a0c32c" providerId="ADAL" clId="{698215AB-DBF0-3141-A1D3-4F34CB312CFD}" dt="2025-06-16T23:32:57.652" v="279" actId="1076"/>
          <ac:picMkLst>
            <pc:docMk/>
            <pc:sldMk cId="1778873179" sldId="279"/>
            <ac:picMk id="5" creationId="{05365468-8287-6741-CC7B-5D76758F9C9A}"/>
          </ac:picMkLst>
        </pc:picChg>
        <pc:picChg chg="add mod">
          <ac:chgData name="Lydia Fagan" userId="788633f1-ccc0-48a5-9825-26f9d7a0c32c" providerId="ADAL" clId="{698215AB-DBF0-3141-A1D3-4F34CB312CFD}" dt="2025-06-16T23:32:45.365" v="277" actId="167"/>
          <ac:picMkLst>
            <pc:docMk/>
            <pc:sldMk cId="1778873179" sldId="279"/>
            <ac:picMk id="8" creationId="{5F5EB703-E597-9114-8088-D7F1BA6E3888}"/>
          </ac:picMkLst>
        </pc:picChg>
      </pc:sldChg>
      <pc:sldChg chg="addSp delSp modSp add mod">
        <pc:chgData name="Lydia Fagan" userId="788633f1-ccc0-48a5-9825-26f9d7a0c32c" providerId="ADAL" clId="{698215AB-DBF0-3141-A1D3-4F34CB312CFD}" dt="2025-06-17T03:50:49.091" v="392" actId="1076"/>
        <pc:sldMkLst>
          <pc:docMk/>
          <pc:sldMk cId="1360672842" sldId="280"/>
        </pc:sldMkLst>
        <pc:picChg chg="mod">
          <ac:chgData name="Lydia Fagan" userId="788633f1-ccc0-48a5-9825-26f9d7a0c32c" providerId="ADAL" clId="{698215AB-DBF0-3141-A1D3-4F34CB312CFD}" dt="2025-06-17T03:50:49.091" v="392" actId="1076"/>
          <ac:picMkLst>
            <pc:docMk/>
            <pc:sldMk cId="1360672842" sldId="280"/>
            <ac:picMk id="3" creationId="{1EE9EE67-EC25-D989-B66F-B5D0CBAE5CB2}"/>
          </ac:picMkLst>
        </pc:picChg>
        <pc:picChg chg="mod">
          <ac:chgData name="Lydia Fagan" userId="788633f1-ccc0-48a5-9825-26f9d7a0c32c" providerId="ADAL" clId="{698215AB-DBF0-3141-A1D3-4F34CB312CFD}" dt="2025-06-17T03:50:39.438" v="388" actId="1076"/>
          <ac:picMkLst>
            <pc:docMk/>
            <pc:sldMk cId="1360672842" sldId="280"/>
            <ac:picMk id="28" creationId="{1D55CD9B-06E6-870C-E1B7-6DDF88333991}"/>
          </ac:picMkLst>
        </pc:picChg>
        <pc:picChg chg="mod">
          <ac:chgData name="Lydia Fagan" userId="788633f1-ccc0-48a5-9825-26f9d7a0c32c" providerId="ADAL" clId="{698215AB-DBF0-3141-A1D3-4F34CB312CFD}" dt="2025-06-17T03:50:29.509" v="384" actId="1076"/>
          <ac:picMkLst>
            <pc:docMk/>
            <pc:sldMk cId="1360672842" sldId="280"/>
            <ac:picMk id="31" creationId="{45036F35-5E89-7FDC-D022-382B3A946633}"/>
          </ac:picMkLst>
        </pc:picChg>
        <pc:picChg chg="mod">
          <ac:chgData name="Lydia Fagan" userId="788633f1-ccc0-48a5-9825-26f9d7a0c32c" providerId="ADAL" clId="{698215AB-DBF0-3141-A1D3-4F34CB312CFD}" dt="2025-06-17T03:50:33.224" v="386" actId="1076"/>
          <ac:picMkLst>
            <pc:docMk/>
            <pc:sldMk cId="1360672842" sldId="280"/>
            <ac:picMk id="32" creationId="{7E7B047E-4CC8-C951-65E4-1FFD685940AC}"/>
          </ac:picMkLst>
        </pc:picChg>
      </pc:sldChg>
    </pc:docChg>
  </pc:docChgLst>
  <pc:docChgLst>
    <pc:chgData name="Lydia Fagan" userId="73670f4d-3786-4a2a-8dfc-20a99adfbb71" providerId="ADAL" clId="{4A9E5FED-6093-3C41-9081-2F08268F9F49}"/>
    <pc:docChg chg="undo custSel addSld delSld modSld sldOrd modMainMaster">
      <pc:chgData name="Lydia Fagan" userId="73670f4d-3786-4a2a-8dfc-20a99adfbb71" providerId="ADAL" clId="{4A9E5FED-6093-3C41-9081-2F08268F9F49}" dt="2025-07-10T05:54:24.113" v="168"/>
      <pc:docMkLst>
        <pc:docMk/>
      </pc:docMkLst>
      <pc:sldChg chg="del">
        <pc:chgData name="Lydia Fagan" userId="73670f4d-3786-4a2a-8dfc-20a99adfbb71" providerId="ADAL" clId="{4A9E5FED-6093-3C41-9081-2F08268F9F49}" dt="2025-07-09T06:34:01.632" v="19" actId="2696"/>
        <pc:sldMkLst>
          <pc:docMk/>
          <pc:sldMk cId="94284138" sldId="270"/>
        </pc:sldMkLst>
      </pc:sldChg>
      <pc:sldChg chg="del">
        <pc:chgData name="Lydia Fagan" userId="73670f4d-3786-4a2a-8dfc-20a99adfbb71" providerId="ADAL" clId="{4A9E5FED-6093-3C41-9081-2F08268F9F49}" dt="2025-07-09T06:39:07.299" v="94" actId="2696"/>
        <pc:sldMkLst>
          <pc:docMk/>
          <pc:sldMk cId="2191099019" sldId="276"/>
        </pc:sldMkLst>
      </pc:sldChg>
      <pc:sldChg chg="del">
        <pc:chgData name="Lydia Fagan" userId="73670f4d-3786-4a2a-8dfc-20a99adfbb71" providerId="ADAL" clId="{4A9E5FED-6093-3C41-9081-2F08268F9F49}" dt="2025-07-09T06:38:49.182" v="89" actId="2696"/>
        <pc:sldMkLst>
          <pc:docMk/>
          <pc:sldMk cId="4036093243" sldId="277"/>
        </pc:sldMkLst>
      </pc:sldChg>
      <pc:sldChg chg="addSp delSp modSp mod modTransition">
        <pc:chgData name="Lydia Fagan" userId="73670f4d-3786-4a2a-8dfc-20a99adfbb71" providerId="ADAL" clId="{4A9E5FED-6093-3C41-9081-2F08268F9F49}" dt="2025-07-10T05:54:22.177" v="167"/>
        <pc:sldMkLst>
          <pc:docMk/>
          <pc:sldMk cId="1651978508" sldId="278"/>
        </pc:sldMkLst>
        <pc:spChg chg="del mod">
          <ac:chgData name="Lydia Fagan" userId="73670f4d-3786-4a2a-8dfc-20a99adfbb71" providerId="ADAL" clId="{4A9E5FED-6093-3C41-9081-2F08268F9F49}" dt="2025-07-09T06:37:11.010" v="65" actId="478"/>
          <ac:spMkLst>
            <pc:docMk/>
            <pc:sldMk cId="1651978508" sldId="278"/>
            <ac:spMk id="2" creationId="{9E1219AB-9630-8C6E-091F-ECBF71DA5C1F}"/>
          </ac:spMkLst>
        </pc:spChg>
        <pc:spChg chg="mod">
          <ac:chgData name="Lydia Fagan" userId="73670f4d-3786-4a2a-8dfc-20a99adfbb71" providerId="ADAL" clId="{4A9E5FED-6093-3C41-9081-2F08268F9F49}" dt="2025-07-09T06:37:48.774" v="73" actId="465"/>
          <ac:spMkLst>
            <pc:docMk/>
            <pc:sldMk cId="1651978508" sldId="278"/>
            <ac:spMk id="3" creationId="{DF891AEE-1B07-42FD-AF0F-A0B21936C837}"/>
          </ac:spMkLst>
        </pc:spChg>
        <pc:spChg chg="del mod">
          <ac:chgData name="Lydia Fagan" userId="73670f4d-3786-4a2a-8dfc-20a99adfbb71" providerId="ADAL" clId="{4A9E5FED-6093-3C41-9081-2F08268F9F49}" dt="2025-07-09T06:36:39.185" v="56" actId="478"/>
          <ac:spMkLst>
            <pc:docMk/>
            <pc:sldMk cId="1651978508" sldId="278"/>
            <ac:spMk id="4" creationId="{A6830693-1535-913A-F909-D512B79EE3B5}"/>
          </ac:spMkLst>
        </pc:spChg>
        <pc:spChg chg="del mod">
          <ac:chgData name="Lydia Fagan" userId="73670f4d-3786-4a2a-8dfc-20a99adfbb71" providerId="ADAL" clId="{4A9E5FED-6093-3C41-9081-2F08268F9F49}" dt="2025-07-09T06:38:22.355" v="81" actId="478"/>
          <ac:spMkLst>
            <pc:docMk/>
            <pc:sldMk cId="1651978508" sldId="278"/>
            <ac:spMk id="5" creationId="{36C76B65-92FA-604C-DF18-76326BD28DF0}"/>
          </ac:spMkLst>
        </pc:spChg>
        <pc:spChg chg="add del mod">
          <ac:chgData name="Lydia Fagan" userId="73670f4d-3786-4a2a-8dfc-20a99adfbb71" providerId="ADAL" clId="{4A9E5FED-6093-3C41-9081-2F08268F9F49}" dt="2025-07-09T06:36:13.281" v="49" actId="478"/>
          <ac:spMkLst>
            <pc:docMk/>
            <pc:sldMk cId="1651978508" sldId="278"/>
            <ac:spMk id="10" creationId="{851F364B-8732-AA84-76F2-47E73143AB06}"/>
          </ac:spMkLst>
        </pc:spChg>
        <pc:spChg chg="mod">
          <ac:chgData name="Lydia Fagan" userId="73670f4d-3786-4a2a-8dfc-20a99adfbb71" providerId="ADAL" clId="{4A9E5FED-6093-3C41-9081-2F08268F9F49}" dt="2025-07-09T06:37:48.774" v="73" actId="465"/>
          <ac:spMkLst>
            <pc:docMk/>
            <pc:sldMk cId="1651978508" sldId="278"/>
            <ac:spMk id="11" creationId="{504FE49E-E961-DCAC-51A0-01E85AEE3B31}"/>
          </ac:spMkLst>
        </pc:spChg>
        <pc:spChg chg="add del mod">
          <ac:chgData name="Lydia Fagan" userId="73670f4d-3786-4a2a-8dfc-20a99adfbb71" providerId="ADAL" clId="{4A9E5FED-6093-3C41-9081-2F08268F9F49}" dt="2025-07-09T06:37:15.371" v="66" actId="478"/>
          <ac:spMkLst>
            <pc:docMk/>
            <pc:sldMk cId="1651978508" sldId="278"/>
            <ac:spMk id="15" creationId="{E5D588DD-53A4-A1B2-453B-DE92D3C43499}"/>
          </ac:spMkLst>
        </pc:spChg>
        <pc:picChg chg="add del mod">
          <ac:chgData name="Lydia Fagan" userId="73670f4d-3786-4a2a-8dfc-20a99adfbb71" providerId="ADAL" clId="{4A9E5FED-6093-3C41-9081-2F08268F9F49}" dt="2025-07-09T06:35:25.620" v="38" actId="478"/>
          <ac:picMkLst>
            <pc:docMk/>
            <pc:sldMk cId="1651978508" sldId="278"/>
            <ac:picMk id="6" creationId="{7D768F00-1DC8-0D9E-7ECC-E055115D8364}"/>
          </ac:picMkLst>
        </pc:picChg>
        <pc:picChg chg="del mod">
          <ac:chgData name="Lydia Fagan" userId="73670f4d-3786-4a2a-8dfc-20a99adfbb71" providerId="ADAL" clId="{4A9E5FED-6093-3C41-9081-2F08268F9F49}" dt="2025-07-09T06:38:20.372" v="79" actId="478"/>
          <ac:picMkLst>
            <pc:docMk/>
            <pc:sldMk cId="1651978508" sldId="278"/>
            <ac:picMk id="7" creationId="{4C611BC2-5D7A-C8A0-67F2-3DC1B9B8E2D2}"/>
          </ac:picMkLst>
        </pc:picChg>
        <pc:picChg chg="add del mod">
          <ac:chgData name="Lydia Fagan" userId="73670f4d-3786-4a2a-8dfc-20a99adfbb71" providerId="ADAL" clId="{4A9E5FED-6093-3C41-9081-2F08268F9F49}" dt="2025-07-09T06:38:19.397" v="78" actId="478"/>
          <ac:picMkLst>
            <pc:docMk/>
            <pc:sldMk cId="1651978508" sldId="278"/>
            <ac:picMk id="9" creationId="{BBE622FF-E298-1F5F-D243-47E364F6D5D7}"/>
          </ac:picMkLst>
        </pc:picChg>
        <pc:picChg chg="add mod">
          <ac:chgData name="Lydia Fagan" userId="73670f4d-3786-4a2a-8dfc-20a99adfbb71" providerId="ADAL" clId="{4A9E5FED-6093-3C41-9081-2F08268F9F49}" dt="2025-07-09T06:37:48.774" v="73" actId="465"/>
          <ac:picMkLst>
            <pc:docMk/>
            <pc:sldMk cId="1651978508" sldId="278"/>
            <ac:picMk id="12" creationId="{25FAD27D-7DDF-F2CB-C96A-AD4755FA8010}"/>
          </ac:picMkLst>
        </pc:picChg>
        <pc:picChg chg="add mod">
          <ac:chgData name="Lydia Fagan" userId="73670f4d-3786-4a2a-8dfc-20a99adfbb71" providerId="ADAL" clId="{4A9E5FED-6093-3C41-9081-2F08268F9F49}" dt="2025-07-09T06:37:48.774" v="73" actId="465"/>
          <ac:picMkLst>
            <pc:docMk/>
            <pc:sldMk cId="1651978508" sldId="278"/>
            <ac:picMk id="13" creationId="{73AA75C7-8ED9-0936-90E4-CEA2C9A35766}"/>
          </ac:picMkLst>
        </pc:picChg>
        <pc:picChg chg="add mod">
          <ac:chgData name="Lydia Fagan" userId="73670f4d-3786-4a2a-8dfc-20a99adfbb71" providerId="ADAL" clId="{4A9E5FED-6093-3C41-9081-2F08268F9F49}" dt="2025-07-09T06:38:42.791" v="88" actId="1076"/>
          <ac:picMkLst>
            <pc:docMk/>
            <pc:sldMk cId="1651978508" sldId="278"/>
            <ac:picMk id="16" creationId="{71B1A6AF-A31A-8BDB-956B-A0708BAE1B05}"/>
          </ac:picMkLst>
        </pc:picChg>
        <pc:picChg chg="add mod">
          <ac:chgData name="Lydia Fagan" userId="73670f4d-3786-4a2a-8dfc-20a99adfbb71" providerId="ADAL" clId="{4A9E5FED-6093-3C41-9081-2F08268F9F49}" dt="2025-07-09T06:38:40.409" v="87" actId="1076"/>
          <ac:picMkLst>
            <pc:docMk/>
            <pc:sldMk cId="1651978508" sldId="278"/>
            <ac:picMk id="17" creationId="{599AB673-BE5F-5CF6-D6CB-E688AC875E85}"/>
          </ac:picMkLst>
        </pc:picChg>
      </pc:sldChg>
      <pc:sldChg chg="modSp mod modNotesTx">
        <pc:chgData name="Lydia Fagan" userId="73670f4d-3786-4a2a-8dfc-20a99adfbb71" providerId="ADAL" clId="{4A9E5FED-6093-3C41-9081-2F08268F9F49}" dt="2025-07-10T05:53:00.719" v="156" actId="20577"/>
        <pc:sldMkLst>
          <pc:docMk/>
          <pc:sldMk cId="1778873179" sldId="279"/>
        </pc:sldMkLst>
        <pc:spChg chg="mod">
          <ac:chgData name="Lydia Fagan" userId="73670f4d-3786-4a2a-8dfc-20a99adfbb71" providerId="ADAL" clId="{4A9E5FED-6093-3C41-9081-2F08268F9F49}" dt="2025-07-09T06:39:54.851" v="109" actId="1076"/>
          <ac:spMkLst>
            <pc:docMk/>
            <pc:sldMk cId="1778873179" sldId="279"/>
            <ac:spMk id="3" creationId="{DE5CCDBE-00D8-274F-7FFD-5043C3DCCF17}"/>
          </ac:spMkLst>
        </pc:spChg>
      </pc:sldChg>
      <pc:sldChg chg="addSp delSp modSp mod">
        <pc:chgData name="Lydia Fagan" userId="73670f4d-3786-4a2a-8dfc-20a99adfbb71" providerId="ADAL" clId="{4A9E5FED-6093-3C41-9081-2F08268F9F49}" dt="2025-07-09T06:40:26.341" v="110" actId="1076"/>
        <pc:sldMkLst>
          <pc:docMk/>
          <pc:sldMk cId="1360672842" sldId="280"/>
        </pc:sldMkLst>
        <pc:spChg chg="del">
          <ac:chgData name="Lydia Fagan" userId="73670f4d-3786-4a2a-8dfc-20a99adfbb71" providerId="ADAL" clId="{4A9E5FED-6093-3C41-9081-2F08268F9F49}" dt="2025-07-09T06:32:38.397" v="6" actId="478"/>
          <ac:spMkLst>
            <pc:docMk/>
            <pc:sldMk cId="1360672842" sldId="280"/>
            <ac:spMk id="6" creationId="{A590484A-F3F6-9345-8380-C50B07843F66}"/>
          </ac:spMkLst>
        </pc:spChg>
        <pc:spChg chg="add del mod">
          <ac:chgData name="Lydia Fagan" userId="73670f4d-3786-4a2a-8dfc-20a99adfbb71" providerId="ADAL" clId="{4A9E5FED-6093-3C41-9081-2F08268F9F49}" dt="2025-07-09T06:32:43.291" v="9" actId="478"/>
          <ac:spMkLst>
            <pc:docMk/>
            <pc:sldMk cId="1360672842" sldId="280"/>
            <ac:spMk id="7" creationId="{5D61983B-02C8-7CB5-E0C2-DFBE1BDA39B8}"/>
          </ac:spMkLst>
        </pc:spChg>
        <pc:spChg chg="add del mod">
          <ac:chgData name="Lydia Fagan" userId="73670f4d-3786-4a2a-8dfc-20a99adfbb71" providerId="ADAL" clId="{4A9E5FED-6093-3C41-9081-2F08268F9F49}" dt="2025-07-09T06:33:16.572" v="12" actId="478"/>
          <ac:spMkLst>
            <pc:docMk/>
            <pc:sldMk cId="1360672842" sldId="280"/>
            <ac:spMk id="8" creationId="{E353A77B-6C6C-C970-9AAD-B26FC75811B3}"/>
          </ac:spMkLst>
        </pc:spChg>
        <pc:spChg chg="add del mod">
          <ac:chgData name="Lydia Fagan" userId="73670f4d-3786-4a2a-8dfc-20a99adfbb71" providerId="ADAL" clId="{4A9E5FED-6093-3C41-9081-2F08268F9F49}" dt="2025-07-09T06:33:18.619" v="13" actId="478"/>
          <ac:spMkLst>
            <pc:docMk/>
            <pc:sldMk cId="1360672842" sldId="280"/>
            <ac:spMk id="10" creationId="{A31F4F66-95DF-7B8A-E1F7-595CAC2D3FB4}"/>
          </ac:spMkLst>
        </pc:spChg>
        <pc:picChg chg="add del mod">
          <ac:chgData name="Lydia Fagan" userId="73670f4d-3786-4a2a-8dfc-20a99adfbb71" providerId="ADAL" clId="{4A9E5FED-6093-3C41-9081-2F08268F9F49}" dt="2025-07-09T06:32:41.342" v="8" actId="478"/>
          <ac:picMkLst>
            <pc:docMk/>
            <pc:sldMk cId="1360672842" sldId="280"/>
            <ac:picMk id="4" creationId="{025BC0D9-3C09-6477-A2E6-40306DE5B811}"/>
          </ac:picMkLst>
        </pc:picChg>
        <pc:picChg chg="mod">
          <ac:chgData name="Lydia Fagan" userId="73670f4d-3786-4a2a-8dfc-20a99adfbb71" providerId="ADAL" clId="{4A9E5FED-6093-3C41-9081-2F08268F9F49}" dt="2025-07-09T06:40:26.341" v="110" actId="1076"/>
          <ac:picMkLst>
            <pc:docMk/>
            <pc:sldMk cId="1360672842" sldId="280"/>
            <ac:picMk id="32" creationId="{7E7B047E-4CC8-C951-65E4-1FFD685940AC}"/>
          </ac:picMkLst>
        </pc:picChg>
      </pc:sldChg>
      <pc:sldChg chg="modSp add mod">
        <pc:chgData name="Lydia Fagan" userId="73670f4d-3786-4a2a-8dfc-20a99adfbb71" providerId="ADAL" clId="{4A9E5FED-6093-3C41-9081-2F08268F9F49}" dt="2025-07-09T06:33:57.811" v="18" actId="2711"/>
        <pc:sldMkLst>
          <pc:docMk/>
          <pc:sldMk cId="3642476555" sldId="281"/>
        </pc:sldMkLst>
        <pc:spChg chg="mod">
          <ac:chgData name="Lydia Fagan" userId="73670f4d-3786-4a2a-8dfc-20a99adfbb71" providerId="ADAL" clId="{4A9E5FED-6093-3C41-9081-2F08268F9F49}" dt="2025-07-09T06:33:42.216" v="16" actId="2711"/>
          <ac:spMkLst>
            <pc:docMk/>
            <pc:sldMk cId="3642476555" sldId="281"/>
            <ac:spMk id="3" creationId="{EDA8DA37-6224-BA06-9FAA-D1D07D3379E5}"/>
          </ac:spMkLst>
        </pc:spChg>
        <pc:spChg chg="mod">
          <ac:chgData name="Lydia Fagan" userId="73670f4d-3786-4a2a-8dfc-20a99adfbb71" providerId="ADAL" clId="{4A9E5FED-6093-3C41-9081-2F08268F9F49}" dt="2025-07-09T06:33:57.811" v="18" actId="2711"/>
          <ac:spMkLst>
            <pc:docMk/>
            <pc:sldMk cId="3642476555" sldId="281"/>
            <ac:spMk id="5" creationId="{76142B5D-E9CF-2270-EA51-49791E3DBA2C}"/>
          </ac:spMkLst>
        </pc:spChg>
      </pc:sldChg>
      <pc:sldChg chg="addSp delSp modSp add mod ord">
        <pc:chgData name="Lydia Fagan" userId="73670f4d-3786-4a2a-8dfc-20a99adfbb71" providerId="ADAL" clId="{4A9E5FED-6093-3C41-9081-2F08268F9F49}" dt="2025-07-09T06:39:04.574" v="93"/>
        <pc:sldMkLst>
          <pc:docMk/>
          <pc:sldMk cId="3084150358" sldId="282"/>
        </pc:sldMkLst>
        <pc:spChg chg="del">
          <ac:chgData name="Lydia Fagan" userId="73670f4d-3786-4a2a-8dfc-20a99adfbb71" providerId="ADAL" clId="{4A9E5FED-6093-3C41-9081-2F08268F9F49}" dt="2025-07-09T06:38:58.050" v="91" actId="478"/>
          <ac:spMkLst>
            <pc:docMk/>
            <pc:sldMk cId="3084150358" sldId="282"/>
            <ac:spMk id="5" creationId="{2D191A68-A6EF-E5B7-40D2-42DC7DDB7712}"/>
          </ac:spMkLst>
        </pc:spChg>
        <pc:spChg chg="del">
          <ac:chgData name="Lydia Fagan" userId="73670f4d-3786-4a2a-8dfc-20a99adfbb71" providerId="ADAL" clId="{4A9E5FED-6093-3C41-9081-2F08268F9F49}" dt="2025-07-09T06:38:58.050" v="91" actId="478"/>
          <ac:spMkLst>
            <pc:docMk/>
            <pc:sldMk cId="3084150358" sldId="282"/>
            <ac:spMk id="11" creationId="{BBA64804-E991-5556-32B6-DCC770208CDB}"/>
          </ac:spMkLst>
        </pc:spChg>
        <pc:picChg chg="add mod">
          <ac:chgData name="Lydia Fagan" userId="73670f4d-3786-4a2a-8dfc-20a99adfbb71" providerId="ADAL" clId="{4A9E5FED-6093-3C41-9081-2F08268F9F49}" dt="2025-07-09T06:39:04.574" v="93"/>
          <ac:picMkLst>
            <pc:docMk/>
            <pc:sldMk cId="3084150358" sldId="282"/>
            <ac:picMk id="2" creationId="{EFF2844A-D35F-2DCB-5E4E-19E3A707F061}"/>
          </ac:picMkLst>
        </pc:picChg>
        <pc:picChg chg="add mod">
          <ac:chgData name="Lydia Fagan" userId="73670f4d-3786-4a2a-8dfc-20a99adfbb71" providerId="ADAL" clId="{4A9E5FED-6093-3C41-9081-2F08268F9F49}" dt="2025-07-09T06:39:04.574" v="93"/>
          <ac:picMkLst>
            <pc:docMk/>
            <pc:sldMk cId="3084150358" sldId="282"/>
            <ac:picMk id="4" creationId="{F485DDCB-E8B3-5ECF-4289-6522914480B3}"/>
          </ac:picMkLst>
        </pc:picChg>
        <pc:picChg chg="del">
          <ac:chgData name="Lydia Fagan" userId="73670f4d-3786-4a2a-8dfc-20a99adfbb71" providerId="ADAL" clId="{4A9E5FED-6093-3C41-9081-2F08268F9F49}" dt="2025-07-09T06:38:58.050" v="91" actId="478"/>
          <ac:picMkLst>
            <pc:docMk/>
            <pc:sldMk cId="3084150358" sldId="282"/>
            <ac:picMk id="7" creationId="{FA7D0BF1-C918-14DF-F6E8-DF4EDA60F1B2}"/>
          </ac:picMkLst>
        </pc:picChg>
        <pc:picChg chg="del">
          <ac:chgData name="Lydia Fagan" userId="73670f4d-3786-4a2a-8dfc-20a99adfbb71" providerId="ADAL" clId="{4A9E5FED-6093-3C41-9081-2F08268F9F49}" dt="2025-07-09T06:38:58.050" v="91" actId="478"/>
          <ac:picMkLst>
            <pc:docMk/>
            <pc:sldMk cId="3084150358" sldId="282"/>
            <ac:picMk id="9" creationId="{1B585F91-C540-2C3C-1623-7BCBFD044DDF}"/>
          </ac:picMkLst>
        </pc:picChg>
        <pc:picChg chg="del">
          <ac:chgData name="Lydia Fagan" userId="73670f4d-3786-4a2a-8dfc-20a99adfbb71" providerId="ADAL" clId="{4A9E5FED-6093-3C41-9081-2F08268F9F49}" dt="2025-07-09T06:38:58.050" v="91" actId="478"/>
          <ac:picMkLst>
            <pc:docMk/>
            <pc:sldMk cId="3084150358" sldId="282"/>
            <ac:picMk id="12" creationId="{DC46C1E3-4D06-A5F6-1B37-BB778980D255}"/>
          </ac:picMkLst>
        </pc:picChg>
      </pc:sldChg>
      <pc:sldChg chg="add modTransition">
        <pc:chgData name="Lydia Fagan" userId="73670f4d-3786-4a2a-8dfc-20a99adfbb71" providerId="ADAL" clId="{4A9E5FED-6093-3C41-9081-2F08268F9F49}" dt="2025-07-10T05:54:24.113" v="168"/>
        <pc:sldMkLst>
          <pc:docMk/>
          <pc:sldMk cId="2816421408" sldId="283"/>
        </pc:sldMkLst>
      </pc:sldChg>
      <pc:sldChg chg="new del">
        <pc:chgData name="Lydia Fagan" userId="73670f4d-3786-4a2a-8dfc-20a99adfbb71" providerId="ADAL" clId="{4A9E5FED-6093-3C41-9081-2F08268F9F49}" dt="2025-07-10T05:53:12.195" v="158" actId="2696"/>
        <pc:sldMkLst>
          <pc:docMk/>
          <pc:sldMk cId="2937197430" sldId="284"/>
        </pc:sldMkLst>
      </pc:sldChg>
      <pc:sldMasterChg chg="modSp modSldLayout">
        <pc:chgData name="Lydia Fagan" userId="73670f4d-3786-4a2a-8dfc-20a99adfbb71" providerId="ADAL" clId="{4A9E5FED-6093-3C41-9081-2F08268F9F49}" dt="2025-07-10T05:53:50.122" v="164" actId="2711"/>
        <pc:sldMasterMkLst>
          <pc:docMk/>
          <pc:sldMasterMk cId="1126186520" sldId="2147483648"/>
        </pc:sldMasterMkLst>
        <pc:spChg chg="mod">
          <ac:chgData name="Lydia Fagan" userId="73670f4d-3786-4a2a-8dfc-20a99adfbb71" providerId="ADAL" clId="{4A9E5FED-6093-3C41-9081-2F08268F9F49}" dt="2025-07-10T05:53:46.548" v="163" actId="2711"/>
          <ac:spMkLst>
            <pc:docMk/>
            <pc:sldMasterMk cId="1126186520" sldId="2147483648"/>
            <ac:spMk id="2" creationId="{A673AA17-7421-9A17-7E0D-F2E694B764D2}"/>
          </ac:spMkLst>
        </pc:spChg>
        <pc:spChg chg="mod">
          <ac:chgData name="Lydia Fagan" userId="73670f4d-3786-4a2a-8dfc-20a99adfbb71" providerId="ADAL" clId="{4A9E5FED-6093-3C41-9081-2F08268F9F49}" dt="2025-07-10T05:53:50.122" v="164" actId="2711"/>
          <ac:spMkLst>
            <pc:docMk/>
            <pc:sldMasterMk cId="1126186520" sldId="2147483648"/>
            <ac:spMk id="3" creationId="{8ACC0A64-AED4-A289-2381-F04B315B89DB}"/>
          </ac:spMkLst>
        </pc:spChg>
        <pc:sldLayoutChg chg="modSp">
          <pc:chgData name="Lydia Fagan" userId="73670f4d-3786-4a2a-8dfc-20a99adfbb71" providerId="ADAL" clId="{4A9E5FED-6093-3C41-9081-2F08268F9F49}" dt="2025-07-10T05:53:36.499" v="162" actId="2711"/>
          <pc:sldLayoutMkLst>
            <pc:docMk/>
            <pc:sldMasterMk cId="1126186520" sldId="2147483648"/>
            <pc:sldLayoutMk cId="2980375117" sldId="2147483649"/>
          </pc:sldLayoutMkLst>
          <pc:spChg chg="mod">
            <ac:chgData name="Lydia Fagan" userId="73670f4d-3786-4a2a-8dfc-20a99adfbb71" providerId="ADAL" clId="{4A9E5FED-6093-3C41-9081-2F08268F9F49}" dt="2025-07-10T05:53:33.018" v="161" actId="2711"/>
            <ac:spMkLst>
              <pc:docMk/>
              <pc:sldMasterMk cId="1126186520" sldId="2147483648"/>
              <pc:sldLayoutMk cId="2980375117" sldId="2147483649"/>
              <ac:spMk id="2" creationId="{072A3D83-B1A3-5E78-0C9D-4F785547A77D}"/>
            </ac:spMkLst>
          </pc:spChg>
          <pc:spChg chg="mod">
            <ac:chgData name="Lydia Fagan" userId="73670f4d-3786-4a2a-8dfc-20a99adfbb71" providerId="ADAL" clId="{4A9E5FED-6093-3C41-9081-2F08268F9F49}" dt="2025-07-10T05:53:36.499" v="162" actId="2711"/>
            <ac:spMkLst>
              <pc:docMk/>
              <pc:sldMasterMk cId="1126186520" sldId="2147483648"/>
              <pc:sldLayoutMk cId="2980375117" sldId="2147483649"/>
              <ac:spMk id="3" creationId="{746B1DC3-44A2-3D78-7018-9DFE24EECB36}"/>
            </ac:spMkLst>
          </pc:spChg>
        </pc:sldLayoutChg>
        <pc:sldLayoutChg chg="modSp">
          <pc:chgData name="Lydia Fagan" userId="73670f4d-3786-4a2a-8dfc-20a99adfbb71" providerId="ADAL" clId="{4A9E5FED-6093-3C41-9081-2F08268F9F49}" dt="2025-07-10T05:53:27.405" v="160" actId="2711"/>
          <pc:sldLayoutMkLst>
            <pc:docMk/>
            <pc:sldMasterMk cId="1126186520" sldId="2147483648"/>
            <pc:sldLayoutMk cId="2860318496" sldId="2147483662"/>
          </pc:sldLayoutMkLst>
          <pc:spChg chg="mod">
            <ac:chgData name="Lydia Fagan" userId="73670f4d-3786-4a2a-8dfc-20a99adfbb71" providerId="ADAL" clId="{4A9E5FED-6093-3C41-9081-2F08268F9F49}" dt="2025-07-10T05:53:23.008" v="159" actId="2711"/>
            <ac:spMkLst>
              <pc:docMk/>
              <pc:sldMasterMk cId="1126186520" sldId="2147483648"/>
              <pc:sldLayoutMk cId="2860318496" sldId="2147483662"/>
              <ac:spMk id="2" creationId="{20BA7411-C819-6480-C8E4-FF84CC6276DD}"/>
            </ac:spMkLst>
          </pc:spChg>
          <pc:spChg chg="mod">
            <ac:chgData name="Lydia Fagan" userId="73670f4d-3786-4a2a-8dfc-20a99adfbb71" providerId="ADAL" clId="{4A9E5FED-6093-3C41-9081-2F08268F9F49}" dt="2025-07-10T05:53:27.405" v="160" actId="2711"/>
            <ac:spMkLst>
              <pc:docMk/>
              <pc:sldMasterMk cId="1126186520" sldId="2147483648"/>
              <pc:sldLayoutMk cId="2860318496" sldId="2147483662"/>
              <ac:spMk id="3" creationId="{B256FBC2-1094-23ED-ECF1-9C7DCDCA5735}"/>
            </ac:spMkLst>
          </pc:spChg>
        </pc:sldLayoutChg>
      </pc:sldMasterChg>
    </pc:docChg>
  </pc:docChgLst>
  <pc:docChgLst>
    <pc:chgData name="Lydia Fagan" userId="S::lydia.fagan@sydney.edu.au::73670f4d-3786-4a2a-8dfc-20a99adfbb71" providerId="AD" clId="Web-{B71E043D-59D9-CDBB-BA46-7EEE04F0D02A}"/>
    <pc:docChg chg="modSld">
      <pc:chgData name="Lydia Fagan" userId="S::lydia.fagan@sydney.edu.au::73670f4d-3786-4a2a-8dfc-20a99adfbb71" providerId="AD" clId="Web-{B71E043D-59D9-CDBB-BA46-7EEE04F0D02A}" dt="2025-07-08T06:58:46.444" v="28" actId="1076"/>
      <pc:docMkLst>
        <pc:docMk/>
      </pc:docMkLst>
      <pc:sldChg chg="addSp modSp modNotes">
        <pc:chgData name="Lydia Fagan" userId="S::lydia.fagan@sydney.edu.au::73670f4d-3786-4a2a-8dfc-20a99adfbb71" providerId="AD" clId="Web-{B71E043D-59D9-CDBB-BA46-7EEE04F0D02A}" dt="2025-07-08T06:58:46.444" v="28" actId="1076"/>
        <pc:sldMkLst>
          <pc:docMk/>
          <pc:sldMk cId="1778873179" sldId="279"/>
        </pc:sldMkLst>
        <pc:spChg chg="add mod">
          <ac:chgData name="Lydia Fagan" userId="S::lydia.fagan@sydney.edu.au::73670f4d-3786-4a2a-8dfc-20a99adfbb71" providerId="AD" clId="Web-{B71E043D-59D9-CDBB-BA46-7EEE04F0D02A}" dt="2025-07-08T06:58:46.444" v="28" actId="1076"/>
          <ac:spMkLst>
            <pc:docMk/>
            <pc:sldMk cId="1778873179" sldId="279"/>
            <ac:spMk id="3" creationId="{DE5CCDBE-00D8-274F-7FFD-5043C3DCCF17}"/>
          </ac:spMkLst>
        </pc:spChg>
        <pc:picChg chg="mod">
          <ac:chgData name="Lydia Fagan" userId="S::lydia.fagan@sydney.edu.au::73670f4d-3786-4a2a-8dfc-20a99adfbb71" providerId="AD" clId="Web-{B71E043D-59D9-CDBB-BA46-7EEE04F0D02A}" dt="2025-07-08T06:56:44.569" v="14" actId="1076"/>
          <ac:picMkLst>
            <pc:docMk/>
            <pc:sldMk cId="1778873179" sldId="279"/>
            <ac:picMk id="5" creationId="{05365468-8287-6741-CC7B-5D76758F9C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36F1-0751-4917-AED2-9FBB92AD1F19}" type="datetimeFigureOut"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6379A-0D18-4BA9-808E-5F547A130B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3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hare?selection.family=DynaPuff:wght@400..7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 font is </a:t>
            </a:r>
            <a:r>
              <a:rPr lang="en-US" dirty="0" err="1"/>
              <a:t>DynaPuff</a:t>
            </a:r>
            <a:r>
              <a:rPr lang="en-US" dirty="0"/>
              <a:t>, which you can download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if you would like to edit these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6379A-0D18-4BA9-808E-5F547A130BF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8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F03F6-8D96-7841-95F1-D107966CFE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6379A-0D18-4BA9-808E-5F547A130BF7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2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3D83-B1A3-5E78-0C9D-4F785547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j-lt"/>
                <a:ea typeface="DynaPuff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B1DC3-44A2-3D78-7018-9DFE24EEC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EB Garamond Medium" pitchFamily="2" charset="0"/>
                <a:cs typeface="EB Garamond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F346-8699-A969-FDB0-A93EB3AE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5BF7D-2FE1-AA0B-65B3-8F5426BB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1A3D-3325-82E4-70C3-A111A849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642C3-24EE-326A-5F5B-ED0162AD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93410-54E2-E259-A336-28A0B049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9E0E-E5FF-413E-9D9B-3E7F70C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C0EF-7017-6CA4-80D0-F451EE8F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EE478-92D6-1D9F-D228-2D2A02B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202E-885F-D5C7-1652-98B06CB7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5423-39A7-9C7D-6248-E6BD4F15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1DF74-6036-73E3-432A-E84D6941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7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3937D-7E62-0E1B-BAD6-795831AD0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DF41D-0018-8F5D-7543-3C12E72F8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E2C4E-7B6A-EE07-57A8-0E8C4AA9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93944-A9C8-B5ED-4DBA-D7D8764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60635-0570-2583-57E8-B99D00A6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7411-C819-6480-C8E4-FF84CC6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FBC2-1094-23ED-ECF1-9C7DCDCA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2C52-0ED8-2DFB-F882-846D7768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06BE-8F8D-0C01-782E-C17B270A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B16B-41E4-AB7B-32AB-4182A17D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6B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7411-C819-6480-C8E4-FF84CC6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FBC2-1094-23ED-ECF1-9C7DCDCA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21313"/>
                </a:solidFill>
              </a:defRPr>
            </a:lvl1pPr>
            <a:lvl2pPr>
              <a:defRPr>
                <a:solidFill>
                  <a:srgbClr val="A21313"/>
                </a:solidFill>
              </a:defRPr>
            </a:lvl2pPr>
            <a:lvl3pPr>
              <a:defRPr>
                <a:solidFill>
                  <a:srgbClr val="A21313"/>
                </a:solidFill>
              </a:defRPr>
            </a:lvl3pPr>
            <a:lvl4pPr>
              <a:defRPr>
                <a:solidFill>
                  <a:srgbClr val="A21313"/>
                </a:solidFill>
              </a:defRPr>
            </a:lvl4pPr>
            <a:lvl5pPr>
              <a:defRPr>
                <a:solidFill>
                  <a:srgbClr val="A2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D2C52-0ED8-2DFB-F882-846D7768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06BE-8F8D-0C01-782E-C17B270A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B16B-41E4-AB7B-32AB-4182A17D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07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C23F-DEBA-F304-22EA-9B890AB9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5E2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B13E8-3240-B092-1FDC-F249685D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5E2D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2C004-3A1E-BBD7-2808-F70905E5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4A312-9243-8B5F-C9A3-12A818FE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28779-7A17-CAA6-19C2-67FFB72E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68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3FC4-BC6D-0912-49C0-B4AAE666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7D4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F127-57E2-69B0-F4F4-6C037DE05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7D485"/>
                </a:solidFill>
              </a:defRPr>
            </a:lvl1pPr>
            <a:lvl2pPr>
              <a:defRPr>
                <a:solidFill>
                  <a:srgbClr val="F7D485"/>
                </a:solidFill>
              </a:defRPr>
            </a:lvl2pPr>
            <a:lvl3pPr>
              <a:defRPr>
                <a:solidFill>
                  <a:srgbClr val="F7D485"/>
                </a:solidFill>
              </a:defRPr>
            </a:lvl3pPr>
            <a:lvl4pPr>
              <a:defRPr>
                <a:solidFill>
                  <a:srgbClr val="F7D485"/>
                </a:solidFill>
              </a:defRPr>
            </a:lvl4pPr>
            <a:lvl5pPr>
              <a:defRPr>
                <a:solidFill>
                  <a:srgbClr val="F7D4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8F07-C0CB-782C-93C7-471B30C3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7D485"/>
                </a:solidFill>
              </a:defRPr>
            </a:lvl1pPr>
            <a:lvl2pPr>
              <a:defRPr>
                <a:solidFill>
                  <a:srgbClr val="F7D485"/>
                </a:solidFill>
              </a:defRPr>
            </a:lvl2pPr>
            <a:lvl3pPr>
              <a:defRPr>
                <a:solidFill>
                  <a:srgbClr val="F7D485"/>
                </a:solidFill>
              </a:defRPr>
            </a:lvl3pPr>
            <a:lvl4pPr>
              <a:defRPr>
                <a:solidFill>
                  <a:srgbClr val="F7D485"/>
                </a:solidFill>
              </a:defRPr>
            </a:lvl4pPr>
            <a:lvl5pPr>
              <a:defRPr>
                <a:solidFill>
                  <a:srgbClr val="F7D4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B20B5-F78A-EF16-4955-16FD53E4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7A594-8260-07EA-4CF6-41EF43FE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FF4E6-1847-E2EC-4FE9-B4871F2A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3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2B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B46F-C2E7-D2F7-9CD5-9E4391D6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544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1FCFA-73B6-3C5C-CE83-6FE5B566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44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8BCCD-5834-E67A-BF3C-7E6D1BEA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C54413"/>
                </a:solidFill>
              </a:defRPr>
            </a:lvl1pPr>
            <a:lvl2pPr>
              <a:defRPr>
                <a:solidFill>
                  <a:srgbClr val="C54413"/>
                </a:solidFill>
              </a:defRPr>
            </a:lvl2pPr>
            <a:lvl3pPr>
              <a:defRPr>
                <a:solidFill>
                  <a:srgbClr val="C54413"/>
                </a:solidFill>
              </a:defRPr>
            </a:lvl3pPr>
            <a:lvl4pPr>
              <a:defRPr>
                <a:solidFill>
                  <a:srgbClr val="C54413"/>
                </a:solidFill>
              </a:defRPr>
            </a:lvl4pPr>
            <a:lvl5pPr>
              <a:defRPr>
                <a:solidFill>
                  <a:srgbClr val="C544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59D2B-C389-1385-DBB5-AD88B888C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5441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1E2C3-1C73-24D8-D129-F55AC66B5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C54413"/>
                </a:solidFill>
              </a:defRPr>
            </a:lvl1pPr>
            <a:lvl2pPr>
              <a:defRPr>
                <a:solidFill>
                  <a:srgbClr val="C54413"/>
                </a:solidFill>
              </a:defRPr>
            </a:lvl2pPr>
            <a:lvl3pPr>
              <a:defRPr>
                <a:solidFill>
                  <a:srgbClr val="C54413"/>
                </a:solidFill>
              </a:defRPr>
            </a:lvl3pPr>
            <a:lvl4pPr>
              <a:defRPr>
                <a:solidFill>
                  <a:srgbClr val="C54413"/>
                </a:solidFill>
              </a:defRPr>
            </a:lvl4pPr>
            <a:lvl5pPr>
              <a:defRPr>
                <a:solidFill>
                  <a:srgbClr val="C544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A8C1-586E-447D-BF17-580202C5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DAA72-F716-4951-E9CB-5AD6A15D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10D60-0052-1A1D-83DC-A9B12B2A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984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8200-8383-8031-DE6A-EBCF4647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6B1B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421BE-FAD0-3010-3651-1D42DA0B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91AF8-2DEE-C706-7B30-7030D701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CA7BC-72FA-2DAE-A445-F304C610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D24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76AA-BFFD-8804-71C0-68CCE695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CF5F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A343-EFBC-F8A1-3375-BE019185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FCF5F1"/>
                </a:solidFill>
              </a:defRPr>
            </a:lvl1pPr>
            <a:lvl2pPr>
              <a:defRPr sz="2800">
                <a:solidFill>
                  <a:srgbClr val="FCF5F1"/>
                </a:solidFill>
              </a:defRPr>
            </a:lvl2pPr>
            <a:lvl3pPr>
              <a:defRPr sz="2400">
                <a:solidFill>
                  <a:srgbClr val="FCF5F1"/>
                </a:solidFill>
              </a:defRPr>
            </a:lvl3pPr>
            <a:lvl4pPr>
              <a:defRPr sz="2000">
                <a:solidFill>
                  <a:srgbClr val="FCF5F1"/>
                </a:solidFill>
              </a:defRPr>
            </a:lvl4pPr>
            <a:lvl5pPr>
              <a:defRPr sz="2000">
                <a:solidFill>
                  <a:srgbClr val="FCF5F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226BF-9488-47B9-4D5E-DE39C1E83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F5F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877B-40D6-A261-A88C-E9E96D6A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CF560-EA46-FF22-9A0E-104A95C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1B750-9671-F72D-1011-1BB167BF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D49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1618-0922-B6C5-908E-AC07105A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5E2D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5386D-EC08-BDED-4D7C-75E2CD5C6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CF5F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D397B-EE66-2898-E815-91F7AC6F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F5F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B14A-265A-414C-4E0C-7135F5D4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BDD7E-9CD2-551F-FCF3-176A55A5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3D086-E714-4BB9-B68C-49B6B1AC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3AA17-7421-9A17-7E0D-F2E694B7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C0A64-AED4-A289-2381-F04B315B8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FBC3-35A9-965B-FF44-8849B8690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BED91-347B-1245-8EA4-FFA81D15DF2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B5A1F-1218-4C99-A8ED-3007CBBDC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3947-C8B9-575C-2555-ED88928DA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5AE33-05BE-4A45-86CB-277CBEECB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5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DynaPuff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EB Garamond Medium" pitchFamily="2" charset="0"/>
          <a:cs typeface="EB Garamond Mediu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HV-C-8Ev62c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V-C-8Ev62c?feature=oembed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BC0D9-3C09-6477-A2E6-40306DE5B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25" y="237036"/>
            <a:ext cx="10883721" cy="2412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B4003F-9C6D-0547-E33A-6EEA52C11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4584">
            <a:off x="1607630" y="2295060"/>
            <a:ext cx="374703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55CD9B-06E6-870C-E1B7-6DDF8833399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 rot="15205702">
            <a:off x="8435239" y="1277189"/>
            <a:ext cx="6589668" cy="48520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036F35-5E89-7FDC-D022-382B3A946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53218">
            <a:off x="8751125" y="1242997"/>
            <a:ext cx="4934907" cy="28005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7B047E-4CC8-C951-65E4-1FFD68594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64" y="2167708"/>
            <a:ext cx="2331404" cy="22018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3EECF8-49F9-EF86-A18D-B972FA756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14061">
            <a:off x="70362" y="4336144"/>
            <a:ext cx="2699131" cy="26686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79EA70-CF16-816E-EB45-4A8031BF5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674" y="3090269"/>
            <a:ext cx="2593696" cy="21710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2F4206-B128-0C70-FC8F-4E078210B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5491" y="3952727"/>
            <a:ext cx="3976509" cy="27529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FD262C-FC41-CA99-1716-FE5A08763B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0610" y="2490099"/>
            <a:ext cx="1367723" cy="1557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2993F5-39B5-47A5-20A0-022BE50E3A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9378" y="5398513"/>
            <a:ext cx="2120900" cy="226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9EE67-EC25-D989-B66F-B5D0CBAE5C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7014">
            <a:off x="5596179" y="2069446"/>
            <a:ext cx="864206" cy="13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96F764-90B6-1C9D-61A0-9876DB66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82" y="2975175"/>
            <a:ext cx="10562669" cy="1307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DA37-6224-BA06-9FAA-D1D07D3379E5}"/>
              </a:ext>
            </a:extLst>
          </p:cNvPr>
          <p:cNvSpPr txBox="1">
            <a:spLocks/>
          </p:cNvSpPr>
          <p:nvPr/>
        </p:nvSpPr>
        <p:spPr>
          <a:xfrm>
            <a:off x="838199" y="2161795"/>
            <a:ext cx="10515600" cy="10336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/>
                <a:latin typeface="+mn-lt"/>
              </a:rPr>
              <a:t>Students learn how subtle actions can impact LGBTQ+ people and why they are more vulnerable to these.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42B5D-E9CF-2270-EA51-49791E3DBA2C}"/>
              </a:ext>
            </a:extLst>
          </p:cNvPr>
          <p:cNvSpPr txBox="1">
            <a:spLocks/>
          </p:cNvSpPr>
          <p:nvPr/>
        </p:nvSpPr>
        <p:spPr>
          <a:xfrm>
            <a:off x="838199" y="4062744"/>
            <a:ext cx="10515600" cy="185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/>
                <a:latin typeface="+mn-lt"/>
              </a:rPr>
              <a:t>Students can identify simple and subtle ways to make LGBTQ+ people feel safe and welcome.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/>
                <a:latin typeface="+mn-lt"/>
              </a:rPr>
              <a:t>Students can identify language and actions that make LGBTQ+ people feel ‘othered’. </a:t>
            </a:r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31954-F9D7-7359-9964-FECE093E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736" y="2901950"/>
            <a:ext cx="1320800" cy="105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569E7-20C5-3C68-B99A-FC4C87AEC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65657">
            <a:off x="10278654" y="-493599"/>
            <a:ext cx="2150291" cy="2033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2036A-985B-B316-9F55-CDF9BE167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1" y="402598"/>
            <a:ext cx="1455835" cy="1067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E1913-6D5D-091B-0F0B-C00A70E88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85188">
            <a:off x="-29689" y="5907217"/>
            <a:ext cx="6606073" cy="3389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59771E-5656-C456-9A97-899571FA9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47010">
            <a:off x="1560026" y="-53194"/>
            <a:ext cx="631866" cy="820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AD0E4B-7E73-7E11-52A4-484BCC0569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82" y="1080056"/>
            <a:ext cx="10515600" cy="13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7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CD84-16FE-01C3-247A-9FCF6FBE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2502F5-DAFD-8648-271E-0234B1F7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5" y="382363"/>
            <a:ext cx="10856897" cy="13315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5CF4-FE97-9F06-B55F-597BED36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18"/>
            <a:ext cx="10515600" cy="13510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Small things that we do or say, whether it’s making a face, raising an eyebrow, or saying something small to communicate how we feel. These can be positive, negative or totally neutral.</a:t>
            </a:r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8926E5-C5D4-DB30-86F5-65E71BC0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06787">
            <a:off x="10492875" y="-709474"/>
            <a:ext cx="2116050" cy="23551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F2844A-D35F-2DCB-5E4E-19E3A707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522" y="3187575"/>
            <a:ext cx="4058753" cy="3971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5DDCB-E8B3-5ECF-4289-652291448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91" y="2886188"/>
            <a:ext cx="7772295" cy="40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6EAA-1B40-CDB4-734F-1A57921F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3AA75C7-8ED9-0936-90E4-CEA2C9A3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5" y="382363"/>
            <a:ext cx="10856897" cy="133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FAD27D-7DDF-F2CB-C96A-AD4755FA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95" y="2433982"/>
            <a:ext cx="10686792" cy="13232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1AEE-1B07-42FD-AF0F-A0B21936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18"/>
            <a:ext cx="10515600" cy="13510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Small things that we do or say, whether it’s making a face, raising an eyebrow, or saying something small to communicate how we feel. These can be positive, negative or totally neutral.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4FE49E-E961-DCAC-51A0-01E85AEE3B31}"/>
              </a:ext>
            </a:extLst>
          </p:cNvPr>
          <p:cNvSpPr txBox="1">
            <a:spLocks/>
          </p:cNvSpPr>
          <p:nvPr/>
        </p:nvSpPr>
        <p:spPr>
          <a:xfrm>
            <a:off x="838200" y="3441778"/>
            <a:ext cx="10515600" cy="132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T</a:t>
            </a:r>
            <a:r>
              <a:rPr lang="en-US" dirty="0">
                <a:effectLst/>
                <a:latin typeface="+mn-lt"/>
              </a:rPr>
              <a:t>ypes of everyday discrimination that are typically subtle or disguised and often done unintentionally. They exclude people, making them feel like they are ‘othered’ and like they don’t belong.</a:t>
            </a:r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827CA-0C91-D4F4-56B9-0377A8EFA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06787">
            <a:off x="10492875" y="-709474"/>
            <a:ext cx="2116050" cy="23551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B1A6AF-A31A-8BDB-956B-A0708BAE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08833">
            <a:off x="177800" y="4701511"/>
            <a:ext cx="1320800" cy="1054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9AB673-BE5F-5CF6-D6CB-E688AC875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264636">
            <a:off x="7560917" y="5084847"/>
            <a:ext cx="4832838" cy="16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6D844-4A6F-AAC1-BDD4-9F1D29CC0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18780FB-D9FF-58BE-6A9C-99B5D9E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5" y="382363"/>
            <a:ext cx="10856897" cy="133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FBCD8B-703F-6252-5F67-70D3EADB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95" y="2433982"/>
            <a:ext cx="10686792" cy="1323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95BF8-5C7B-45A7-1D48-DA34610D9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6" y="4449574"/>
            <a:ext cx="10686791" cy="13232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7074-C05C-9EE0-FD3E-6982859B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18"/>
            <a:ext cx="10515600" cy="13510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+mn-lt"/>
              </a:rPr>
              <a:t>Small things that we do or say, whether it’s making a face, raising an eyebrow, or saying something small to communicate how we feel. These can be positive, negative or totally neutral.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5834C9-40CF-CEAD-F2B2-27312B58F3C2}"/>
              </a:ext>
            </a:extLst>
          </p:cNvPr>
          <p:cNvSpPr txBox="1">
            <a:spLocks/>
          </p:cNvSpPr>
          <p:nvPr/>
        </p:nvSpPr>
        <p:spPr>
          <a:xfrm>
            <a:off x="838200" y="5457372"/>
            <a:ext cx="10515600" cy="9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S</a:t>
            </a:r>
            <a:r>
              <a:rPr lang="en-US" dirty="0">
                <a:effectLst/>
                <a:latin typeface="+mn-lt"/>
              </a:rPr>
              <a:t>ubtle behaviours or phrases which are acts of inclusion and respect. They may be conscious or unconscious decisions.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82F429-B08A-B5BC-0FBC-492F78311814}"/>
              </a:ext>
            </a:extLst>
          </p:cNvPr>
          <p:cNvSpPr txBox="1">
            <a:spLocks/>
          </p:cNvSpPr>
          <p:nvPr/>
        </p:nvSpPr>
        <p:spPr>
          <a:xfrm>
            <a:off x="838200" y="3441778"/>
            <a:ext cx="10515600" cy="132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B Garamond Medium" pitchFamily="2" charset="0"/>
                <a:ea typeface="EB Garamond Medium" pitchFamily="2" charset="0"/>
                <a:cs typeface="EB Garamond Mediu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n-lt"/>
              </a:rPr>
              <a:t>T</a:t>
            </a:r>
            <a:r>
              <a:rPr lang="en-US" dirty="0">
                <a:effectLst/>
                <a:latin typeface="+mn-lt"/>
              </a:rPr>
              <a:t>ypes of everyday discrimination that are typically subtle or disguised and often done unintentionally. They exclude people, making them feel like they are ‘othered’ and like they don’t belong.</a:t>
            </a: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54534-B622-E759-AD07-2A17ABA0B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1364">
            <a:off x="7010552" y="4649554"/>
            <a:ext cx="966085" cy="835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58A87-A559-4EC8-A2FD-C80ECD633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06787">
            <a:off x="10492875" y="-709474"/>
            <a:ext cx="2116050" cy="23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C872D-8003-977F-CE3A-37174100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5EB703-E597-9114-8088-D7F1BA6E3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756" y="-385010"/>
            <a:ext cx="5586667" cy="4861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E5CB7-CB2A-EFE4-F2C5-C2E9703EB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08" y="3862873"/>
            <a:ext cx="2416888" cy="2416888"/>
          </a:xfrm>
          <a:prstGeom prst="rect">
            <a:avLst/>
          </a:prstGeom>
        </p:spPr>
      </p:pic>
      <p:pic>
        <p:nvPicPr>
          <p:cNvPr id="2" name="Online Media 1" descr="The Unsaid Says A Lot">
            <a:hlinkClick r:id="" action="ppaction://media"/>
            <a:extLst>
              <a:ext uri="{FF2B5EF4-FFF2-40B4-BE49-F238E27FC236}">
                <a16:creationId xmlns:a16="http://schemas.microsoft.com/office/drawing/2014/main" id="{B56724F6-E3B2-1F28-C36F-837BABB6B2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51862" y="959264"/>
            <a:ext cx="8088276" cy="4569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365468-8287-6741-CC7B-5D76758F9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54813" flipV="1">
            <a:off x="11456" y="-651548"/>
            <a:ext cx="1670589" cy="187042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DE5CCDBE-00D8-274F-7FFD-5043C3DCCF17}"/>
              </a:ext>
            </a:extLst>
          </p:cNvPr>
          <p:cNvSpPr txBox="1"/>
          <p:nvPr/>
        </p:nvSpPr>
        <p:spPr>
          <a:xfrm>
            <a:off x="4809092" y="5898736"/>
            <a:ext cx="25738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ea typeface="+mn-lt"/>
                <a:cs typeface="+mn-lt"/>
              </a:rPr>
              <a:t>Victorian State Government</a:t>
            </a:r>
            <a:r>
              <a:rPr lang="en-US" sz="1200" dirty="0">
                <a:effectLst/>
                <a:ea typeface="+mn-lt"/>
                <a:cs typeface="+mn-lt"/>
              </a:rPr>
              <a:t>. (</a:t>
            </a:r>
            <a:r>
              <a:rPr lang="en-US" sz="1200" dirty="0">
                <a:ea typeface="+mn-lt"/>
                <a:cs typeface="+mn-lt"/>
              </a:rPr>
              <a:t>2024). </a:t>
            </a:r>
            <a:r>
              <a:rPr lang="en-US" sz="1200" i="1" dirty="0">
                <a:ea typeface="+mn-lt"/>
                <a:cs typeface="+mn-lt"/>
              </a:rPr>
              <a:t>The unsaid says a lot</a:t>
            </a:r>
            <a:r>
              <a:rPr lang="en-US" sz="1200" dirty="0">
                <a:ea typeface="+mn-lt"/>
                <a:cs typeface="+mn-lt"/>
              </a:rPr>
              <a:t> [Video]. </a:t>
            </a:r>
            <a:r>
              <a:rPr lang="en-US" sz="1200" dirty="0">
                <a:effectLst/>
                <a:ea typeface="+mn-lt"/>
                <a:cs typeface="+mn-lt"/>
                <a:hlinkClick r:id="rId8"/>
              </a:rPr>
              <a:t>https://</a:t>
            </a:r>
            <a:r>
              <a:rPr lang="en-US" sz="1200" dirty="0">
                <a:ea typeface="+mn-lt"/>
                <a:cs typeface="+mn-lt"/>
                <a:hlinkClick r:id="rId8"/>
              </a:rPr>
              <a:t>youtu</a:t>
            </a:r>
            <a:r>
              <a:rPr lang="en-US" sz="1200" dirty="0">
                <a:effectLst/>
                <a:ea typeface="+mn-lt"/>
                <a:cs typeface="+mn-lt"/>
                <a:hlinkClick r:id="rId8"/>
              </a:rPr>
              <a:t>.</a:t>
            </a:r>
            <a:r>
              <a:rPr lang="en-US" sz="1200" dirty="0">
                <a:ea typeface="+mn-lt"/>
                <a:cs typeface="+mn-lt"/>
                <a:hlinkClick r:id="rId8"/>
              </a:rPr>
              <a:t>be</a:t>
            </a:r>
            <a:r>
              <a:rPr lang="en-US" sz="1200" dirty="0">
                <a:effectLst/>
                <a:ea typeface="+mn-lt"/>
                <a:cs typeface="+mn-lt"/>
                <a:hlinkClick r:id="rId8"/>
              </a:rPr>
              <a:t>/</a:t>
            </a:r>
            <a:r>
              <a:rPr lang="en-US" sz="1200" dirty="0">
                <a:ea typeface="+mn-lt"/>
                <a:cs typeface="+mn-lt"/>
                <a:hlinkClick r:id="rId8"/>
              </a:rPr>
              <a:t>HV-C-8Ev62c</a:t>
            </a:r>
            <a:r>
              <a:rPr lang="en-US" sz="1200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7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TIR">
      <a:dk1>
        <a:srgbClr val="000000"/>
      </a:dk1>
      <a:lt1>
        <a:srgbClr val="FFFFFF"/>
      </a:lt1>
      <a:dk2>
        <a:srgbClr val="D14B17"/>
      </a:dk2>
      <a:lt2>
        <a:srgbClr val="FBF5F1"/>
      </a:lt2>
      <a:accent1>
        <a:srgbClr val="F1BC4C"/>
      </a:accent1>
      <a:accent2>
        <a:srgbClr val="0E6FB9"/>
      </a:accent2>
      <a:accent3>
        <a:srgbClr val="148646"/>
      </a:accent3>
      <a:accent4>
        <a:srgbClr val="9742A7"/>
      </a:accent4>
      <a:accent5>
        <a:srgbClr val="F5B1BE"/>
      </a:accent5>
      <a:accent6>
        <a:srgbClr val="EA561D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IR Design Assests Powerpoint" id="{509766D7-7858-8E4C-89E3-E4220DF45817}" vid="{0252B65A-9821-B74B-9CBC-D456C2A6D6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3b6231-e375-43c2-81d2-110bb3acd352" xsi:nil="true"/>
    <lcf76f155ced4ddcb4097134ff3c332f xmlns="454559df-0538-46b5-912a-ca2478e3fb6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9150D7592404CA962AC95FB54FF86" ma:contentTypeVersion="19" ma:contentTypeDescription="Create a new document." ma:contentTypeScope="" ma:versionID="1d402fdc8952a18cd1311094cd0cac94">
  <xsd:schema xmlns:xsd="http://www.w3.org/2001/XMLSchema" xmlns:xs="http://www.w3.org/2001/XMLSchema" xmlns:p="http://schemas.microsoft.com/office/2006/metadata/properties" xmlns:ns2="454559df-0538-46b5-912a-ca2478e3fb6e" xmlns:ns3="093b6231-e375-43c2-81d2-110bb3acd352" targetNamespace="http://schemas.microsoft.com/office/2006/metadata/properties" ma:root="true" ma:fieldsID="e1d2376890bc6f417f0c0579f0554a75" ns2:_="" ns3:_="">
    <xsd:import namespace="454559df-0538-46b5-912a-ca2478e3fb6e"/>
    <xsd:import namespace="093b6231-e375-43c2-81d2-110bb3acd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559df-0538-46b5-912a-ca2478e3f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492977-2dea-498c-99b4-1555f3d0d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b6231-e375-43c2-81d2-110bb3acd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deddc0-da0d-4b9f-b3fd-cfff009cc39e}" ma:internalName="TaxCatchAll" ma:showField="CatchAllData" ma:web="093b6231-e375-43c2-81d2-110bb3acd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646F91-6C8F-49D4-B992-053FEAC7F8AB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454559df-0538-46b5-912a-ca2478e3fb6e"/>
    <ds:schemaRef ds:uri="093b6231-e375-43c2-81d2-110bb3acd352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FFB993-C7AB-4620-A6F0-962C6B7CD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559df-0538-46b5-912a-ca2478e3fb6e"/>
    <ds:schemaRef ds:uri="093b6231-e375-43c2-81d2-110bb3acd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A39DFC-92AB-43FF-BF1D-A71ADF385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277</Words>
  <Application>Microsoft Office PowerPoint</Application>
  <PresentationFormat>Widescreen</PresentationFormat>
  <Paragraphs>12</Paragraphs>
  <Slides>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Fagan</dc:creator>
  <cp:lastModifiedBy>Lydia Fagan</cp:lastModifiedBy>
  <cp:revision>19</cp:revision>
  <dcterms:created xsi:type="dcterms:W3CDTF">2025-06-16T22:59:53Z</dcterms:created>
  <dcterms:modified xsi:type="dcterms:W3CDTF">2025-07-10T22:27:27Z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0x010100F6B9150D7592404CA962AC95FB54FF86</vt:lpwstr>
  </property>
  <property fmtid="{D5CDD505-2E9C-101B-9397-08002B2CF9AE}" pid="3" name="MediaServiceImageTags">
    <vt:lpwstr/>
  </property>
</Properties>
</file>