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78" r:id="rId5"/>
    <p:sldId id="281" r:id="rId6"/>
    <p:sldId id="275" r:id="rId7"/>
    <p:sldId id="282" r:id="rId8"/>
    <p:sldId id="28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485"/>
    <a:srgbClr val="FCF5F1"/>
    <a:srgbClr val="F5E2D3"/>
    <a:srgbClr val="D49550"/>
    <a:srgbClr val="D24B17"/>
    <a:srgbClr val="F6B1BF"/>
    <a:srgbClr val="9842A7"/>
    <a:srgbClr val="C54413"/>
    <a:srgbClr val="F2BC4C"/>
    <a:srgbClr val="168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6A49C3-B609-7649-B1BD-01863B3F3090}" v="66" dt="2025-07-10T05:34:57.1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7"/>
    <p:restoredTop sz="94659"/>
  </p:normalViewPr>
  <p:slideViewPr>
    <p:cSldViewPr snapToGrid="0">
      <p:cViewPr varScale="1">
        <p:scale>
          <a:sx n="118" d="100"/>
          <a:sy n="118" d="100"/>
        </p:scale>
        <p:origin x="3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Fagan" userId="S::lydia.fagan@sydney.edu.au::73670f4d-3786-4a2a-8dfc-20a99adfbb71" providerId="AD" clId="Web-{D157307B-B183-486D-7153-2BA3471772F2}"/>
    <pc:docChg chg="modSld">
      <pc:chgData name="Lydia Fagan" userId="S::lydia.fagan@sydney.edu.au::73670f4d-3786-4a2a-8dfc-20a99adfbb71" providerId="AD" clId="Web-{D157307B-B183-486D-7153-2BA3471772F2}" dt="2025-07-10T22:26:25.557" v="0"/>
      <pc:docMkLst>
        <pc:docMk/>
      </pc:docMkLst>
      <pc:sldChg chg="modNotes">
        <pc:chgData name="Lydia Fagan" userId="S::lydia.fagan@sydney.edu.au::73670f4d-3786-4a2a-8dfc-20a99adfbb71" providerId="AD" clId="Web-{D157307B-B183-486D-7153-2BA3471772F2}" dt="2025-07-10T22:26:25.557" v="0"/>
        <pc:sldMkLst>
          <pc:docMk/>
          <pc:sldMk cId="2292264562" sldId="278"/>
        </pc:sldMkLst>
      </pc:sldChg>
    </pc:docChg>
  </pc:docChgLst>
  <pc:docChgLst>
    <pc:chgData name="Lydia Fagan" userId="788633f1-ccc0-48a5-9825-26f9d7a0c32c" providerId="ADAL" clId="{1A1EF0FB-4241-544E-93B4-4EB877B4F9A6}"/>
    <pc:docChg chg="undo custSel addSld delSld modSld sldOrd">
      <pc:chgData name="Lydia Fagan" userId="788633f1-ccc0-48a5-9825-26f9d7a0c32c" providerId="ADAL" clId="{1A1EF0FB-4241-544E-93B4-4EB877B4F9A6}" dt="2025-06-17T03:49:52.546" v="290" actId="2696"/>
      <pc:docMkLst>
        <pc:docMk/>
      </pc:docMkLst>
      <pc:sldChg chg="del">
        <pc:chgData name="Lydia Fagan" userId="788633f1-ccc0-48a5-9825-26f9d7a0c32c" providerId="ADAL" clId="{1A1EF0FB-4241-544E-93B4-4EB877B4F9A6}" dt="2025-06-17T01:32:13.799" v="1" actId="2696"/>
        <pc:sldMkLst>
          <pc:docMk/>
          <pc:sldMk cId="195552747" sldId="256"/>
        </pc:sldMkLst>
      </pc:sldChg>
      <pc:sldChg chg="del">
        <pc:chgData name="Lydia Fagan" userId="788633f1-ccc0-48a5-9825-26f9d7a0c32c" providerId="ADAL" clId="{1A1EF0FB-4241-544E-93B4-4EB877B4F9A6}" dt="2025-06-17T02:01:32.755" v="279" actId="2696"/>
        <pc:sldMkLst>
          <pc:docMk/>
          <pc:sldMk cId="2316358730" sldId="257"/>
        </pc:sldMkLst>
      </pc:sldChg>
      <pc:sldChg chg="del">
        <pc:chgData name="Lydia Fagan" userId="788633f1-ccc0-48a5-9825-26f9d7a0c32c" providerId="ADAL" clId="{1A1EF0FB-4241-544E-93B4-4EB877B4F9A6}" dt="2025-06-17T02:01:32.746" v="277" actId="2696"/>
        <pc:sldMkLst>
          <pc:docMk/>
          <pc:sldMk cId="558986874" sldId="258"/>
        </pc:sldMkLst>
      </pc:sldChg>
      <pc:sldChg chg="del">
        <pc:chgData name="Lydia Fagan" userId="788633f1-ccc0-48a5-9825-26f9d7a0c32c" providerId="ADAL" clId="{1A1EF0FB-4241-544E-93B4-4EB877B4F9A6}" dt="2025-06-17T02:01:32.752" v="278" actId="2696"/>
        <pc:sldMkLst>
          <pc:docMk/>
          <pc:sldMk cId="1791520451" sldId="259"/>
        </pc:sldMkLst>
      </pc:sldChg>
      <pc:sldChg chg="del">
        <pc:chgData name="Lydia Fagan" userId="788633f1-ccc0-48a5-9825-26f9d7a0c32c" providerId="ADAL" clId="{1A1EF0FB-4241-544E-93B4-4EB877B4F9A6}" dt="2025-06-17T02:01:32.757" v="280" actId="2696"/>
        <pc:sldMkLst>
          <pc:docMk/>
          <pc:sldMk cId="776909447" sldId="260"/>
        </pc:sldMkLst>
      </pc:sldChg>
      <pc:sldChg chg="del">
        <pc:chgData name="Lydia Fagan" userId="788633f1-ccc0-48a5-9825-26f9d7a0c32c" providerId="ADAL" clId="{1A1EF0FB-4241-544E-93B4-4EB877B4F9A6}" dt="2025-06-17T02:01:32.771" v="288" actId="2696"/>
        <pc:sldMkLst>
          <pc:docMk/>
          <pc:sldMk cId="2830707034" sldId="261"/>
        </pc:sldMkLst>
      </pc:sldChg>
      <pc:sldChg chg="del">
        <pc:chgData name="Lydia Fagan" userId="788633f1-ccc0-48a5-9825-26f9d7a0c32c" providerId="ADAL" clId="{1A1EF0FB-4241-544E-93B4-4EB877B4F9A6}" dt="2025-06-17T02:01:32.768" v="287" actId="2696"/>
        <pc:sldMkLst>
          <pc:docMk/>
          <pc:sldMk cId="2218294854" sldId="262"/>
        </pc:sldMkLst>
      </pc:sldChg>
      <pc:sldChg chg="del">
        <pc:chgData name="Lydia Fagan" userId="788633f1-ccc0-48a5-9825-26f9d7a0c32c" providerId="ADAL" clId="{1A1EF0FB-4241-544E-93B4-4EB877B4F9A6}" dt="2025-06-17T02:01:32.766" v="286" actId="2696"/>
        <pc:sldMkLst>
          <pc:docMk/>
          <pc:sldMk cId="3900453520" sldId="263"/>
        </pc:sldMkLst>
      </pc:sldChg>
      <pc:sldChg chg="del">
        <pc:chgData name="Lydia Fagan" userId="788633f1-ccc0-48a5-9825-26f9d7a0c32c" providerId="ADAL" clId="{1A1EF0FB-4241-544E-93B4-4EB877B4F9A6}" dt="2025-06-17T02:01:32.764" v="285" actId="2696"/>
        <pc:sldMkLst>
          <pc:docMk/>
          <pc:sldMk cId="3074464792" sldId="264"/>
        </pc:sldMkLst>
      </pc:sldChg>
      <pc:sldChg chg="del">
        <pc:chgData name="Lydia Fagan" userId="788633f1-ccc0-48a5-9825-26f9d7a0c32c" providerId="ADAL" clId="{1A1EF0FB-4241-544E-93B4-4EB877B4F9A6}" dt="2025-06-17T02:01:32.763" v="284" actId="2696"/>
        <pc:sldMkLst>
          <pc:docMk/>
          <pc:sldMk cId="4018918902" sldId="265"/>
        </pc:sldMkLst>
      </pc:sldChg>
      <pc:sldChg chg="del">
        <pc:chgData name="Lydia Fagan" userId="788633f1-ccc0-48a5-9825-26f9d7a0c32c" providerId="ADAL" clId="{1A1EF0FB-4241-544E-93B4-4EB877B4F9A6}" dt="2025-06-17T02:01:32.762" v="283" actId="2696"/>
        <pc:sldMkLst>
          <pc:docMk/>
          <pc:sldMk cId="3047714558" sldId="266"/>
        </pc:sldMkLst>
      </pc:sldChg>
      <pc:sldChg chg="del">
        <pc:chgData name="Lydia Fagan" userId="788633f1-ccc0-48a5-9825-26f9d7a0c32c" providerId="ADAL" clId="{1A1EF0FB-4241-544E-93B4-4EB877B4F9A6}" dt="2025-06-17T02:01:32.760" v="282" actId="2696"/>
        <pc:sldMkLst>
          <pc:docMk/>
          <pc:sldMk cId="3234659455" sldId="267"/>
        </pc:sldMkLst>
      </pc:sldChg>
      <pc:sldChg chg="del">
        <pc:chgData name="Lydia Fagan" userId="788633f1-ccc0-48a5-9825-26f9d7a0c32c" providerId="ADAL" clId="{1A1EF0FB-4241-544E-93B4-4EB877B4F9A6}" dt="2025-06-17T02:01:32.758" v="281" actId="2696"/>
        <pc:sldMkLst>
          <pc:docMk/>
          <pc:sldMk cId="2710959752" sldId="268"/>
        </pc:sldMkLst>
      </pc:sldChg>
      <pc:sldChg chg="del">
        <pc:chgData name="Lydia Fagan" userId="788633f1-ccc0-48a5-9825-26f9d7a0c32c" providerId="ADAL" clId="{1A1EF0FB-4241-544E-93B4-4EB877B4F9A6}" dt="2025-06-17T02:01:32.738" v="276" actId="2696"/>
        <pc:sldMkLst>
          <pc:docMk/>
          <pc:sldMk cId="2538503819" sldId="269"/>
        </pc:sldMkLst>
      </pc:sldChg>
      <pc:sldChg chg="modSp mod">
        <pc:chgData name="Lydia Fagan" userId="788633f1-ccc0-48a5-9825-26f9d7a0c32c" providerId="ADAL" clId="{1A1EF0FB-4241-544E-93B4-4EB877B4F9A6}" dt="2025-06-17T01:40:13.473" v="59" actId="1076"/>
        <pc:sldMkLst>
          <pc:docMk/>
          <pc:sldMk cId="94284138" sldId="270"/>
        </pc:sldMkLst>
      </pc:sldChg>
      <pc:sldChg chg="del">
        <pc:chgData name="Lydia Fagan" userId="788633f1-ccc0-48a5-9825-26f9d7a0c32c" providerId="ADAL" clId="{1A1EF0FB-4241-544E-93B4-4EB877B4F9A6}" dt="2025-06-17T02:01:32.732" v="275" actId="2696"/>
        <pc:sldMkLst>
          <pc:docMk/>
          <pc:sldMk cId="3712107162" sldId="271"/>
        </pc:sldMkLst>
      </pc:sldChg>
      <pc:sldChg chg="modSp del mod ord">
        <pc:chgData name="Lydia Fagan" userId="788633f1-ccc0-48a5-9825-26f9d7a0c32c" providerId="ADAL" clId="{1A1EF0FB-4241-544E-93B4-4EB877B4F9A6}" dt="2025-06-17T03:49:52.546" v="290" actId="2696"/>
        <pc:sldMkLst>
          <pc:docMk/>
          <pc:sldMk cId="1862785753" sldId="272"/>
        </pc:sldMkLst>
      </pc:sldChg>
      <pc:sldChg chg="del">
        <pc:chgData name="Lydia Fagan" userId="788633f1-ccc0-48a5-9825-26f9d7a0c32c" providerId="ADAL" clId="{1A1EF0FB-4241-544E-93B4-4EB877B4F9A6}" dt="2025-06-17T02:01:32.726" v="274" actId="2696"/>
        <pc:sldMkLst>
          <pc:docMk/>
          <pc:sldMk cId="4294916852" sldId="273"/>
        </pc:sldMkLst>
      </pc:sldChg>
      <pc:sldChg chg="delSp new del mod">
        <pc:chgData name="Lydia Fagan" userId="788633f1-ccc0-48a5-9825-26f9d7a0c32c" providerId="ADAL" clId="{1A1EF0FB-4241-544E-93B4-4EB877B4F9A6}" dt="2025-06-17T02:01:32.719" v="273" actId="2696"/>
        <pc:sldMkLst>
          <pc:docMk/>
          <pc:sldMk cId="1586759563" sldId="274"/>
        </pc:sldMkLst>
      </pc:sldChg>
      <pc:sldChg chg="addSp delSp modSp new mod">
        <pc:chgData name="Lydia Fagan" userId="788633f1-ccc0-48a5-9825-26f9d7a0c32c" providerId="ADAL" clId="{1A1EF0FB-4241-544E-93B4-4EB877B4F9A6}" dt="2025-06-17T01:50:56.443" v="207" actId="14100"/>
        <pc:sldMkLst>
          <pc:docMk/>
          <pc:sldMk cId="2293210097" sldId="275"/>
        </pc:sldMkLst>
        <pc:picChg chg="add mod">
          <ac:chgData name="Lydia Fagan" userId="788633f1-ccc0-48a5-9825-26f9d7a0c32c" providerId="ADAL" clId="{1A1EF0FB-4241-544E-93B4-4EB877B4F9A6}" dt="2025-06-17T01:46:57.173" v="127" actId="1076"/>
          <ac:picMkLst>
            <pc:docMk/>
            <pc:sldMk cId="2293210097" sldId="275"/>
            <ac:picMk id="6" creationId="{387727F0-90D1-8344-A507-FBDFDAAA2F5A}"/>
          </ac:picMkLst>
        </pc:picChg>
        <pc:picChg chg="add mod">
          <ac:chgData name="Lydia Fagan" userId="788633f1-ccc0-48a5-9825-26f9d7a0c32c" providerId="ADAL" clId="{1A1EF0FB-4241-544E-93B4-4EB877B4F9A6}" dt="2025-06-17T01:46:24.425" v="124" actId="1076"/>
          <ac:picMkLst>
            <pc:docMk/>
            <pc:sldMk cId="2293210097" sldId="275"/>
            <ac:picMk id="7" creationId="{02867513-6CAC-74C4-4171-BFA7B7EAED08}"/>
          </ac:picMkLst>
        </pc:picChg>
        <pc:picChg chg="add mod">
          <ac:chgData name="Lydia Fagan" userId="788633f1-ccc0-48a5-9825-26f9d7a0c32c" providerId="ADAL" clId="{1A1EF0FB-4241-544E-93B4-4EB877B4F9A6}" dt="2025-06-17T01:50:56.443" v="207" actId="14100"/>
          <ac:picMkLst>
            <pc:docMk/>
            <pc:sldMk cId="2293210097" sldId="275"/>
            <ac:picMk id="14" creationId="{386B2797-64AB-2191-106C-512B3285C7EC}"/>
          </ac:picMkLst>
        </pc:picChg>
      </pc:sldChg>
      <pc:sldChg chg="addSp delSp modSp add mod">
        <pc:chgData name="Lydia Fagan" userId="788633f1-ccc0-48a5-9825-26f9d7a0c32c" providerId="ADAL" clId="{1A1EF0FB-4241-544E-93B4-4EB877B4F9A6}" dt="2025-06-17T01:56:49.187" v="257" actId="1076"/>
        <pc:sldMkLst>
          <pc:docMk/>
          <pc:sldMk cId="999768103" sldId="276"/>
        </pc:sldMkLst>
      </pc:sldChg>
      <pc:sldChg chg="modSp add mod">
        <pc:chgData name="Lydia Fagan" userId="788633f1-ccc0-48a5-9825-26f9d7a0c32c" providerId="ADAL" clId="{1A1EF0FB-4241-544E-93B4-4EB877B4F9A6}" dt="2025-06-17T01:57:34.320" v="272" actId="1076"/>
        <pc:sldMkLst>
          <pc:docMk/>
          <pc:sldMk cId="4009915031" sldId="277"/>
        </pc:sldMkLst>
      </pc:sldChg>
      <pc:sldChg chg="add">
        <pc:chgData name="Lydia Fagan" userId="788633f1-ccc0-48a5-9825-26f9d7a0c32c" providerId="ADAL" clId="{1A1EF0FB-4241-544E-93B4-4EB877B4F9A6}" dt="2025-06-17T03:49:50.695" v="289"/>
        <pc:sldMkLst>
          <pc:docMk/>
          <pc:sldMk cId="2292264562" sldId="278"/>
        </pc:sldMkLst>
      </pc:sldChg>
    </pc:docChg>
  </pc:docChgLst>
  <pc:docChgLst>
    <pc:chgData name="Lydia Fagan" userId="S::lydia.fagan@sydney.edu.au::73670f4d-3786-4a2a-8dfc-20a99adfbb71" providerId="AD" clId="Web-{8C44D7AC-1D7A-840C-0184-E0A773967201}"/>
    <pc:docChg chg="modSld">
      <pc:chgData name="Lydia Fagan" userId="S::lydia.fagan@sydney.edu.au::73670f4d-3786-4a2a-8dfc-20a99adfbb71" providerId="AD" clId="Web-{8C44D7AC-1D7A-840C-0184-E0A773967201}" dt="2025-07-08T05:08:19.207" v="5" actId="1076"/>
      <pc:docMkLst>
        <pc:docMk/>
      </pc:docMkLst>
      <pc:sldChg chg="modSp">
        <pc:chgData name="Lydia Fagan" userId="S::lydia.fagan@sydney.edu.au::73670f4d-3786-4a2a-8dfc-20a99adfbb71" providerId="AD" clId="Web-{8C44D7AC-1D7A-840C-0184-E0A773967201}" dt="2025-07-08T05:08:19.207" v="5" actId="1076"/>
        <pc:sldMkLst>
          <pc:docMk/>
          <pc:sldMk cId="94284138" sldId="270"/>
        </pc:sldMkLst>
      </pc:sldChg>
    </pc:docChg>
  </pc:docChgLst>
  <pc:docChgLst>
    <pc:chgData name="Lydia Fagan" userId="73670f4d-3786-4a2a-8dfc-20a99adfbb71" providerId="ADAL" clId="{ED6A49C3-B609-7649-B1BD-01863B3F3090}"/>
    <pc:docChg chg="undo custSel addSld delSld modSld sldOrd modMainMaster">
      <pc:chgData name="Lydia Fagan" userId="73670f4d-3786-4a2a-8dfc-20a99adfbb71" providerId="ADAL" clId="{ED6A49C3-B609-7649-B1BD-01863B3F3090}" dt="2025-07-10T05:34:57.117" v="65" actId="2711"/>
      <pc:docMkLst>
        <pc:docMk/>
      </pc:docMkLst>
      <pc:sldChg chg="del">
        <pc:chgData name="Lydia Fagan" userId="73670f4d-3786-4a2a-8dfc-20a99adfbb71" providerId="ADAL" clId="{ED6A49C3-B609-7649-B1BD-01863B3F3090}" dt="2025-07-09T05:17:27.146" v="5" actId="2696"/>
        <pc:sldMkLst>
          <pc:docMk/>
          <pc:sldMk cId="94284138" sldId="270"/>
        </pc:sldMkLst>
      </pc:sldChg>
      <pc:sldChg chg="addSp delSp modSp mod">
        <pc:chgData name="Lydia Fagan" userId="73670f4d-3786-4a2a-8dfc-20a99adfbb71" providerId="ADAL" clId="{ED6A49C3-B609-7649-B1BD-01863B3F3090}" dt="2025-07-09T05:20:46.776" v="49" actId="1076"/>
        <pc:sldMkLst>
          <pc:docMk/>
          <pc:sldMk cId="2293210097" sldId="275"/>
        </pc:sldMkLst>
        <pc:spChg chg="del mod">
          <ac:chgData name="Lydia Fagan" userId="73670f4d-3786-4a2a-8dfc-20a99adfbb71" providerId="ADAL" clId="{ED6A49C3-B609-7649-B1BD-01863B3F3090}" dt="2025-07-09T05:19:04.697" v="24" actId="478"/>
          <ac:spMkLst>
            <pc:docMk/>
            <pc:sldMk cId="2293210097" sldId="275"/>
            <ac:spMk id="2" creationId="{970BD80E-A794-DB00-6B58-BE138BB3FF15}"/>
          </ac:spMkLst>
        </pc:spChg>
        <pc:spChg chg="add del mod">
          <ac:chgData name="Lydia Fagan" userId="73670f4d-3786-4a2a-8dfc-20a99adfbb71" providerId="ADAL" clId="{ED6A49C3-B609-7649-B1BD-01863B3F3090}" dt="2025-07-09T05:19:05.600" v="25" actId="478"/>
          <ac:spMkLst>
            <pc:docMk/>
            <pc:sldMk cId="2293210097" sldId="275"/>
            <ac:spMk id="5" creationId="{F1627586-4F08-C190-DC02-7A2A891E461C}"/>
          </ac:spMkLst>
        </pc:spChg>
        <pc:spChg chg="del">
          <ac:chgData name="Lydia Fagan" userId="73670f4d-3786-4a2a-8dfc-20a99adfbb71" providerId="ADAL" clId="{ED6A49C3-B609-7649-B1BD-01863B3F3090}" dt="2025-07-09T05:19:15.216" v="27" actId="478"/>
          <ac:spMkLst>
            <pc:docMk/>
            <pc:sldMk cId="2293210097" sldId="275"/>
            <ac:spMk id="8" creationId="{ADFD0D66-0A2D-DB82-EE33-07CC0D97875C}"/>
          </ac:spMkLst>
        </pc:spChg>
        <pc:spChg chg="del">
          <ac:chgData name="Lydia Fagan" userId="73670f4d-3786-4a2a-8dfc-20a99adfbb71" providerId="ADAL" clId="{ED6A49C3-B609-7649-B1BD-01863B3F3090}" dt="2025-07-09T05:19:58.781" v="39" actId="478"/>
          <ac:spMkLst>
            <pc:docMk/>
            <pc:sldMk cId="2293210097" sldId="275"/>
            <ac:spMk id="9" creationId="{B7A87F7C-5283-F588-CA86-53CA82C74626}"/>
          </ac:spMkLst>
        </pc:spChg>
        <pc:spChg chg="del">
          <ac:chgData name="Lydia Fagan" userId="73670f4d-3786-4a2a-8dfc-20a99adfbb71" providerId="ADAL" clId="{ED6A49C3-B609-7649-B1BD-01863B3F3090}" dt="2025-07-09T05:19:26.101" v="30" actId="478"/>
          <ac:spMkLst>
            <pc:docMk/>
            <pc:sldMk cId="2293210097" sldId="275"/>
            <ac:spMk id="10" creationId="{4E627008-C682-7575-9692-4AFFA64A8F6C}"/>
          </ac:spMkLst>
        </pc:spChg>
        <pc:spChg chg="del">
          <ac:chgData name="Lydia Fagan" userId="73670f4d-3786-4a2a-8dfc-20a99adfbb71" providerId="ADAL" clId="{ED6A49C3-B609-7649-B1BD-01863B3F3090}" dt="2025-07-09T05:19:37.365" v="33" actId="478"/>
          <ac:spMkLst>
            <pc:docMk/>
            <pc:sldMk cId="2293210097" sldId="275"/>
            <ac:spMk id="11" creationId="{220D4D9C-FAB7-AFC4-6A5C-AD09A5AFE305}"/>
          </ac:spMkLst>
        </pc:spChg>
        <pc:spChg chg="del">
          <ac:chgData name="Lydia Fagan" userId="73670f4d-3786-4a2a-8dfc-20a99adfbb71" providerId="ADAL" clId="{ED6A49C3-B609-7649-B1BD-01863B3F3090}" dt="2025-07-09T05:20:19.045" v="43" actId="478"/>
          <ac:spMkLst>
            <pc:docMk/>
            <pc:sldMk cId="2293210097" sldId="275"/>
            <ac:spMk id="12" creationId="{370243FB-989F-123F-F6FA-FA44E4D5B274}"/>
          </ac:spMkLst>
        </pc:spChg>
        <pc:spChg chg="del">
          <ac:chgData name="Lydia Fagan" userId="73670f4d-3786-4a2a-8dfc-20a99adfbb71" providerId="ADAL" clId="{ED6A49C3-B609-7649-B1BD-01863B3F3090}" dt="2025-07-09T05:20:35.636" v="47" actId="478"/>
          <ac:spMkLst>
            <pc:docMk/>
            <pc:sldMk cId="2293210097" sldId="275"/>
            <ac:spMk id="13" creationId="{1211A835-5864-61EB-0544-4523EA65E976}"/>
          </ac:spMkLst>
        </pc:spChg>
        <pc:picChg chg="add mod">
          <ac:chgData name="Lydia Fagan" userId="73670f4d-3786-4a2a-8dfc-20a99adfbb71" providerId="ADAL" clId="{ED6A49C3-B609-7649-B1BD-01863B3F3090}" dt="2025-07-09T05:19:01.201" v="23" actId="167"/>
          <ac:picMkLst>
            <pc:docMk/>
            <pc:sldMk cId="2293210097" sldId="275"/>
            <ac:picMk id="3" creationId="{C514B1DF-E137-0EE7-D9DC-65DF584D563A}"/>
          </ac:picMkLst>
        </pc:picChg>
        <pc:picChg chg="add mod">
          <ac:chgData name="Lydia Fagan" userId="73670f4d-3786-4a2a-8dfc-20a99adfbb71" providerId="ADAL" clId="{ED6A49C3-B609-7649-B1BD-01863B3F3090}" dt="2025-07-09T05:19:18.308" v="28" actId="1076"/>
          <ac:picMkLst>
            <pc:docMk/>
            <pc:sldMk cId="2293210097" sldId="275"/>
            <ac:picMk id="15" creationId="{846A96F9-28F5-CFEA-5AF6-F3745C0BD5DB}"/>
          </ac:picMkLst>
        </pc:picChg>
        <pc:picChg chg="add mod">
          <ac:chgData name="Lydia Fagan" userId="73670f4d-3786-4a2a-8dfc-20a99adfbb71" providerId="ADAL" clId="{ED6A49C3-B609-7649-B1BD-01863B3F3090}" dt="2025-07-09T05:19:28.842" v="31" actId="1076"/>
          <ac:picMkLst>
            <pc:docMk/>
            <pc:sldMk cId="2293210097" sldId="275"/>
            <ac:picMk id="16" creationId="{C0E1BFF8-0149-3277-7E38-A8FBDDD924C1}"/>
          </ac:picMkLst>
        </pc:picChg>
        <pc:picChg chg="add mod">
          <ac:chgData name="Lydia Fagan" userId="73670f4d-3786-4a2a-8dfc-20a99adfbb71" providerId="ADAL" clId="{ED6A49C3-B609-7649-B1BD-01863B3F3090}" dt="2025-07-09T05:20:46.776" v="49" actId="1076"/>
          <ac:picMkLst>
            <pc:docMk/>
            <pc:sldMk cId="2293210097" sldId="275"/>
            <ac:picMk id="17" creationId="{AAD78F96-0D19-2424-EE6E-9A0F53B18AF5}"/>
          </ac:picMkLst>
        </pc:picChg>
        <pc:picChg chg="add mod">
          <ac:chgData name="Lydia Fagan" userId="73670f4d-3786-4a2a-8dfc-20a99adfbb71" providerId="ADAL" clId="{ED6A49C3-B609-7649-B1BD-01863B3F3090}" dt="2025-07-09T05:20:06.009" v="41" actId="1076"/>
          <ac:picMkLst>
            <pc:docMk/>
            <pc:sldMk cId="2293210097" sldId="275"/>
            <ac:picMk id="18" creationId="{3F354A34-FCED-FBF6-AA3E-ACDBBE06B73E}"/>
          </ac:picMkLst>
        </pc:picChg>
        <pc:picChg chg="add mod">
          <ac:chgData name="Lydia Fagan" userId="73670f4d-3786-4a2a-8dfc-20a99adfbb71" providerId="ADAL" clId="{ED6A49C3-B609-7649-B1BD-01863B3F3090}" dt="2025-07-09T05:20:26.843" v="45" actId="1076"/>
          <ac:picMkLst>
            <pc:docMk/>
            <pc:sldMk cId="2293210097" sldId="275"/>
            <ac:picMk id="19" creationId="{C8C2126E-4A22-CBDD-EE56-7D519840EA12}"/>
          </ac:picMkLst>
        </pc:picChg>
        <pc:picChg chg="add mod">
          <ac:chgData name="Lydia Fagan" userId="73670f4d-3786-4a2a-8dfc-20a99adfbb71" providerId="ADAL" clId="{ED6A49C3-B609-7649-B1BD-01863B3F3090}" dt="2025-07-09T05:20:39.344" v="48" actId="1076"/>
          <ac:picMkLst>
            <pc:docMk/>
            <pc:sldMk cId="2293210097" sldId="275"/>
            <ac:picMk id="20" creationId="{2D0F14D2-3548-A66C-04F4-8ED1A61E9C74}"/>
          </ac:picMkLst>
        </pc:picChg>
      </pc:sldChg>
      <pc:sldChg chg="del">
        <pc:chgData name="Lydia Fagan" userId="73670f4d-3786-4a2a-8dfc-20a99adfbb71" providerId="ADAL" clId="{ED6A49C3-B609-7649-B1BD-01863B3F3090}" dt="2025-07-09T05:21:07.801" v="52" actId="2696"/>
        <pc:sldMkLst>
          <pc:docMk/>
          <pc:sldMk cId="999768103" sldId="276"/>
        </pc:sldMkLst>
      </pc:sldChg>
      <pc:sldChg chg="addSp delSp modSp mod">
        <pc:chgData name="Lydia Fagan" userId="73670f4d-3786-4a2a-8dfc-20a99adfbb71" providerId="ADAL" clId="{ED6A49C3-B609-7649-B1BD-01863B3F3090}" dt="2025-07-09T05:18:28.493" v="17" actId="478"/>
        <pc:sldMkLst>
          <pc:docMk/>
          <pc:sldMk cId="2292264562" sldId="278"/>
        </pc:sldMkLst>
        <pc:spChg chg="add del mod">
          <ac:chgData name="Lydia Fagan" userId="73670f4d-3786-4a2a-8dfc-20a99adfbb71" providerId="ADAL" clId="{ED6A49C3-B609-7649-B1BD-01863B3F3090}" dt="2025-07-09T05:18:28.493" v="17" actId="478"/>
          <ac:spMkLst>
            <pc:docMk/>
            <pc:sldMk cId="2292264562" sldId="278"/>
            <ac:spMk id="6" creationId="{FCAB5E3C-71B8-D119-E444-BD6D51AB0EEE}"/>
          </ac:spMkLst>
        </pc:spChg>
        <pc:spChg chg="del">
          <ac:chgData name="Lydia Fagan" userId="73670f4d-3786-4a2a-8dfc-20a99adfbb71" providerId="ADAL" clId="{ED6A49C3-B609-7649-B1BD-01863B3F3090}" dt="2025-07-09T05:18:25.779" v="16" actId="478"/>
          <ac:spMkLst>
            <pc:docMk/>
            <pc:sldMk cId="2292264562" sldId="278"/>
            <ac:spMk id="30" creationId="{1E329178-6C2C-41F4-F28D-E5A12745D962}"/>
          </ac:spMkLst>
        </pc:spChg>
        <pc:picChg chg="add mod">
          <ac:chgData name="Lydia Fagan" userId="73670f4d-3786-4a2a-8dfc-20a99adfbb71" providerId="ADAL" clId="{ED6A49C3-B609-7649-B1BD-01863B3F3090}" dt="2025-07-09T05:18:23.513" v="15" actId="167"/>
          <ac:picMkLst>
            <pc:docMk/>
            <pc:sldMk cId="2292264562" sldId="278"/>
            <ac:picMk id="4" creationId="{0D076DDB-093B-0BE5-6F19-3BA6754F1442}"/>
          </ac:picMkLst>
        </pc:picChg>
      </pc:sldChg>
      <pc:sldChg chg="del">
        <pc:chgData name="Lydia Fagan" userId="73670f4d-3786-4a2a-8dfc-20a99adfbb71" providerId="ADAL" clId="{ED6A49C3-B609-7649-B1BD-01863B3F3090}" dt="2025-07-09T05:21:30.883" v="56" actId="2696"/>
        <pc:sldMkLst>
          <pc:docMk/>
          <pc:sldMk cId="456709868" sldId="280"/>
        </pc:sldMkLst>
      </pc:sldChg>
      <pc:sldChg chg="modSp add mod">
        <pc:chgData name="Lydia Fagan" userId="73670f4d-3786-4a2a-8dfc-20a99adfbb71" providerId="ADAL" clId="{ED6A49C3-B609-7649-B1BD-01863B3F3090}" dt="2025-07-09T05:17:19.172" v="4" actId="2711"/>
        <pc:sldMkLst>
          <pc:docMk/>
          <pc:sldMk cId="3642476555" sldId="281"/>
        </pc:sldMkLst>
        <pc:spChg chg="mod">
          <ac:chgData name="Lydia Fagan" userId="73670f4d-3786-4a2a-8dfc-20a99adfbb71" providerId="ADAL" clId="{ED6A49C3-B609-7649-B1BD-01863B3F3090}" dt="2025-07-09T05:17:06.422" v="2" actId="2711"/>
          <ac:spMkLst>
            <pc:docMk/>
            <pc:sldMk cId="3642476555" sldId="281"/>
            <ac:spMk id="3" creationId="{EDA8DA37-6224-BA06-9FAA-D1D07D3379E5}"/>
          </ac:spMkLst>
        </pc:spChg>
        <pc:spChg chg="mod">
          <ac:chgData name="Lydia Fagan" userId="73670f4d-3786-4a2a-8dfc-20a99adfbb71" providerId="ADAL" clId="{ED6A49C3-B609-7649-B1BD-01863B3F3090}" dt="2025-07-09T05:17:19.172" v="4" actId="2711"/>
          <ac:spMkLst>
            <pc:docMk/>
            <pc:sldMk cId="3642476555" sldId="281"/>
            <ac:spMk id="5" creationId="{76142B5D-E9CF-2270-EA51-49791E3DBA2C}"/>
          </ac:spMkLst>
        </pc:spChg>
      </pc:sldChg>
      <pc:sldChg chg="addSp modSp add modTransition">
        <pc:chgData name="Lydia Fagan" userId="73670f4d-3786-4a2a-8dfc-20a99adfbb71" providerId="ADAL" clId="{ED6A49C3-B609-7649-B1BD-01863B3F3090}" dt="2025-07-09T05:22:27.126" v="59"/>
        <pc:sldMkLst>
          <pc:docMk/>
          <pc:sldMk cId="2172843609" sldId="282"/>
        </pc:sldMkLst>
        <pc:picChg chg="add mod">
          <ac:chgData name="Lydia Fagan" userId="73670f4d-3786-4a2a-8dfc-20a99adfbb71" providerId="ADAL" clId="{ED6A49C3-B609-7649-B1BD-01863B3F3090}" dt="2025-07-09T05:21:05.170" v="51"/>
          <ac:picMkLst>
            <pc:docMk/>
            <pc:sldMk cId="2172843609" sldId="282"/>
            <ac:picMk id="2" creationId="{6D2B7E93-85F2-ED86-08A7-8C6B6C81C8A8}"/>
          </ac:picMkLst>
        </pc:picChg>
        <pc:picChg chg="add mod">
          <ac:chgData name="Lydia Fagan" userId="73670f4d-3786-4a2a-8dfc-20a99adfbb71" providerId="ADAL" clId="{ED6A49C3-B609-7649-B1BD-01863B3F3090}" dt="2025-07-09T05:21:05.170" v="51"/>
          <ac:picMkLst>
            <pc:docMk/>
            <pc:sldMk cId="2172843609" sldId="282"/>
            <ac:picMk id="4" creationId="{436602F7-DE3B-1591-B047-435E5D713491}"/>
          </ac:picMkLst>
        </pc:picChg>
        <pc:picChg chg="add mod">
          <ac:chgData name="Lydia Fagan" userId="73670f4d-3786-4a2a-8dfc-20a99adfbb71" providerId="ADAL" clId="{ED6A49C3-B609-7649-B1BD-01863B3F3090}" dt="2025-07-09T05:21:05.170" v="51"/>
          <ac:picMkLst>
            <pc:docMk/>
            <pc:sldMk cId="2172843609" sldId="282"/>
            <ac:picMk id="5" creationId="{DADE10CE-2EC8-3436-89D0-35FC30908273}"/>
          </ac:picMkLst>
        </pc:picChg>
        <pc:picChg chg="add mod">
          <ac:chgData name="Lydia Fagan" userId="73670f4d-3786-4a2a-8dfc-20a99adfbb71" providerId="ADAL" clId="{ED6A49C3-B609-7649-B1BD-01863B3F3090}" dt="2025-07-09T05:21:05.170" v="51"/>
          <ac:picMkLst>
            <pc:docMk/>
            <pc:sldMk cId="2172843609" sldId="282"/>
            <ac:picMk id="8" creationId="{C3BD8391-3686-BC6E-328D-86A185688605}"/>
          </ac:picMkLst>
        </pc:picChg>
        <pc:picChg chg="add mod">
          <ac:chgData name="Lydia Fagan" userId="73670f4d-3786-4a2a-8dfc-20a99adfbb71" providerId="ADAL" clId="{ED6A49C3-B609-7649-B1BD-01863B3F3090}" dt="2025-07-09T05:21:05.170" v="51"/>
          <ac:picMkLst>
            <pc:docMk/>
            <pc:sldMk cId="2172843609" sldId="282"/>
            <ac:picMk id="9" creationId="{7420192B-7A30-C243-D824-5A84F98365D4}"/>
          </ac:picMkLst>
        </pc:picChg>
        <pc:picChg chg="add mod">
          <ac:chgData name="Lydia Fagan" userId="73670f4d-3786-4a2a-8dfc-20a99adfbb71" providerId="ADAL" clId="{ED6A49C3-B609-7649-B1BD-01863B3F3090}" dt="2025-07-09T05:21:05.170" v="51"/>
          <ac:picMkLst>
            <pc:docMk/>
            <pc:sldMk cId="2172843609" sldId="282"/>
            <ac:picMk id="10" creationId="{7EEB8874-76A8-AA60-E213-BC27EEF9C384}"/>
          </ac:picMkLst>
        </pc:picChg>
        <pc:picChg chg="add mod">
          <ac:chgData name="Lydia Fagan" userId="73670f4d-3786-4a2a-8dfc-20a99adfbb71" providerId="ADAL" clId="{ED6A49C3-B609-7649-B1BD-01863B3F3090}" dt="2025-07-09T05:21:05.170" v="51"/>
          <ac:picMkLst>
            <pc:docMk/>
            <pc:sldMk cId="2172843609" sldId="282"/>
            <ac:picMk id="11" creationId="{20098CA7-522C-D463-C9F7-B5B9D1F65E0E}"/>
          </ac:picMkLst>
        </pc:picChg>
        <pc:picChg chg="add mod">
          <ac:chgData name="Lydia Fagan" userId="73670f4d-3786-4a2a-8dfc-20a99adfbb71" providerId="ADAL" clId="{ED6A49C3-B609-7649-B1BD-01863B3F3090}" dt="2025-07-09T05:21:05.170" v="51"/>
          <ac:picMkLst>
            <pc:docMk/>
            <pc:sldMk cId="2172843609" sldId="282"/>
            <ac:picMk id="12" creationId="{AEB829A5-0052-72A6-2017-5A951ADEC47D}"/>
          </ac:picMkLst>
        </pc:picChg>
        <pc:picChg chg="add mod">
          <ac:chgData name="Lydia Fagan" userId="73670f4d-3786-4a2a-8dfc-20a99adfbb71" providerId="ADAL" clId="{ED6A49C3-B609-7649-B1BD-01863B3F3090}" dt="2025-07-09T05:21:05.170" v="51"/>
          <ac:picMkLst>
            <pc:docMk/>
            <pc:sldMk cId="2172843609" sldId="282"/>
            <ac:picMk id="21" creationId="{87BD3E18-0FC1-BE73-1CEC-4E56A0A7B66B}"/>
          </ac:picMkLst>
        </pc:picChg>
        <pc:picChg chg="add mod">
          <ac:chgData name="Lydia Fagan" userId="73670f4d-3786-4a2a-8dfc-20a99adfbb71" providerId="ADAL" clId="{ED6A49C3-B609-7649-B1BD-01863B3F3090}" dt="2025-07-09T05:21:05.170" v="51"/>
          <ac:picMkLst>
            <pc:docMk/>
            <pc:sldMk cId="2172843609" sldId="282"/>
            <ac:picMk id="22" creationId="{983A529F-59BD-4438-6A62-05D245F9ADF7}"/>
          </ac:picMkLst>
        </pc:picChg>
      </pc:sldChg>
      <pc:sldChg chg="addSp modSp add ord modTransition">
        <pc:chgData name="Lydia Fagan" userId="73670f4d-3786-4a2a-8dfc-20a99adfbb71" providerId="ADAL" clId="{ED6A49C3-B609-7649-B1BD-01863B3F3090}" dt="2025-07-09T05:22:00.529" v="57"/>
        <pc:sldMkLst>
          <pc:docMk/>
          <pc:sldMk cId="325639406" sldId="283"/>
        </pc:sldMkLst>
        <pc:picChg chg="add mod">
          <ac:chgData name="Lydia Fagan" userId="73670f4d-3786-4a2a-8dfc-20a99adfbb71" providerId="ADAL" clId="{ED6A49C3-B609-7649-B1BD-01863B3F3090}" dt="2025-07-09T05:21:26.832" v="54"/>
          <ac:picMkLst>
            <pc:docMk/>
            <pc:sldMk cId="325639406" sldId="283"/>
            <ac:picMk id="2" creationId="{62398935-BDE9-9645-E43A-6F43A65FD8C8}"/>
          </ac:picMkLst>
        </pc:picChg>
        <pc:picChg chg="add mod">
          <ac:chgData name="Lydia Fagan" userId="73670f4d-3786-4a2a-8dfc-20a99adfbb71" providerId="ADAL" clId="{ED6A49C3-B609-7649-B1BD-01863B3F3090}" dt="2025-07-09T05:21:26.832" v="54"/>
          <ac:picMkLst>
            <pc:docMk/>
            <pc:sldMk cId="325639406" sldId="283"/>
            <ac:picMk id="4" creationId="{D2D22962-D678-BDEF-8AB9-CEEA90CAED34}"/>
          </ac:picMkLst>
        </pc:picChg>
        <pc:picChg chg="add mod">
          <ac:chgData name="Lydia Fagan" userId="73670f4d-3786-4a2a-8dfc-20a99adfbb71" providerId="ADAL" clId="{ED6A49C3-B609-7649-B1BD-01863B3F3090}" dt="2025-07-09T05:21:26.832" v="54"/>
          <ac:picMkLst>
            <pc:docMk/>
            <pc:sldMk cId="325639406" sldId="283"/>
            <ac:picMk id="5" creationId="{35DBFA81-AFC4-E86F-6A45-59CA0393F912}"/>
          </ac:picMkLst>
        </pc:picChg>
        <pc:picChg chg="add mod">
          <ac:chgData name="Lydia Fagan" userId="73670f4d-3786-4a2a-8dfc-20a99adfbb71" providerId="ADAL" clId="{ED6A49C3-B609-7649-B1BD-01863B3F3090}" dt="2025-07-09T05:21:26.832" v="54"/>
          <ac:picMkLst>
            <pc:docMk/>
            <pc:sldMk cId="325639406" sldId="283"/>
            <ac:picMk id="10" creationId="{9A6BB6AA-1CCB-5027-BE9C-68113435D379}"/>
          </ac:picMkLst>
        </pc:picChg>
        <pc:picChg chg="add mod">
          <ac:chgData name="Lydia Fagan" userId="73670f4d-3786-4a2a-8dfc-20a99adfbb71" providerId="ADAL" clId="{ED6A49C3-B609-7649-B1BD-01863B3F3090}" dt="2025-07-09T05:21:26.832" v="54"/>
          <ac:picMkLst>
            <pc:docMk/>
            <pc:sldMk cId="325639406" sldId="283"/>
            <ac:picMk id="11" creationId="{F2E9E51E-9559-C43E-3A44-0E7B669457C4}"/>
          </ac:picMkLst>
        </pc:picChg>
        <pc:picChg chg="add mod">
          <ac:chgData name="Lydia Fagan" userId="73670f4d-3786-4a2a-8dfc-20a99adfbb71" providerId="ADAL" clId="{ED6A49C3-B609-7649-B1BD-01863B3F3090}" dt="2025-07-09T05:21:26.832" v="54"/>
          <ac:picMkLst>
            <pc:docMk/>
            <pc:sldMk cId="325639406" sldId="283"/>
            <ac:picMk id="12" creationId="{4227399F-B5A4-D83E-5C85-0FC6149ABDEA}"/>
          </ac:picMkLst>
        </pc:picChg>
        <pc:picChg chg="add mod">
          <ac:chgData name="Lydia Fagan" userId="73670f4d-3786-4a2a-8dfc-20a99adfbb71" providerId="ADAL" clId="{ED6A49C3-B609-7649-B1BD-01863B3F3090}" dt="2025-07-09T05:21:26.832" v="54"/>
          <ac:picMkLst>
            <pc:docMk/>
            <pc:sldMk cId="325639406" sldId="283"/>
            <ac:picMk id="13" creationId="{5288012F-9E16-1600-D3DA-7D415F1E3AB5}"/>
          </ac:picMkLst>
        </pc:picChg>
        <pc:picChg chg="add mod">
          <ac:chgData name="Lydia Fagan" userId="73670f4d-3786-4a2a-8dfc-20a99adfbb71" providerId="ADAL" clId="{ED6A49C3-B609-7649-B1BD-01863B3F3090}" dt="2025-07-09T05:21:26.832" v="54"/>
          <ac:picMkLst>
            <pc:docMk/>
            <pc:sldMk cId="325639406" sldId="283"/>
            <ac:picMk id="21" creationId="{C0CD09EF-1690-A7C5-0106-BBB1ADA8101E}"/>
          </ac:picMkLst>
        </pc:picChg>
        <pc:picChg chg="add mod">
          <ac:chgData name="Lydia Fagan" userId="73670f4d-3786-4a2a-8dfc-20a99adfbb71" providerId="ADAL" clId="{ED6A49C3-B609-7649-B1BD-01863B3F3090}" dt="2025-07-09T05:21:26.832" v="54"/>
          <ac:picMkLst>
            <pc:docMk/>
            <pc:sldMk cId="325639406" sldId="283"/>
            <ac:picMk id="22" creationId="{CB3784AF-55C3-1807-918E-01C0F6FF2078}"/>
          </ac:picMkLst>
        </pc:picChg>
        <pc:picChg chg="add mod">
          <ac:chgData name="Lydia Fagan" userId="73670f4d-3786-4a2a-8dfc-20a99adfbb71" providerId="ADAL" clId="{ED6A49C3-B609-7649-B1BD-01863B3F3090}" dt="2025-07-09T05:21:26.832" v="54"/>
          <ac:picMkLst>
            <pc:docMk/>
            <pc:sldMk cId="325639406" sldId="283"/>
            <ac:picMk id="23" creationId="{DC266AC2-4A00-0BE6-AE11-7D86CD40D0BC}"/>
          </ac:picMkLst>
        </pc:picChg>
      </pc:sldChg>
      <pc:sldMasterChg chg="modSp modSldLayout">
        <pc:chgData name="Lydia Fagan" userId="73670f4d-3786-4a2a-8dfc-20a99adfbb71" providerId="ADAL" clId="{ED6A49C3-B609-7649-B1BD-01863B3F3090}" dt="2025-07-10T05:34:57.117" v="65" actId="2711"/>
        <pc:sldMasterMkLst>
          <pc:docMk/>
          <pc:sldMasterMk cId="1126186520" sldId="2147483648"/>
        </pc:sldMasterMkLst>
        <pc:spChg chg="mod">
          <ac:chgData name="Lydia Fagan" userId="73670f4d-3786-4a2a-8dfc-20a99adfbb71" providerId="ADAL" clId="{ED6A49C3-B609-7649-B1BD-01863B3F3090}" dt="2025-07-10T05:34:53.982" v="64" actId="2711"/>
          <ac:spMkLst>
            <pc:docMk/>
            <pc:sldMasterMk cId="1126186520" sldId="2147483648"/>
            <ac:spMk id="2" creationId="{A673AA17-7421-9A17-7E0D-F2E694B764D2}"/>
          </ac:spMkLst>
        </pc:spChg>
        <pc:spChg chg="mod">
          <ac:chgData name="Lydia Fagan" userId="73670f4d-3786-4a2a-8dfc-20a99adfbb71" providerId="ADAL" clId="{ED6A49C3-B609-7649-B1BD-01863B3F3090}" dt="2025-07-10T05:34:57.117" v="65" actId="2711"/>
          <ac:spMkLst>
            <pc:docMk/>
            <pc:sldMasterMk cId="1126186520" sldId="2147483648"/>
            <ac:spMk id="3" creationId="{8ACC0A64-AED4-A289-2381-F04B315B89DB}"/>
          </ac:spMkLst>
        </pc:spChg>
        <pc:sldLayoutChg chg="modSp">
          <pc:chgData name="Lydia Fagan" userId="73670f4d-3786-4a2a-8dfc-20a99adfbb71" providerId="ADAL" clId="{ED6A49C3-B609-7649-B1BD-01863B3F3090}" dt="2025-07-10T05:34:45.964" v="63" actId="2711"/>
          <pc:sldLayoutMkLst>
            <pc:docMk/>
            <pc:sldMasterMk cId="1126186520" sldId="2147483648"/>
            <pc:sldLayoutMk cId="2980375117" sldId="2147483649"/>
          </pc:sldLayoutMkLst>
          <pc:spChg chg="mod">
            <ac:chgData name="Lydia Fagan" userId="73670f4d-3786-4a2a-8dfc-20a99adfbb71" providerId="ADAL" clId="{ED6A49C3-B609-7649-B1BD-01863B3F3090}" dt="2025-07-10T05:34:42.116" v="62" actId="2711"/>
            <ac:spMkLst>
              <pc:docMk/>
              <pc:sldMasterMk cId="1126186520" sldId="2147483648"/>
              <pc:sldLayoutMk cId="2980375117" sldId="2147483649"/>
              <ac:spMk id="2" creationId="{072A3D83-B1A3-5E78-0C9D-4F785547A77D}"/>
            </ac:spMkLst>
          </pc:spChg>
          <pc:spChg chg="mod">
            <ac:chgData name="Lydia Fagan" userId="73670f4d-3786-4a2a-8dfc-20a99adfbb71" providerId="ADAL" clId="{ED6A49C3-B609-7649-B1BD-01863B3F3090}" dt="2025-07-10T05:34:45.964" v="63" actId="2711"/>
            <ac:spMkLst>
              <pc:docMk/>
              <pc:sldMasterMk cId="1126186520" sldId="2147483648"/>
              <pc:sldLayoutMk cId="2980375117" sldId="2147483649"/>
              <ac:spMk id="3" creationId="{746B1DC3-44A2-3D78-7018-9DFE24EECB36}"/>
            </ac:spMkLst>
          </pc:spChg>
        </pc:sldLayoutChg>
        <pc:sldLayoutChg chg="modSp">
          <pc:chgData name="Lydia Fagan" userId="73670f4d-3786-4a2a-8dfc-20a99adfbb71" providerId="ADAL" clId="{ED6A49C3-B609-7649-B1BD-01863B3F3090}" dt="2025-07-10T05:34:35.250" v="61" actId="2711"/>
          <pc:sldLayoutMkLst>
            <pc:docMk/>
            <pc:sldMasterMk cId="1126186520" sldId="2147483648"/>
            <pc:sldLayoutMk cId="2860318496" sldId="2147483662"/>
          </pc:sldLayoutMkLst>
          <pc:spChg chg="mod">
            <ac:chgData name="Lydia Fagan" userId="73670f4d-3786-4a2a-8dfc-20a99adfbb71" providerId="ADAL" clId="{ED6A49C3-B609-7649-B1BD-01863B3F3090}" dt="2025-07-10T05:34:31.468" v="60" actId="2711"/>
            <ac:spMkLst>
              <pc:docMk/>
              <pc:sldMasterMk cId="1126186520" sldId="2147483648"/>
              <pc:sldLayoutMk cId="2860318496" sldId="2147483662"/>
              <ac:spMk id="2" creationId="{20BA7411-C819-6480-C8E4-FF84CC6276DD}"/>
            </ac:spMkLst>
          </pc:spChg>
          <pc:spChg chg="mod">
            <ac:chgData name="Lydia Fagan" userId="73670f4d-3786-4a2a-8dfc-20a99adfbb71" providerId="ADAL" clId="{ED6A49C3-B609-7649-B1BD-01863B3F3090}" dt="2025-07-10T05:34:35.250" v="61" actId="2711"/>
            <ac:spMkLst>
              <pc:docMk/>
              <pc:sldMasterMk cId="1126186520" sldId="2147483648"/>
              <pc:sldLayoutMk cId="2860318496" sldId="2147483662"/>
              <ac:spMk id="3" creationId="{B256FBC2-1094-23ED-ECF1-9C7DCDCA5735}"/>
            </ac:spMkLst>
          </pc:spChg>
        </pc:sldLayoutChg>
      </pc:sldMasterChg>
    </pc:docChg>
  </pc:docChgLst>
  <pc:docChgLst>
    <pc:chgData name="Lydia Fagan" userId="S::lydia.fagan@sydney.edu.au::73670f4d-3786-4a2a-8dfc-20a99adfbb71" providerId="AD" clId="Web-{E8E77ABE-CC25-43A7-C893-B220363F2CCD}"/>
    <pc:docChg chg="addSld delSld modSld">
      <pc:chgData name="Lydia Fagan" userId="S::lydia.fagan@sydney.edu.au::73670f4d-3786-4a2a-8dfc-20a99adfbb71" providerId="AD" clId="Web-{E8E77ABE-CC25-43A7-C893-B220363F2CCD}" dt="2025-07-08T06:49:05.632" v="90"/>
      <pc:docMkLst>
        <pc:docMk/>
      </pc:docMkLst>
      <pc:sldChg chg="addSp delSp modSp">
        <pc:chgData name="Lydia Fagan" userId="S::lydia.fagan@sydney.edu.au::73670f4d-3786-4a2a-8dfc-20a99adfbb71" providerId="AD" clId="Web-{E8E77ABE-CC25-43A7-C893-B220363F2CCD}" dt="2025-07-08T06:45:12.216" v="69" actId="1076"/>
        <pc:sldMkLst>
          <pc:docMk/>
          <pc:sldMk cId="999768103" sldId="276"/>
        </pc:sldMkLst>
      </pc:sldChg>
      <pc:sldChg chg="del">
        <pc:chgData name="Lydia Fagan" userId="S::lydia.fagan@sydney.edu.au::73670f4d-3786-4a2a-8dfc-20a99adfbb71" providerId="AD" clId="Web-{E8E77ABE-CC25-43A7-C893-B220363F2CCD}" dt="2025-07-08T06:11:22.530" v="20"/>
        <pc:sldMkLst>
          <pc:docMk/>
          <pc:sldMk cId="4009915031" sldId="277"/>
        </pc:sldMkLst>
      </pc:sldChg>
      <pc:sldChg chg="modSp">
        <pc:chgData name="Lydia Fagan" userId="S::lydia.fagan@sydney.edu.au::73670f4d-3786-4a2a-8dfc-20a99adfbb71" providerId="AD" clId="Web-{E8E77ABE-CC25-43A7-C893-B220363F2CCD}" dt="2025-07-08T06:07:35.711" v="1" actId="20577"/>
        <pc:sldMkLst>
          <pc:docMk/>
          <pc:sldMk cId="2292264562" sldId="278"/>
        </pc:sldMkLst>
      </pc:sldChg>
      <pc:sldChg chg="add del replId modTransition">
        <pc:chgData name="Lydia Fagan" userId="S::lydia.fagan@sydney.edu.au::73670f4d-3786-4a2a-8dfc-20a99adfbb71" providerId="AD" clId="Web-{E8E77ABE-CC25-43A7-C893-B220363F2CCD}" dt="2025-07-08T06:49:05.632" v="90"/>
        <pc:sldMkLst>
          <pc:docMk/>
          <pc:sldMk cId="2235420727" sldId="279"/>
        </pc:sldMkLst>
      </pc:sldChg>
      <pc:sldChg chg="modSp add replId modTransition">
        <pc:chgData name="Lydia Fagan" userId="S::lydia.fagan@sydney.edu.au::73670f4d-3786-4a2a-8dfc-20a99adfbb71" providerId="AD" clId="Web-{E8E77ABE-CC25-43A7-C893-B220363F2CCD}" dt="2025-07-08T06:46:15.234" v="87"/>
        <pc:sldMkLst>
          <pc:docMk/>
          <pc:sldMk cId="456709868" sldId="28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94BE4-6E0F-854D-923D-3370A476981F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2E102-3363-5A4F-A40D-1E335469D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494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s.google.com/share?selection.family=DynaPuff:wght@400..700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Heading font is DynaPuff, which you can download </a:t>
            </a:r>
            <a:r>
              <a:rPr lang="en-US" dirty="0">
                <a:hlinkClick r:id="rId3"/>
              </a:rPr>
              <a:t>here</a:t>
            </a:r>
            <a:r>
              <a:rPr lang="en-US"/>
              <a:t> if you would like to edit these slides.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2E102-3363-5A4F-A40D-1E335469D1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25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BF03F6-8D96-7841-95F1-D107966CFE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96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A3D83-B1A3-5E78-0C9D-4F785547A7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j-lt"/>
                <a:ea typeface="DynaPuff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6B1DC3-44A2-3D78-7018-9DFE24EEC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+mn-lt"/>
                <a:ea typeface="EB Garamond Medium" pitchFamily="2" charset="0"/>
                <a:cs typeface="EB Garamond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5F346-8699-A969-FDB0-A93EB3AE0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5BF7D-2FE1-AA0B-65B3-8F5426BB9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B1A3D-3325-82E4-70C3-A111A849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7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9642C3-24EE-326A-5F5B-ED0162ADD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893410-54E2-E259-A336-28A0B0496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19E0E-E5FF-413E-9D9B-3E7F70C3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34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C0EF-7017-6CA4-80D0-F451EE8FC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1EE478-92D6-1D9F-D228-2D2A02B10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F202E-885F-D5C7-1652-98B06CB75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85423-39A7-9C7D-6248-E6BD4F155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1DF74-6036-73E3-432A-E84D6941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74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33937D-7E62-0E1B-BAD6-795831AD0A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9DF41D-0018-8F5D-7543-3C12E72F8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E2C4E-7B6A-EE07-57A8-0E8C4AA95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93944-A9C8-B5ED-4DBA-D7D8764FF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60635-0570-2583-57E8-B99D00A64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7411-C819-6480-C8E4-FF84CC62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FBC2-1094-23ED-ECF1-9C7DCDCA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tx1"/>
                </a:solidFill>
                <a:latin typeface="+mn-lt"/>
              </a:defRPr>
            </a:lvl2pPr>
            <a:lvl3pPr>
              <a:defRPr>
                <a:solidFill>
                  <a:schemeClr val="tx1"/>
                </a:solidFill>
                <a:latin typeface="+mn-lt"/>
              </a:defRPr>
            </a:lvl3pPr>
            <a:lvl4pPr>
              <a:defRPr>
                <a:solidFill>
                  <a:schemeClr val="tx1"/>
                </a:solidFill>
                <a:latin typeface="+mn-lt"/>
              </a:defRPr>
            </a:lvl4pPr>
            <a:lvl5pPr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2C52-0ED8-2DFB-F882-846D7768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06BE-8F8D-0C01-782E-C17B270A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B16B-41E4-AB7B-32AB-4182A17D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18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F6B1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7411-C819-6480-C8E4-FF84CC62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2131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FBC2-1094-23ED-ECF1-9C7DCDCA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A21313"/>
                </a:solidFill>
              </a:defRPr>
            </a:lvl1pPr>
            <a:lvl2pPr>
              <a:defRPr>
                <a:solidFill>
                  <a:srgbClr val="A21313"/>
                </a:solidFill>
              </a:defRPr>
            </a:lvl2pPr>
            <a:lvl3pPr>
              <a:defRPr>
                <a:solidFill>
                  <a:srgbClr val="A21313"/>
                </a:solidFill>
              </a:defRPr>
            </a:lvl3pPr>
            <a:lvl4pPr>
              <a:defRPr>
                <a:solidFill>
                  <a:srgbClr val="A21313"/>
                </a:solidFill>
              </a:defRPr>
            </a:lvl4pPr>
            <a:lvl5pPr>
              <a:defRPr>
                <a:solidFill>
                  <a:srgbClr val="A213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2C52-0ED8-2DFB-F882-846D7768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06BE-8F8D-0C01-782E-C17B270A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B16B-41E4-AB7B-32AB-4182A17D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4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1070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CC23F-DEBA-F304-22EA-9B890AB9A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F5E2D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B13E8-3240-B092-1FDC-F249685D5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5E2D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2C004-3A1E-BBD7-2808-F70905E5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4A312-9243-8B5F-C9A3-12A818FEB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28779-7A17-CAA6-19C2-67FFB72E0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2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168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33FC4-BC6D-0912-49C0-B4AAE666C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CF127-57E2-69B0-F4F4-6C037DE05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  <a:lvl2pPr>
              <a:defRPr>
                <a:solidFill>
                  <a:srgbClr val="F7D485"/>
                </a:solidFill>
              </a:defRPr>
            </a:lvl2pPr>
            <a:lvl3pPr>
              <a:defRPr>
                <a:solidFill>
                  <a:srgbClr val="F7D485"/>
                </a:solidFill>
              </a:defRPr>
            </a:lvl3pPr>
            <a:lvl4pPr>
              <a:defRPr>
                <a:solidFill>
                  <a:srgbClr val="F7D485"/>
                </a:solidFill>
              </a:defRPr>
            </a:lvl4pPr>
            <a:lvl5pPr>
              <a:defRPr>
                <a:solidFill>
                  <a:srgbClr val="F7D48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E68F07-C0CB-782C-93C7-471B30C35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  <a:lvl2pPr>
              <a:defRPr>
                <a:solidFill>
                  <a:srgbClr val="F7D485"/>
                </a:solidFill>
              </a:defRPr>
            </a:lvl2pPr>
            <a:lvl3pPr>
              <a:defRPr>
                <a:solidFill>
                  <a:srgbClr val="F7D485"/>
                </a:solidFill>
              </a:defRPr>
            </a:lvl3pPr>
            <a:lvl4pPr>
              <a:defRPr>
                <a:solidFill>
                  <a:srgbClr val="F7D485"/>
                </a:solidFill>
              </a:defRPr>
            </a:lvl4pPr>
            <a:lvl5pPr>
              <a:defRPr>
                <a:solidFill>
                  <a:srgbClr val="F7D48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AB20B5-F78A-EF16-4955-16FD53E43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7A594-8260-07EA-4CF6-41EF43FE0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FF4E6-1847-E2EC-4FE9-B4871F2AB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3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F2BC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CB46F-C2E7-D2F7-9CD5-9E4391D60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41FCFA-73B6-3C5C-CE83-6FE5B5666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544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98BCCD-5834-E67A-BF3C-7E6D1BEA0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  <a:lvl2pPr>
              <a:defRPr>
                <a:solidFill>
                  <a:srgbClr val="C54413"/>
                </a:solidFill>
              </a:defRPr>
            </a:lvl2pPr>
            <a:lvl3pPr>
              <a:defRPr>
                <a:solidFill>
                  <a:srgbClr val="C54413"/>
                </a:solidFill>
              </a:defRPr>
            </a:lvl3pPr>
            <a:lvl4pPr>
              <a:defRPr>
                <a:solidFill>
                  <a:srgbClr val="C54413"/>
                </a:solidFill>
              </a:defRPr>
            </a:lvl4pPr>
            <a:lvl5pPr>
              <a:defRPr>
                <a:solidFill>
                  <a:srgbClr val="C544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B59D2B-C389-1385-DBB5-AD88B888C4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544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71E2C3-1C73-24D8-D129-F55AC66B5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  <a:lvl2pPr>
              <a:defRPr>
                <a:solidFill>
                  <a:srgbClr val="C54413"/>
                </a:solidFill>
              </a:defRPr>
            </a:lvl2pPr>
            <a:lvl3pPr>
              <a:defRPr>
                <a:solidFill>
                  <a:srgbClr val="C54413"/>
                </a:solidFill>
              </a:defRPr>
            </a:lvl3pPr>
            <a:lvl4pPr>
              <a:defRPr>
                <a:solidFill>
                  <a:srgbClr val="C54413"/>
                </a:solidFill>
              </a:defRPr>
            </a:lvl4pPr>
            <a:lvl5pPr>
              <a:defRPr>
                <a:solidFill>
                  <a:srgbClr val="C544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DCA8C1-586E-447D-BF17-580202C5D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8DAA72-F716-4951-E9CB-5AD6A15D6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A10D60-0052-1A1D-83DC-A9B12B2A9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4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9842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E8200-8383-8031-DE6A-EBCF4647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6B1B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B421BE-FAD0-3010-3651-1D42DA0B0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E91AF8-2DEE-C706-7B30-7030D701F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6CA7BC-72FA-2DAE-A445-F304C610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7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D24B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676AA-BFFD-8804-71C0-68CCE6951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FCF5F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BA343-EFBC-F8A1-3375-BE019185C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FCF5F1"/>
                </a:solidFill>
              </a:defRPr>
            </a:lvl1pPr>
            <a:lvl2pPr>
              <a:defRPr sz="2800">
                <a:solidFill>
                  <a:srgbClr val="FCF5F1"/>
                </a:solidFill>
              </a:defRPr>
            </a:lvl2pPr>
            <a:lvl3pPr>
              <a:defRPr sz="2400">
                <a:solidFill>
                  <a:srgbClr val="FCF5F1"/>
                </a:solidFill>
              </a:defRPr>
            </a:lvl3pPr>
            <a:lvl4pPr>
              <a:defRPr sz="2000">
                <a:solidFill>
                  <a:srgbClr val="FCF5F1"/>
                </a:solidFill>
              </a:defRPr>
            </a:lvl4pPr>
            <a:lvl5pPr>
              <a:defRPr sz="2000">
                <a:solidFill>
                  <a:srgbClr val="FCF5F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1226BF-9488-47B9-4D5E-DE39C1E83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CF5F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BD877B-40D6-A261-A88C-E9E96D6AB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CF560-EA46-FF22-9A0E-104A95C8D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71B750-9671-F72D-1011-1BB167BF1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7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D495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91618-0922-B6C5-908E-AC07105A9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F5E2D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25386D-EC08-BDED-4D7C-75E2CD5C64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FCF5F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FD397B-EE66-2898-E815-91F7AC6F3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CF5F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CB14A-265A-414C-4E0C-7135F5D46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2BDD7E-9CD2-551F-FCF3-176A55A5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63D086-E714-4BB9-B68C-49B6B1AC5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9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73AA17-7421-9A17-7E0D-F2E694B76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C0A64-AED4-A289-2381-F04B315B8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BFBC3-35A9-965B-FF44-8849B86906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A1F-1218-4C99-A8ED-3007CBBDC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33947-C8B9-575C-2555-ED88928DA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8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5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DynaPuff" pitchFamily="2" charset="7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D076DDB-093B-0BE5-6F19-3BA6754F14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981" y="221390"/>
            <a:ext cx="10786512" cy="175390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AB4003F-9C6D-0547-E33A-6EEA52C116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074584">
            <a:off x="1607630" y="2295060"/>
            <a:ext cx="3747035" cy="68580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D55CD9B-06E6-870C-E1B7-6DDF88333991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60000"/>
          </a:blip>
          <a:stretch>
            <a:fillRect/>
          </a:stretch>
        </p:blipFill>
        <p:spPr>
          <a:xfrm rot="15205702">
            <a:off x="8440228" y="1118699"/>
            <a:ext cx="6589668" cy="4852094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5036F35-5E89-7FDC-D022-382B3A9466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4453218">
            <a:off x="8569072" y="1173695"/>
            <a:ext cx="4934907" cy="280052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7E7B047E-4CC8-C951-65E4-1FFD685940A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8988" y="1606459"/>
            <a:ext cx="2805686" cy="264981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93EECF8-49F9-EF86-A18D-B972FA75688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314061">
            <a:off x="70362" y="4336144"/>
            <a:ext cx="2699131" cy="266863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E79EA70-CF16-816E-EB45-4A8031BF573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04674" y="3090269"/>
            <a:ext cx="2593696" cy="217101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1D2F4206-B128-0C70-FC8F-4E078210BF8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215491" y="3952727"/>
            <a:ext cx="3976509" cy="2752968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E9FD262C-FC41-CA99-1716-FE5A08763BE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90610" y="2490099"/>
            <a:ext cx="1367723" cy="15571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362993F5-39B5-47A5-20A0-022BE50E3AE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059378" y="5398513"/>
            <a:ext cx="2120900" cy="22606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E9EE67-EC25-D989-B66F-B5D0CBAE5CB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2067014">
            <a:off x="5143630" y="1570390"/>
            <a:ext cx="974016" cy="155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264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2796F764-90B6-1C9D-61A0-9876DB66E8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382" y="2975175"/>
            <a:ext cx="10562669" cy="130787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8DA37-6224-BA06-9FAA-D1D07D3379E5}"/>
              </a:ext>
            </a:extLst>
          </p:cNvPr>
          <p:cNvSpPr txBox="1">
            <a:spLocks/>
          </p:cNvSpPr>
          <p:nvPr/>
        </p:nvSpPr>
        <p:spPr>
          <a:xfrm>
            <a:off x="838199" y="2161795"/>
            <a:ext cx="10515600" cy="103368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effectLst/>
                <a:latin typeface="+mn-lt"/>
              </a:rPr>
              <a:t>Students examine societal expectations and stereotypes related to gender.</a:t>
            </a:r>
            <a:endParaRPr lang="en-US" dirty="0">
              <a:latin typeface="+mn-lt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6142B5D-E9CF-2270-EA51-49791E3DBA2C}"/>
              </a:ext>
            </a:extLst>
          </p:cNvPr>
          <p:cNvSpPr txBox="1">
            <a:spLocks/>
          </p:cNvSpPr>
          <p:nvPr/>
        </p:nvSpPr>
        <p:spPr>
          <a:xfrm>
            <a:off x="838199" y="4062744"/>
            <a:ext cx="10515600" cy="1851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600"/>
              </a:spcBef>
              <a:buFont typeface="Arial" panose="020B0604020202020204" pitchFamily="34" charset="0"/>
              <a:buNone/>
            </a:pPr>
            <a:r>
              <a:rPr lang="en-US" dirty="0">
                <a:effectLst/>
                <a:latin typeface="+mn-lt"/>
              </a:rPr>
              <a:t>Students discuss and generate examples of societal gender norms and stereotypes. </a:t>
            </a:r>
          </a:p>
          <a:p>
            <a:pPr marL="0" indent="0">
              <a:spcBef>
                <a:spcPts val="1600"/>
              </a:spcBef>
              <a:buFont typeface="Arial" panose="020B0604020202020204" pitchFamily="34" charset="0"/>
              <a:buNone/>
            </a:pPr>
            <a:r>
              <a:rPr lang="en-US" dirty="0">
                <a:effectLst/>
                <a:latin typeface="+mn-lt"/>
              </a:rPr>
              <a:t>Students acknowledge that gender norms can be joyful but can also be restrictive and linked to harm.</a:t>
            </a:r>
            <a:endParaRPr lang="en-US" dirty="0"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B31954-F9D7-7359-9964-FECE093E41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8736" y="2901950"/>
            <a:ext cx="1320800" cy="1054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C569E7-20C5-3C68-B99A-FC4C87AEC1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9765657">
            <a:off x="10278654" y="-493599"/>
            <a:ext cx="2150291" cy="20330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B2036A-985B-B316-9F55-CDF9BE1674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281" y="402598"/>
            <a:ext cx="1455835" cy="10676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EE1913-6D5D-091B-0F0B-C00A70E88C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2985188">
            <a:off x="-29689" y="5907217"/>
            <a:ext cx="6606073" cy="33895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59771E-5656-C456-9A97-899571FA925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8347010">
            <a:off x="1560026" y="-53194"/>
            <a:ext cx="631866" cy="8204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BAD0E4B-7E73-7E11-52A4-484BCC0569F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4382" y="1080056"/>
            <a:ext cx="10515600" cy="130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476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514B1DF-E137-0EE7-D9DC-65DF584D56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362" y="365124"/>
            <a:ext cx="10808438" cy="132556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87727F0-90D1-8344-A507-FBDFDAAA2F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501775"/>
            <a:ext cx="5943600" cy="4991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2867513-6CAC-74C4-4171-BFA7B7EAED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096000" y="1501775"/>
            <a:ext cx="5943600" cy="49911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86B2797-64AB-2191-106C-512B3285C7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1438544">
            <a:off x="9466148" y="-1009822"/>
            <a:ext cx="2302706" cy="217165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46A96F9-28F5-CFEA-5AF6-F3745C0BD5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3587" y="2024891"/>
            <a:ext cx="2921000" cy="11557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0E1BFF8-0149-3277-7E38-A8FBDDD924C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79238" y="3180591"/>
            <a:ext cx="990600" cy="9017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AD78F96-0D19-2424-EE6E-9A0F53B18AF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47037" y="2839653"/>
            <a:ext cx="1435100" cy="9525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F354A34-FCED-FBF6-AA3E-ACDBBE06B73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84227" y="2024891"/>
            <a:ext cx="3708400" cy="11303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8C2126E-4A22-CBDD-EE56-7D519840EA1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39000" y="2895071"/>
            <a:ext cx="990600" cy="8763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D0F14D2-3548-A66C-04F4-8ED1A61E9C7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857527" y="3155191"/>
            <a:ext cx="14351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210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E91046-E2DF-A61D-0C1C-9352869F19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E002D0A-42D8-0829-F6C7-56A196A8C1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362" y="365124"/>
            <a:ext cx="10808438" cy="132556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81EC79D-5314-5617-595A-1CC6CBD714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501775"/>
            <a:ext cx="5943600" cy="4991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082B4AD-F310-EED3-90DB-05B1D7B88B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096000" y="1501775"/>
            <a:ext cx="5943600" cy="49911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6CB2D9C-ACF4-EB4E-E1EB-2929F0DE29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1438544">
            <a:off x="9466148" y="-1009822"/>
            <a:ext cx="2302706" cy="217165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21D779D-C0DA-188C-1342-87E11DC554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3587" y="2024891"/>
            <a:ext cx="2921000" cy="11557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058D543-DD8C-22B4-2857-ACF8C18876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79238" y="3180591"/>
            <a:ext cx="990600" cy="9017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AACF4BC-FEDB-516E-A9A4-F01608E99A4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47037" y="2839653"/>
            <a:ext cx="1435100" cy="9525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F317C09-841E-DF26-ABBB-4009A8E8B6C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84227" y="2024891"/>
            <a:ext cx="3708400" cy="11303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0FE3729-7C58-BB94-C4F8-49C5C422CA1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39000" y="2895071"/>
            <a:ext cx="990600" cy="8763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175ED96-A095-BAFE-4EEE-022CFD12F2B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857527" y="3155191"/>
            <a:ext cx="1435100" cy="9017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D2B7E93-85F2-ED86-08A7-8C6B6C81C8A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20982988">
            <a:off x="2215506" y="3581051"/>
            <a:ext cx="769657" cy="76767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36602F7-DE3B-1591-B047-435E5D71349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20982988">
            <a:off x="506449" y="4887430"/>
            <a:ext cx="769657" cy="76767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ADE10CE-2EC8-3436-89D0-35FC3090827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280860" y="5071281"/>
            <a:ext cx="769657" cy="76767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3BD8391-3686-BC6E-328D-86A18568860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563204">
            <a:off x="8067115" y="3289959"/>
            <a:ext cx="769657" cy="7676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420192B-7A30-C243-D824-5A84F98365D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671996" y="5264271"/>
            <a:ext cx="769657" cy="76767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EEB8874-76A8-AA60-E213-BC27EEF9C38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685413" y="5725471"/>
            <a:ext cx="769657" cy="76767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0098CA7-522C-D463-C9F7-B5B9D1F65E0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80000">
            <a:off x="1358255" y="4302229"/>
            <a:ext cx="769657" cy="76767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EB829A5-0052-72A6-2017-5A951ADEC4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20982988">
            <a:off x="446577" y="3662693"/>
            <a:ext cx="769657" cy="76767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F227C8-B97D-247E-BA55-91DC2D4B3D9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300000">
            <a:off x="1373404" y="5661146"/>
            <a:ext cx="769657" cy="76767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7BD3E18-0FC1-BE73-1CEC-4E56A0A7B66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20982988">
            <a:off x="6298675" y="4774371"/>
            <a:ext cx="769657" cy="76767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83A529F-59BD-4438-6A62-05D245F9ADF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540000">
            <a:off x="6643733" y="3523541"/>
            <a:ext cx="769657" cy="76767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7ED5B29-F01C-66D2-9847-6A25EFBDB0E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900000">
            <a:off x="7520751" y="4242409"/>
            <a:ext cx="769657" cy="767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843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4F28DF-110F-5C1D-A41E-1EED820055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9CFED9E-F01E-C3E1-04F5-7A374232DA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362" y="365124"/>
            <a:ext cx="10808438" cy="132556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B769D90-B165-C801-4669-88D1ADADE6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501775"/>
            <a:ext cx="5943600" cy="4991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A03B5F0-E76C-1F6A-A08E-DEA51FDD97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096000" y="1501775"/>
            <a:ext cx="5943600" cy="49911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D173244-BB31-DC41-63B6-5EF23AF4D0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1438544">
            <a:off x="9466148" y="-1009822"/>
            <a:ext cx="2302706" cy="217165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B101F00-217B-EE85-D618-DF1820E938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3587" y="2024891"/>
            <a:ext cx="2921000" cy="11557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938CBD4-5B24-C2A6-5057-50C3594C54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79238" y="3180591"/>
            <a:ext cx="990600" cy="9017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EF47168-3F65-A249-4D6B-E719032FB21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47037" y="2839653"/>
            <a:ext cx="1435100" cy="9525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FC2CD35-5495-3C9A-F28A-7F50ECC3B19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84227" y="2024891"/>
            <a:ext cx="3708400" cy="11303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44B76E9-CC94-FB21-A9E2-3BAC98F3706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39000" y="2895071"/>
            <a:ext cx="990600" cy="8763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231A118-F88B-6B90-98A3-A526BA9D498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857527" y="3155191"/>
            <a:ext cx="1435100" cy="9017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2398935-BDE9-9645-E43A-6F43A65FD8C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20982988">
            <a:off x="4973820" y="3738489"/>
            <a:ext cx="769657" cy="76767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2D22962-D678-BDEF-8AB9-CEEA90CAED3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20982988">
            <a:off x="506449" y="4887430"/>
            <a:ext cx="769657" cy="76767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5DBFA81-AFC4-E86F-6A45-59CA0393F91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280860" y="5071281"/>
            <a:ext cx="769657" cy="76767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0C3F4C6-B47B-F985-86F1-14526260291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563204">
            <a:off x="9509247" y="4001579"/>
            <a:ext cx="769657" cy="7676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F6BC579-2596-ACFF-B352-F89BF238FE1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461798" y="4710089"/>
            <a:ext cx="769657" cy="76767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A6BB6AA-1CCB-5027-BE9C-68113435D37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179231" y="5158694"/>
            <a:ext cx="769657" cy="76767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2E9E51E-9559-C43E-3A44-0E7B669457C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80000">
            <a:off x="1358255" y="4302229"/>
            <a:ext cx="769657" cy="76767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227399F-B5A4-D83E-5C85-0FC6149ABDE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20982988">
            <a:off x="3463089" y="3656395"/>
            <a:ext cx="769657" cy="76767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288012F-9E16-1600-D3DA-7D415F1E3AB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300000">
            <a:off x="4112825" y="4855063"/>
            <a:ext cx="769657" cy="76767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0CD09EF-1690-A7C5-0106-BBB1ADA8101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20982988">
            <a:off x="6298675" y="4774371"/>
            <a:ext cx="769657" cy="76767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B3784AF-55C3-1807-918E-01C0F6FF207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540000">
            <a:off x="6643733" y="3523541"/>
            <a:ext cx="769657" cy="76767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C266AC2-4A00-0BE6-AE11-7D86CD40D0B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900000">
            <a:off x="7520751" y="4242409"/>
            <a:ext cx="769657" cy="767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394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STIR">
      <a:dk1>
        <a:srgbClr val="000000"/>
      </a:dk1>
      <a:lt1>
        <a:srgbClr val="FFFFFF"/>
      </a:lt1>
      <a:dk2>
        <a:srgbClr val="D14B17"/>
      </a:dk2>
      <a:lt2>
        <a:srgbClr val="FBF5F1"/>
      </a:lt2>
      <a:accent1>
        <a:srgbClr val="F1BC4C"/>
      </a:accent1>
      <a:accent2>
        <a:srgbClr val="0E6FB9"/>
      </a:accent2>
      <a:accent3>
        <a:srgbClr val="148646"/>
      </a:accent3>
      <a:accent4>
        <a:srgbClr val="9742A7"/>
      </a:accent4>
      <a:accent5>
        <a:srgbClr val="F5B1BE"/>
      </a:accent5>
      <a:accent6>
        <a:srgbClr val="EA561D"/>
      </a:accent6>
      <a:hlink>
        <a:srgbClr val="000000"/>
      </a:hlink>
      <a:folHlink>
        <a:srgbClr val="0000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IR Design Assests Powerpoint" id="{D1E59381-9CAE-6F46-AE28-6A9B5583DA1F}" vid="{8D6757A3-490C-FD4D-A96F-388EDF4BA0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B9150D7592404CA962AC95FB54FF86" ma:contentTypeVersion="19" ma:contentTypeDescription="Create a new document." ma:contentTypeScope="" ma:versionID="1d402fdc8952a18cd1311094cd0cac94">
  <xsd:schema xmlns:xsd="http://www.w3.org/2001/XMLSchema" xmlns:xs="http://www.w3.org/2001/XMLSchema" xmlns:p="http://schemas.microsoft.com/office/2006/metadata/properties" xmlns:ns2="454559df-0538-46b5-912a-ca2478e3fb6e" xmlns:ns3="093b6231-e375-43c2-81d2-110bb3acd352" targetNamespace="http://schemas.microsoft.com/office/2006/metadata/properties" ma:root="true" ma:fieldsID="e1d2376890bc6f417f0c0579f0554a75" ns2:_="" ns3:_="">
    <xsd:import namespace="454559df-0538-46b5-912a-ca2478e3fb6e"/>
    <xsd:import namespace="093b6231-e375-43c2-81d2-110bb3acd3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559df-0538-46b5-912a-ca2478e3fb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b492977-2dea-498c-99b4-1555f3d0d9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3b6231-e375-43c2-81d2-110bb3acd35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2deddc0-da0d-4b9f-b3fd-cfff009cc39e}" ma:internalName="TaxCatchAll" ma:showField="CatchAllData" ma:web="093b6231-e375-43c2-81d2-110bb3acd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3b6231-e375-43c2-81d2-110bb3acd352" xsi:nil="true"/>
    <lcf76f155ced4ddcb4097134ff3c332f xmlns="454559df-0538-46b5-912a-ca2478e3fb6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32A8CC0-6988-4C8B-A4F2-7F026A07725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41FADD-0407-4F36-983A-61842BB04233}">
  <ds:schemaRefs>
    <ds:schemaRef ds:uri="093b6231-e375-43c2-81d2-110bb3acd352"/>
    <ds:schemaRef ds:uri="454559df-0538-46b5-912a-ca2478e3fb6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7AEF76C-7164-411B-90A2-75F1F101BB5F}">
  <ds:schemaRefs>
    <ds:schemaRef ds:uri="http://purl.org/dc/terms/"/>
    <ds:schemaRef ds:uri="454559df-0538-46b5-912a-ca2478e3fb6e"/>
    <ds:schemaRef ds:uri="http://schemas.microsoft.com/office/2006/documentManagement/types"/>
    <ds:schemaRef ds:uri="093b6231-e375-43c2-81d2-110bb3acd352"/>
    <ds:schemaRef ds:uri="http://purl.org/dc/elements/1.1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41</Words>
  <Application>Microsoft Office PowerPoint</Application>
  <PresentationFormat>Widescreen</PresentationFormat>
  <Paragraphs>4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Lydia Fagan</dc:creator>
  <cp:lastModifiedBy>Lydia Fagan</cp:lastModifiedBy>
  <cp:revision>2</cp:revision>
  <dcterms:created xsi:type="dcterms:W3CDTF">2025-06-17T00:51:56Z</dcterms:created>
  <dcterms:modified xsi:type="dcterms:W3CDTF">2025-07-10T22:26:25Z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0x010100F6B9150D7592404CA962AC95FB54FF86</vt:lpwstr>
  </property>
  <property fmtid="{D5CDD505-2E9C-101B-9397-08002B2CF9AE}" pid="3" name="MediaServiceImageTags">
    <vt:lpwstr/>
  </property>
</Properties>
</file>