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3"/>
  </p:notesMasterIdLst>
  <p:sldIdLst>
    <p:sldId id="280" r:id="rId5"/>
    <p:sldId id="270" r:id="rId6"/>
    <p:sldId id="273" r:id="rId7"/>
    <p:sldId id="275" r:id="rId8"/>
    <p:sldId id="281" r:id="rId9"/>
    <p:sldId id="282" r:id="rId10"/>
    <p:sldId id="285" r:id="rId11"/>
    <p:sldId id="284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FACEB27B-1E03-B411-4AA9-6ACC41F328EA}" name="Lydia Fagan" initials="LF" userId="S::lydia.fagan@sydney.edu.au::73670f4d-3786-4a2a-8dfc-20a99adfbb71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CF5F1"/>
    <a:srgbClr val="F5E2D3"/>
    <a:srgbClr val="D49550"/>
    <a:srgbClr val="D24B17"/>
    <a:srgbClr val="F6B1BF"/>
    <a:srgbClr val="9842A7"/>
    <a:srgbClr val="C54413"/>
    <a:srgbClr val="F2BC4C"/>
    <a:srgbClr val="F7D485"/>
    <a:srgbClr val="16874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6667605-E499-1401-2DFC-273190D6909C}" v="1" dt="2025-07-10T22:28:13.930"/>
    <p1510:client id="{40259E99-A665-4745-B320-08B00D74CA75}" v="88" dt="2025-07-10T06:15:23.83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97"/>
    <p:restoredTop sz="94659"/>
  </p:normalViewPr>
  <p:slideViewPr>
    <p:cSldViewPr snapToGrid="0">
      <p:cViewPr varScale="1">
        <p:scale>
          <a:sx n="110" d="100"/>
          <a:sy n="110" d="100"/>
        </p:scale>
        <p:origin x="65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20" Type="http://schemas.microsoft.com/office/2018/10/relationships/authors" Target="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ydia Fagan" userId="S::lydia.fagan@sydney.edu.au::73670f4d-3786-4a2a-8dfc-20a99adfbb71" providerId="AD" clId="Web-{36667605-E499-1401-2DFC-273190D6909C}"/>
    <pc:docChg chg="modSld">
      <pc:chgData name="Lydia Fagan" userId="S::lydia.fagan@sydney.edu.au::73670f4d-3786-4a2a-8dfc-20a99adfbb71" providerId="AD" clId="Web-{36667605-E499-1401-2DFC-273190D6909C}" dt="2025-07-10T22:28:13.102" v="1"/>
      <pc:docMkLst>
        <pc:docMk/>
      </pc:docMkLst>
      <pc:sldChg chg="modNotes">
        <pc:chgData name="Lydia Fagan" userId="S::lydia.fagan@sydney.edu.au::73670f4d-3786-4a2a-8dfc-20a99adfbb71" providerId="AD" clId="Web-{36667605-E499-1401-2DFC-273190D6909C}" dt="2025-07-10T22:28:13.102" v="1"/>
        <pc:sldMkLst>
          <pc:docMk/>
          <pc:sldMk cId="1862785753" sldId="280"/>
        </pc:sldMkLst>
      </pc:sldChg>
    </pc:docChg>
  </pc:docChgLst>
  <pc:docChgLst>
    <pc:chgData name="Lydia Fagan" userId="S::lydia.fagan@sydney.edu.au::73670f4d-3786-4a2a-8dfc-20a99adfbb71" providerId="AD" clId="Web-{3D06040E-C6BA-26F0-711B-44509B70C575}"/>
    <pc:docChg chg="mod">
      <pc:chgData name="Lydia Fagan" userId="S::lydia.fagan@sydney.edu.au::73670f4d-3786-4a2a-8dfc-20a99adfbb71" providerId="AD" clId="Web-{3D06040E-C6BA-26F0-711B-44509B70C575}" dt="2025-07-08T05:16:27.765" v="0"/>
      <pc:docMkLst>
        <pc:docMk/>
      </pc:docMkLst>
    </pc:docChg>
  </pc:docChgLst>
  <pc:docChgLst>
    <pc:chgData name="Lydia Fagan" userId="73670f4d-3786-4a2a-8dfc-20a99adfbb71" providerId="ADAL" clId="{40259E99-A665-4745-B320-08B00D74CA75}"/>
    <pc:docChg chg="undo custSel addSld delSld modSld sldOrd modMainMaster">
      <pc:chgData name="Lydia Fagan" userId="73670f4d-3786-4a2a-8dfc-20a99adfbb71" providerId="ADAL" clId="{40259E99-A665-4745-B320-08B00D74CA75}" dt="2025-07-10T06:15:23.833" v="120" actId="2711"/>
      <pc:docMkLst>
        <pc:docMk/>
      </pc:docMkLst>
      <pc:sldChg chg="modSp add mod">
        <pc:chgData name="Lydia Fagan" userId="73670f4d-3786-4a2a-8dfc-20a99adfbb71" providerId="ADAL" clId="{40259E99-A665-4745-B320-08B00D74CA75}" dt="2025-07-09T06:51:22.218" v="8" actId="167"/>
        <pc:sldMkLst>
          <pc:docMk/>
          <pc:sldMk cId="94284138" sldId="270"/>
        </pc:sldMkLst>
        <pc:spChg chg="mod">
          <ac:chgData name="Lydia Fagan" userId="73670f4d-3786-4a2a-8dfc-20a99adfbb71" providerId="ADAL" clId="{40259E99-A665-4745-B320-08B00D74CA75}" dt="2025-07-09T06:50:40.093" v="2" actId="2711"/>
          <ac:spMkLst>
            <pc:docMk/>
            <pc:sldMk cId="94284138" sldId="270"/>
            <ac:spMk id="3" creationId="{EDA8DA37-6224-BA06-9FAA-D1D07D3379E5}"/>
          </ac:spMkLst>
        </pc:spChg>
        <pc:spChg chg="mod">
          <ac:chgData name="Lydia Fagan" userId="73670f4d-3786-4a2a-8dfc-20a99adfbb71" providerId="ADAL" clId="{40259E99-A665-4745-B320-08B00D74CA75}" dt="2025-07-09T06:50:57.490" v="4" actId="2711"/>
          <ac:spMkLst>
            <pc:docMk/>
            <pc:sldMk cId="94284138" sldId="270"/>
            <ac:spMk id="5" creationId="{76142B5D-E9CF-2270-EA51-49791E3DBA2C}"/>
          </ac:spMkLst>
        </pc:spChg>
        <pc:picChg chg="mod">
          <ac:chgData name="Lydia Fagan" userId="73670f4d-3786-4a2a-8dfc-20a99adfbb71" providerId="ADAL" clId="{40259E99-A665-4745-B320-08B00D74CA75}" dt="2025-07-09T06:51:13.489" v="7" actId="1076"/>
          <ac:picMkLst>
            <pc:docMk/>
            <pc:sldMk cId="94284138" sldId="270"/>
            <ac:picMk id="6" creationId="{FEB31954-F9D7-7359-9964-FECE093E416C}"/>
          </ac:picMkLst>
        </pc:picChg>
        <pc:picChg chg="mod">
          <ac:chgData name="Lydia Fagan" userId="73670f4d-3786-4a2a-8dfc-20a99adfbb71" providerId="ADAL" clId="{40259E99-A665-4745-B320-08B00D74CA75}" dt="2025-07-09T06:51:22.218" v="8" actId="167"/>
          <ac:picMkLst>
            <pc:docMk/>
            <pc:sldMk cId="94284138" sldId="270"/>
            <ac:picMk id="9" creationId="{39EE1913-6D5D-091B-0F0B-C00A70E88C6A}"/>
          </ac:picMkLst>
        </pc:picChg>
        <pc:picChg chg="mod">
          <ac:chgData name="Lydia Fagan" userId="73670f4d-3786-4a2a-8dfc-20a99adfbb71" providerId="ADAL" clId="{40259E99-A665-4745-B320-08B00D74CA75}" dt="2025-07-09T06:51:11.632" v="6" actId="167"/>
          <ac:picMkLst>
            <pc:docMk/>
            <pc:sldMk cId="94284138" sldId="270"/>
            <ac:picMk id="14" creationId="{2796F764-90B6-1C9D-61A0-9876DB66E855}"/>
          </ac:picMkLst>
        </pc:picChg>
      </pc:sldChg>
      <pc:sldChg chg="addSp delSp modSp mod">
        <pc:chgData name="Lydia Fagan" userId="73670f4d-3786-4a2a-8dfc-20a99adfbb71" providerId="ADAL" clId="{40259E99-A665-4745-B320-08B00D74CA75}" dt="2025-07-09T06:53:09.628" v="18" actId="478"/>
        <pc:sldMkLst>
          <pc:docMk/>
          <pc:sldMk cId="2627747569" sldId="273"/>
        </pc:sldMkLst>
        <pc:spChg chg="del mod">
          <ac:chgData name="Lydia Fagan" userId="73670f4d-3786-4a2a-8dfc-20a99adfbb71" providerId="ADAL" clId="{40259E99-A665-4745-B320-08B00D74CA75}" dt="2025-07-09T06:53:08.406" v="17" actId="478"/>
          <ac:spMkLst>
            <pc:docMk/>
            <pc:sldMk cId="2627747569" sldId="273"/>
            <ac:spMk id="2" creationId="{7F545E90-CF4B-03CF-D0AA-4857A1AB2B36}"/>
          </ac:spMkLst>
        </pc:spChg>
        <pc:spChg chg="mod">
          <ac:chgData name="Lydia Fagan" userId="73670f4d-3786-4a2a-8dfc-20a99adfbb71" providerId="ADAL" clId="{40259E99-A665-4745-B320-08B00D74CA75}" dt="2025-07-09T06:51:44.497" v="9" actId="2711"/>
          <ac:spMkLst>
            <pc:docMk/>
            <pc:sldMk cId="2627747569" sldId="273"/>
            <ac:spMk id="3" creationId="{338FB2C5-3871-3C79-748C-4271719F407D}"/>
          </ac:spMkLst>
        </pc:spChg>
        <pc:spChg chg="mod">
          <ac:chgData name="Lydia Fagan" userId="73670f4d-3786-4a2a-8dfc-20a99adfbb71" providerId="ADAL" clId="{40259E99-A665-4745-B320-08B00D74CA75}" dt="2025-07-09T06:51:52.522" v="10" actId="2711"/>
          <ac:spMkLst>
            <pc:docMk/>
            <pc:sldMk cId="2627747569" sldId="273"/>
            <ac:spMk id="4" creationId="{46D9A806-54DB-6ED4-E429-C6C5DD797F78}"/>
          </ac:spMkLst>
        </pc:spChg>
        <pc:spChg chg="add del mod">
          <ac:chgData name="Lydia Fagan" userId="73670f4d-3786-4a2a-8dfc-20a99adfbb71" providerId="ADAL" clId="{40259E99-A665-4745-B320-08B00D74CA75}" dt="2025-07-09T06:53:09.628" v="18" actId="478"/>
          <ac:spMkLst>
            <pc:docMk/>
            <pc:sldMk cId="2627747569" sldId="273"/>
            <ac:spMk id="10" creationId="{AAEE909A-7464-722F-8FDD-19F23E94866F}"/>
          </ac:spMkLst>
        </pc:spChg>
        <pc:picChg chg="add mod">
          <ac:chgData name="Lydia Fagan" userId="73670f4d-3786-4a2a-8dfc-20a99adfbb71" providerId="ADAL" clId="{40259E99-A665-4745-B320-08B00D74CA75}" dt="2025-07-09T06:53:06.368" v="16" actId="167"/>
          <ac:picMkLst>
            <pc:docMk/>
            <pc:sldMk cId="2627747569" sldId="273"/>
            <ac:picMk id="5" creationId="{7B93A2F8-A9B0-0BFF-05FD-587C8C8810C8}"/>
          </ac:picMkLst>
        </pc:picChg>
      </pc:sldChg>
      <pc:sldChg chg="del">
        <pc:chgData name="Lydia Fagan" userId="73670f4d-3786-4a2a-8dfc-20a99adfbb71" providerId="ADAL" clId="{40259E99-A665-4745-B320-08B00D74CA75}" dt="2025-07-09T06:51:04.544" v="5" actId="2696"/>
        <pc:sldMkLst>
          <pc:docMk/>
          <pc:sldMk cId="2325775777" sldId="274"/>
        </pc:sldMkLst>
      </pc:sldChg>
      <pc:sldChg chg="addSp delSp modSp mod">
        <pc:chgData name="Lydia Fagan" userId="73670f4d-3786-4a2a-8dfc-20a99adfbb71" providerId="ADAL" clId="{40259E99-A665-4745-B320-08B00D74CA75}" dt="2025-07-10T06:12:16.089" v="106" actId="1076"/>
        <pc:sldMkLst>
          <pc:docMk/>
          <pc:sldMk cId="2067250194" sldId="275"/>
        </pc:sldMkLst>
        <pc:spChg chg="add mod">
          <ac:chgData name="Lydia Fagan" userId="73670f4d-3786-4a2a-8dfc-20a99adfbb71" providerId="ADAL" clId="{40259E99-A665-4745-B320-08B00D74CA75}" dt="2025-07-09T06:54:18.363" v="37"/>
          <ac:spMkLst>
            <pc:docMk/>
            <pc:sldMk cId="2067250194" sldId="275"/>
            <ac:spMk id="6" creationId="{ECE06A2A-FF93-0E62-92D6-55BD7FCCF1A7}"/>
          </ac:spMkLst>
        </pc:spChg>
        <pc:spChg chg="del">
          <ac:chgData name="Lydia Fagan" userId="73670f4d-3786-4a2a-8dfc-20a99adfbb71" providerId="ADAL" clId="{40259E99-A665-4745-B320-08B00D74CA75}" dt="2025-07-09T06:53:44.888" v="28" actId="478"/>
          <ac:spMkLst>
            <pc:docMk/>
            <pc:sldMk cId="2067250194" sldId="275"/>
            <ac:spMk id="8" creationId="{C4D88FC2-1746-35AF-60C3-8FB5136CFD5F}"/>
          </ac:spMkLst>
        </pc:spChg>
        <pc:spChg chg="del">
          <ac:chgData name="Lydia Fagan" userId="73670f4d-3786-4a2a-8dfc-20a99adfbb71" providerId="ADAL" clId="{40259E99-A665-4745-B320-08B00D74CA75}" dt="2025-07-09T06:54:02.310" v="32" actId="478"/>
          <ac:spMkLst>
            <pc:docMk/>
            <pc:sldMk cId="2067250194" sldId="275"/>
            <ac:spMk id="9" creationId="{C1702D69-D342-D46F-97ED-12C12E02B8EB}"/>
          </ac:spMkLst>
        </pc:spChg>
        <pc:spChg chg="del">
          <ac:chgData name="Lydia Fagan" userId="73670f4d-3786-4a2a-8dfc-20a99adfbb71" providerId="ADAL" clId="{40259E99-A665-4745-B320-08B00D74CA75}" dt="2025-07-09T06:54:16.821" v="36" actId="478"/>
          <ac:spMkLst>
            <pc:docMk/>
            <pc:sldMk cId="2067250194" sldId="275"/>
            <ac:spMk id="10" creationId="{0A0BA593-7654-99B4-84FD-8863EC6AE98A}"/>
          </ac:spMkLst>
        </pc:spChg>
        <pc:spChg chg="del">
          <ac:chgData name="Lydia Fagan" userId="73670f4d-3786-4a2a-8dfc-20a99adfbb71" providerId="ADAL" clId="{40259E99-A665-4745-B320-08B00D74CA75}" dt="2025-07-09T06:54:31.826" v="41" actId="478"/>
          <ac:spMkLst>
            <pc:docMk/>
            <pc:sldMk cId="2067250194" sldId="275"/>
            <ac:spMk id="11" creationId="{D4C78D11-E171-86E6-F2B8-4799485669AB}"/>
          </ac:spMkLst>
        </pc:spChg>
        <pc:picChg chg="add mod">
          <ac:chgData name="Lydia Fagan" userId="73670f4d-3786-4a2a-8dfc-20a99adfbb71" providerId="ADAL" clId="{40259E99-A665-4745-B320-08B00D74CA75}" dt="2025-07-10T06:12:12.896" v="104" actId="1076"/>
          <ac:picMkLst>
            <pc:docMk/>
            <pc:sldMk cId="2067250194" sldId="275"/>
            <ac:picMk id="3" creationId="{F3C6FBE4-1C83-7C31-9940-54D944034EFB}"/>
          </ac:picMkLst>
        </pc:picChg>
        <pc:picChg chg="add mod">
          <ac:chgData name="Lydia Fagan" userId="73670f4d-3786-4a2a-8dfc-20a99adfbb71" providerId="ADAL" clId="{40259E99-A665-4745-B320-08B00D74CA75}" dt="2025-07-09T06:54:39.037" v="43" actId="1076"/>
          <ac:picMkLst>
            <pc:docMk/>
            <pc:sldMk cId="2067250194" sldId="275"/>
            <ac:picMk id="4" creationId="{00DA5DAF-89B4-3B31-E29D-B9CF9D427459}"/>
          </ac:picMkLst>
        </pc:picChg>
        <pc:picChg chg="add mod">
          <ac:chgData name="Lydia Fagan" userId="73670f4d-3786-4a2a-8dfc-20a99adfbb71" providerId="ADAL" clId="{40259E99-A665-4745-B320-08B00D74CA75}" dt="2025-07-10T06:12:16.089" v="106" actId="1076"/>
          <ac:picMkLst>
            <pc:docMk/>
            <pc:sldMk cId="2067250194" sldId="275"/>
            <ac:picMk id="5" creationId="{1F7688DD-0308-A2C6-CBF2-FCFFA8631CAD}"/>
          </ac:picMkLst>
        </pc:picChg>
        <pc:picChg chg="add mod">
          <ac:chgData name="Lydia Fagan" userId="73670f4d-3786-4a2a-8dfc-20a99adfbb71" providerId="ADAL" clId="{40259E99-A665-4745-B320-08B00D74CA75}" dt="2025-07-09T06:54:30.131" v="40" actId="167"/>
          <ac:picMkLst>
            <pc:docMk/>
            <pc:sldMk cId="2067250194" sldId="275"/>
            <ac:picMk id="16" creationId="{D7F19A8F-C868-2F26-BEFD-458B93231378}"/>
          </ac:picMkLst>
        </pc:picChg>
      </pc:sldChg>
      <pc:sldChg chg="del">
        <pc:chgData name="Lydia Fagan" userId="73670f4d-3786-4a2a-8dfc-20a99adfbb71" providerId="ADAL" clId="{40259E99-A665-4745-B320-08B00D74CA75}" dt="2025-07-09T06:55:53.988" v="62" actId="2696"/>
        <pc:sldMkLst>
          <pc:docMk/>
          <pc:sldMk cId="1717373869" sldId="276"/>
        </pc:sldMkLst>
      </pc:sldChg>
      <pc:sldChg chg="del">
        <pc:chgData name="Lydia Fagan" userId="73670f4d-3786-4a2a-8dfc-20a99adfbb71" providerId="ADAL" clId="{40259E99-A665-4745-B320-08B00D74CA75}" dt="2025-07-09T06:55:53.986" v="61" actId="2696"/>
        <pc:sldMkLst>
          <pc:docMk/>
          <pc:sldMk cId="2528526555" sldId="277"/>
        </pc:sldMkLst>
      </pc:sldChg>
      <pc:sldChg chg="del">
        <pc:chgData name="Lydia Fagan" userId="73670f4d-3786-4a2a-8dfc-20a99adfbb71" providerId="ADAL" clId="{40259E99-A665-4745-B320-08B00D74CA75}" dt="2025-07-09T06:55:53.984" v="60" actId="2696"/>
        <pc:sldMkLst>
          <pc:docMk/>
          <pc:sldMk cId="2244442773" sldId="278"/>
        </pc:sldMkLst>
      </pc:sldChg>
      <pc:sldChg chg="del">
        <pc:chgData name="Lydia Fagan" userId="73670f4d-3786-4a2a-8dfc-20a99adfbb71" providerId="ADAL" clId="{40259E99-A665-4745-B320-08B00D74CA75}" dt="2025-07-09T06:56:15.093" v="68" actId="2696"/>
        <pc:sldMkLst>
          <pc:docMk/>
          <pc:sldMk cId="3850000105" sldId="279"/>
        </pc:sldMkLst>
      </pc:sldChg>
      <pc:sldChg chg="addSp delSp modSp mod">
        <pc:chgData name="Lydia Fagan" userId="73670f4d-3786-4a2a-8dfc-20a99adfbb71" providerId="ADAL" clId="{40259E99-A665-4745-B320-08B00D74CA75}" dt="2025-07-10T06:14:58.973" v="116" actId="478"/>
        <pc:sldMkLst>
          <pc:docMk/>
          <pc:sldMk cId="1862785753" sldId="280"/>
        </pc:sldMkLst>
        <pc:spChg chg="add del mod">
          <ac:chgData name="Lydia Fagan" userId="73670f4d-3786-4a2a-8dfc-20a99adfbb71" providerId="ADAL" clId="{40259E99-A665-4745-B320-08B00D74CA75}" dt="2025-07-10T06:14:58.973" v="116" actId="478"/>
          <ac:spMkLst>
            <pc:docMk/>
            <pc:sldMk cId="1862785753" sldId="280"/>
            <ac:spMk id="6" creationId="{FDB4A80F-060A-5B11-0D0B-AE9D510EEC2A}"/>
          </ac:spMkLst>
        </pc:spChg>
        <pc:spChg chg="del">
          <ac:chgData name="Lydia Fagan" userId="73670f4d-3786-4a2a-8dfc-20a99adfbb71" providerId="ADAL" clId="{40259E99-A665-4745-B320-08B00D74CA75}" dt="2025-07-10T06:11:16.458" v="101" actId="478"/>
          <ac:spMkLst>
            <pc:docMk/>
            <pc:sldMk cId="1862785753" sldId="280"/>
            <ac:spMk id="30" creationId="{1E329178-6C2C-41F4-F28D-E5A12745D962}"/>
          </ac:spMkLst>
        </pc:spChg>
        <pc:picChg chg="add mod">
          <ac:chgData name="Lydia Fagan" userId="73670f4d-3786-4a2a-8dfc-20a99adfbb71" providerId="ADAL" clId="{40259E99-A665-4745-B320-08B00D74CA75}" dt="2025-07-10T06:11:14.241" v="100" actId="167"/>
          <ac:picMkLst>
            <pc:docMk/>
            <pc:sldMk cId="1862785753" sldId="280"/>
            <ac:picMk id="4" creationId="{3CCDFB20-D986-52D1-8C68-948E650C4837}"/>
          </ac:picMkLst>
        </pc:picChg>
      </pc:sldChg>
      <pc:sldChg chg="addSp modSp add mod modTransition">
        <pc:chgData name="Lydia Fagan" userId="73670f4d-3786-4a2a-8dfc-20a99adfbb71" providerId="ADAL" clId="{40259E99-A665-4745-B320-08B00D74CA75}" dt="2025-07-10T06:14:24.022" v="108" actId="1076"/>
        <pc:sldMkLst>
          <pc:docMk/>
          <pc:sldMk cId="741342146" sldId="281"/>
        </pc:sldMkLst>
        <pc:spChg chg="add mod">
          <ac:chgData name="Lydia Fagan" userId="73670f4d-3786-4a2a-8dfc-20a99adfbb71" providerId="ADAL" clId="{40259E99-A665-4745-B320-08B00D74CA75}" dt="2025-07-09T06:55:16.239" v="51" actId="2711"/>
          <ac:spMkLst>
            <pc:docMk/>
            <pc:sldMk cId="741342146" sldId="281"/>
            <ac:spMk id="6" creationId="{D410E174-3195-1006-E601-6D8D9E89503E}"/>
          </ac:spMkLst>
        </pc:spChg>
        <pc:picChg chg="mod">
          <ac:chgData name="Lydia Fagan" userId="73670f4d-3786-4a2a-8dfc-20a99adfbb71" providerId="ADAL" clId="{40259E99-A665-4745-B320-08B00D74CA75}" dt="2025-07-09T06:56:28.298" v="71" actId="1076"/>
          <ac:picMkLst>
            <pc:docMk/>
            <pc:sldMk cId="741342146" sldId="281"/>
            <ac:picMk id="3" creationId="{01E51A6E-20F4-22E0-5694-5EEE90F5678C}"/>
          </ac:picMkLst>
        </pc:picChg>
        <pc:picChg chg="mod">
          <ac:chgData name="Lydia Fagan" userId="73670f4d-3786-4a2a-8dfc-20a99adfbb71" providerId="ADAL" clId="{40259E99-A665-4745-B320-08B00D74CA75}" dt="2025-07-10T06:14:24.022" v="108" actId="1076"/>
          <ac:picMkLst>
            <pc:docMk/>
            <pc:sldMk cId="741342146" sldId="281"/>
            <ac:picMk id="4" creationId="{92A4A11B-F71B-E469-C148-8313936AB978}"/>
          </ac:picMkLst>
        </pc:picChg>
        <pc:picChg chg="mod">
          <ac:chgData name="Lydia Fagan" userId="73670f4d-3786-4a2a-8dfc-20a99adfbb71" providerId="ADAL" clId="{40259E99-A665-4745-B320-08B00D74CA75}" dt="2025-07-09T06:56:29.001" v="72" actId="1076"/>
          <ac:picMkLst>
            <pc:docMk/>
            <pc:sldMk cId="741342146" sldId="281"/>
            <ac:picMk id="5" creationId="{122025EE-446D-5C83-3BE5-988B8BD46CC5}"/>
          </ac:picMkLst>
        </pc:picChg>
      </pc:sldChg>
      <pc:sldChg chg="addSp modSp add mod ord modTransition">
        <pc:chgData name="Lydia Fagan" userId="73670f4d-3786-4a2a-8dfc-20a99adfbb71" providerId="ADAL" clId="{40259E99-A665-4745-B320-08B00D74CA75}" dt="2025-07-10T06:14:28.002" v="110" actId="1076"/>
        <pc:sldMkLst>
          <pc:docMk/>
          <pc:sldMk cId="1597944496" sldId="282"/>
        </pc:sldMkLst>
        <pc:spChg chg="add mod">
          <ac:chgData name="Lydia Fagan" userId="73670f4d-3786-4a2a-8dfc-20a99adfbb71" providerId="ADAL" clId="{40259E99-A665-4745-B320-08B00D74CA75}" dt="2025-07-09T06:55:32.171" v="55" actId="2711"/>
          <ac:spMkLst>
            <pc:docMk/>
            <pc:sldMk cId="1597944496" sldId="282"/>
            <ac:spMk id="6" creationId="{804625FB-B0F2-2CA0-FDD4-651A9C8FBB7C}"/>
          </ac:spMkLst>
        </pc:spChg>
        <pc:picChg chg="mod">
          <ac:chgData name="Lydia Fagan" userId="73670f4d-3786-4a2a-8dfc-20a99adfbb71" providerId="ADAL" clId="{40259E99-A665-4745-B320-08B00D74CA75}" dt="2025-07-10T06:14:28.002" v="110" actId="1076"/>
          <ac:picMkLst>
            <pc:docMk/>
            <pc:sldMk cId="1597944496" sldId="282"/>
            <ac:picMk id="3" creationId="{D43ADF6E-E4D3-2F17-300C-CB41062856A8}"/>
          </ac:picMkLst>
        </pc:picChg>
      </pc:sldChg>
      <pc:sldChg chg="addSp modSp add del mod ord">
        <pc:chgData name="Lydia Fagan" userId="73670f4d-3786-4a2a-8dfc-20a99adfbb71" providerId="ADAL" clId="{40259E99-A665-4745-B320-08B00D74CA75}" dt="2025-07-09T06:56:58.465" v="76" actId="2696"/>
        <pc:sldMkLst>
          <pc:docMk/>
          <pc:sldMk cId="1404320958" sldId="283"/>
        </pc:sldMkLst>
        <pc:spChg chg="add mod">
          <ac:chgData name="Lydia Fagan" userId="73670f4d-3786-4a2a-8dfc-20a99adfbb71" providerId="ADAL" clId="{40259E99-A665-4745-B320-08B00D74CA75}" dt="2025-07-09T06:55:49.704" v="59" actId="2711"/>
          <ac:spMkLst>
            <pc:docMk/>
            <pc:sldMk cId="1404320958" sldId="283"/>
            <ac:spMk id="6" creationId="{73550CE7-031F-FB26-BA4D-DBD6C6D32B39}"/>
          </ac:spMkLst>
        </pc:spChg>
        <pc:picChg chg="mod">
          <ac:chgData name="Lydia Fagan" userId="73670f4d-3786-4a2a-8dfc-20a99adfbb71" providerId="ADAL" clId="{40259E99-A665-4745-B320-08B00D74CA75}" dt="2025-07-09T06:56:20.344" v="69" actId="1076"/>
          <ac:picMkLst>
            <pc:docMk/>
            <pc:sldMk cId="1404320958" sldId="283"/>
            <ac:picMk id="3" creationId="{81B8FCAD-D022-0679-ABBF-BE5A62167856}"/>
          </ac:picMkLst>
        </pc:picChg>
      </pc:sldChg>
      <pc:sldChg chg="addSp modSp add mod ord">
        <pc:chgData name="Lydia Fagan" userId="73670f4d-3786-4a2a-8dfc-20a99adfbb71" providerId="ADAL" clId="{40259E99-A665-4745-B320-08B00D74CA75}" dt="2025-07-10T06:14:43.123" v="112" actId="1035"/>
        <pc:sldMkLst>
          <pc:docMk/>
          <pc:sldMk cId="2337064559" sldId="284"/>
        </pc:sldMkLst>
        <pc:spChg chg="add mod">
          <ac:chgData name="Lydia Fagan" userId="73670f4d-3786-4a2a-8dfc-20a99adfbb71" providerId="ADAL" clId="{40259E99-A665-4745-B320-08B00D74CA75}" dt="2025-07-09T06:56:12.006" v="67" actId="2711"/>
          <ac:spMkLst>
            <pc:docMk/>
            <pc:sldMk cId="2337064559" sldId="284"/>
            <ac:spMk id="6" creationId="{5750D20F-95B4-3A47-AC47-1617A4F94E80}"/>
          </ac:spMkLst>
        </pc:spChg>
        <pc:picChg chg="mod">
          <ac:chgData name="Lydia Fagan" userId="73670f4d-3786-4a2a-8dfc-20a99adfbb71" providerId="ADAL" clId="{40259E99-A665-4745-B320-08B00D74CA75}" dt="2025-07-10T06:14:43.123" v="112" actId="1035"/>
          <ac:picMkLst>
            <pc:docMk/>
            <pc:sldMk cId="2337064559" sldId="284"/>
            <ac:picMk id="3" creationId="{BFC50E8C-E2CE-8282-EAD7-A1F81C5C3392}"/>
          </ac:picMkLst>
        </pc:picChg>
      </pc:sldChg>
      <pc:sldChg chg="addSp modSp add ord">
        <pc:chgData name="Lydia Fagan" userId="73670f4d-3786-4a2a-8dfc-20a99adfbb71" providerId="ADAL" clId="{40259E99-A665-4745-B320-08B00D74CA75}" dt="2025-07-09T06:56:57.266" v="75"/>
        <pc:sldMkLst>
          <pc:docMk/>
          <pc:sldMk cId="1925445176" sldId="285"/>
        </pc:sldMkLst>
        <pc:spChg chg="add mod">
          <ac:chgData name="Lydia Fagan" userId="73670f4d-3786-4a2a-8dfc-20a99adfbb71" providerId="ADAL" clId="{40259E99-A665-4745-B320-08B00D74CA75}" dt="2025-07-09T06:56:57.266" v="75"/>
          <ac:spMkLst>
            <pc:docMk/>
            <pc:sldMk cId="1925445176" sldId="285"/>
            <ac:spMk id="6" creationId="{9CA7DBDB-C2F5-C4DA-0A81-E5CF09096669}"/>
          </ac:spMkLst>
        </pc:spChg>
      </pc:sldChg>
      <pc:sldMasterChg chg="modSp modSldLayout">
        <pc:chgData name="Lydia Fagan" userId="73670f4d-3786-4a2a-8dfc-20a99adfbb71" providerId="ADAL" clId="{40259E99-A665-4745-B320-08B00D74CA75}" dt="2025-07-10T06:15:23.833" v="120" actId="2711"/>
        <pc:sldMasterMkLst>
          <pc:docMk/>
          <pc:sldMasterMk cId="1126186520" sldId="2147483648"/>
        </pc:sldMasterMkLst>
        <pc:spChg chg="mod">
          <ac:chgData name="Lydia Fagan" userId="73670f4d-3786-4a2a-8dfc-20a99adfbb71" providerId="ADAL" clId="{40259E99-A665-4745-B320-08B00D74CA75}" dt="2025-07-10T06:15:12.669" v="117" actId="2711"/>
          <ac:spMkLst>
            <pc:docMk/>
            <pc:sldMasterMk cId="1126186520" sldId="2147483648"/>
            <ac:spMk id="2" creationId="{A673AA17-7421-9A17-7E0D-F2E694B764D2}"/>
          </ac:spMkLst>
        </pc:spChg>
        <pc:spChg chg="mod">
          <ac:chgData name="Lydia Fagan" userId="73670f4d-3786-4a2a-8dfc-20a99adfbb71" providerId="ADAL" clId="{40259E99-A665-4745-B320-08B00D74CA75}" dt="2025-07-10T06:15:15.837" v="118" actId="2711"/>
          <ac:spMkLst>
            <pc:docMk/>
            <pc:sldMasterMk cId="1126186520" sldId="2147483648"/>
            <ac:spMk id="3" creationId="{8ACC0A64-AED4-A289-2381-F04B315B89DB}"/>
          </ac:spMkLst>
        </pc:spChg>
        <pc:sldLayoutChg chg="modSp">
          <pc:chgData name="Lydia Fagan" userId="73670f4d-3786-4a2a-8dfc-20a99adfbb71" providerId="ADAL" clId="{40259E99-A665-4745-B320-08B00D74CA75}" dt="2025-07-10T06:15:23.833" v="120" actId="2711"/>
          <pc:sldLayoutMkLst>
            <pc:docMk/>
            <pc:sldMasterMk cId="1126186520" sldId="2147483648"/>
            <pc:sldLayoutMk cId="2980375117" sldId="2147483649"/>
          </pc:sldLayoutMkLst>
          <pc:spChg chg="mod">
            <ac:chgData name="Lydia Fagan" userId="73670f4d-3786-4a2a-8dfc-20a99adfbb71" providerId="ADAL" clId="{40259E99-A665-4745-B320-08B00D74CA75}" dt="2025-07-10T06:15:20.516" v="119" actId="2711"/>
            <ac:spMkLst>
              <pc:docMk/>
              <pc:sldMasterMk cId="1126186520" sldId="2147483648"/>
              <pc:sldLayoutMk cId="2980375117" sldId="2147483649"/>
              <ac:spMk id="2" creationId="{072A3D83-B1A3-5E78-0C9D-4F785547A77D}"/>
            </ac:spMkLst>
          </pc:spChg>
          <pc:spChg chg="mod">
            <ac:chgData name="Lydia Fagan" userId="73670f4d-3786-4a2a-8dfc-20a99adfbb71" providerId="ADAL" clId="{40259E99-A665-4745-B320-08B00D74CA75}" dt="2025-07-10T06:15:23.833" v="120" actId="2711"/>
            <ac:spMkLst>
              <pc:docMk/>
              <pc:sldMasterMk cId="1126186520" sldId="2147483648"/>
              <pc:sldLayoutMk cId="2980375117" sldId="2147483649"/>
              <ac:spMk id="3" creationId="{746B1DC3-44A2-3D78-7018-9DFE24EECB36}"/>
            </ac:spMkLst>
          </pc:spChg>
        </pc:sldLayoutChg>
      </pc:sldMasterChg>
    </pc:docChg>
  </pc:docChgLst>
  <pc:docChgLst>
    <pc:chgData name="Lydia Fagan" userId="788633f1-ccc0-48a5-9825-26f9d7a0c32c" providerId="ADAL" clId="{E76198D9-C9AC-AE4E-9D91-52711421BC9A}"/>
    <pc:docChg chg="undo custSel addSld delSld modSld sldOrd">
      <pc:chgData name="Lydia Fagan" userId="788633f1-ccc0-48a5-9825-26f9d7a0c32c" providerId="ADAL" clId="{E76198D9-C9AC-AE4E-9D91-52711421BC9A}" dt="2025-06-17T03:51:55.352" v="631" actId="2696"/>
      <pc:docMkLst>
        <pc:docMk/>
      </pc:docMkLst>
      <pc:sldChg chg="del">
        <pc:chgData name="Lydia Fagan" userId="788633f1-ccc0-48a5-9825-26f9d7a0c32c" providerId="ADAL" clId="{E76198D9-C9AC-AE4E-9D91-52711421BC9A}" dt="2025-06-13T04:33:39.048" v="568" actId="2696"/>
        <pc:sldMkLst>
          <pc:docMk/>
          <pc:sldMk cId="195552747" sldId="256"/>
        </pc:sldMkLst>
      </pc:sldChg>
      <pc:sldChg chg="del">
        <pc:chgData name="Lydia Fagan" userId="788633f1-ccc0-48a5-9825-26f9d7a0c32c" providerId="ADAL" clId="{E76198D9-C9AC-AE4E-9D91-52711421BC9A}" dt="2025-06-13T04:33:39.066" v="572" actId="2696"/>
        <pc:sldMkLst>
          <pc:docMk/>
          <pc:sldMk cId="2316358730" sldId="257"/>
        </pc:sldMkLst>
      </pc:sldChg>
      <pc:sldChg chg="del">
        <pc:chgData name="Lydia Fagan" userId="788633f1-ccc0-48a5-9825-26f9d7a0c32c" providerId="ADAL" clId="{E76198D9-C9AC-AE4E-9D91-52711421BC9A}" dt="2025-06-13T04:33:39.060" v="570" actId="2696"/>
        <pc:sldMkLst>
          <pc:docMk/>
          <pc:sldMk cId="558986874" sldId="258"/>
        </pc:sldMkLst>
      </pc:sldChg>
      <pc:sldChg chg="del">
        <pc:chgData name="Lydia Fagan" userId="788633f1-ccc0-48a5-9825-26f9d7a0c32c" providerId="ADAL" clId="{E76198D9-C9AC-AE4E-9D91-52711421BC9A}" dt="2025-06-13T04:33:39.063" v="571" actId="2696"/>
        <pc:sldMkLst>
          <pc:docMk/>
          <pc:sldMk cId="1791520451" sldId="259"/>
        </pc:sldMkLst>
      </pc:sldChg>
      <pc:sldChg chg="del">
        <pc:chgData name="Lydia Fagan" userId="788633f1-ccc0-48a5-9825-26f9d7a0c32c" providerId="ADAL" clId="{E76198D9-C9AC-AE4E-9D91-52711421BC9A}" dt="2025-06-13T04:33:39.069" v="573" actId="2696"/>
        <pc:sldMkLst>
          <pc:docMk/>
          <pc:sldMk cId="776909447" sldId="260"/>
        </pc:sldMkLst>
      </pc:sldChg>
      <pc:sldChg chg="del">
        <pc:chgData name="Lydia Fagan" userId="788633f1-ccc0-48a5-9825-26f9d7a0c32c" providerId="ADAL" clId="{E76198D9-C9AC-AE4E-9D91-52711421BC9A}" dt="2025-06-13T04:33:39.085" v="581" actId="2696"/>
        <pc:sldMkLst>
          <pc:docMk/>
          <pc:sldMk cId="2830707034" sldId="261"/>
        </pc:sldMkLst>
      </pc:sldChg>
      <pc:sldChg chg="del">
        <pc:chgData name="Lydia Fagan" userId="788633f1-ccc0-48a5-9825-26f9d7a0c32c" providerId="ADAL" clId="{E76198D9-C9AC-AE4E-9D91-52711421BC9A}" dt="2025-06-13T04:33:39.082" v="580" actId="2696"/>
        <pc:sldMkLst>
          <pc:docMk/>
          <pc:sldMk cId="2218294854" sldId="262"/>
        </pc:sldMkLst>
      </pc:sldChg>
      <pc:sldChg chg="del">
        <pc:chgData name="Lydia Fagan" userId="788633f1-ccc0-48a5-9825-26f9d7a0c32c" providerId="ADAL" clId="{E76198D9-C9AC-AE4E-9D91-52711421BC9A}" dt="2025-06-13T04:33:39.080" v="579" actId="2696"/>
        <pc:sldMkLst>
          <pc:docMk/>
          <pc:sldMk cId="3900453520" sldId="263"/>
        </pc:sldMkLst>
      </pc:sldChg>
      <pc:sldChg chg="del">
        <pc:chgData name="Lydia Fagan" userId="788633f1-ccc0-48a5-9825-26f9d7a0c32c" providerId="ADAL" clId="{E76198D9-C9AC-AE4E-9D91-52711421BC9A}" dt="2025-06-13T04:33:39.079" v="578" actId="2696"/>
        <pc:sldMkLst>
          <pc:docMk/>
          <pc:sldMk cId="3074464792" sldId="264"/>
        </pc:sldMkLst>
      </pc:sldChg>
      <pc:sldChg chg="del">
        <pc:chgData name="Lydia Fagan" userId="788633f1-ccc0-48a5-9825-26f9d7a0c32c" providerId="ADAL" clId="{E76198D9-C9AC-AE4E-9D91-52711421BC9A}" dt="2025-06-13T04:33:39.077" v="577" actId="2696"/>
        <pc:sldMkLst>
          <pc:docMk/>
          <pc:sldMk cId="4018918902" sldId="265"/>
        </pc:sldMkLst>
      </pc:sldChg>
      <pc:sldChg chg="del">
        <pc:chgData name="Lydia Fagan" userId="788633f1-ccc0-48a5-9825-26f9d7a0c32c" providerId="ADAL" clId="{E76198D9-C9AC-AE4E-9D91-52711421BC9A}" dt="2025-06-13T04:33:39.075" v="576" actId="2696"/>
        <pc:sldMkLst>
          <pc:docMk/>
          <pc:sldMk cId="3047714558" sldId="266"/>
        </pc:sldMkLst>
      </pc:sldChg>
      <pc:sldChg chg="del">
        <pc:chgData name="Lydia Fagan" userId="788633f1-ccc0-48a5-9825-26f9d7a0c32c" providerId="ADAL" clId="{E76198D9-C9AC-AE4E-9D91-52711421BC9A}" dt="2025-06-13T04:33:39.073" v="575" actId="2696"/>
        <pc:sldMkLst>
          <pc:docMk/>
          <pc:sldMk cId="3234659455" sldId="267"/>
        </pc:sldMkLst>
      </pc:sldChg>
      <pc:sldChg chg="del">
        <pc:chgData name="Lydia Fagan" userId="788633f1-ccc0-48a5-9825-26f9d7a0c32c" providerId="ADAL" clId="{E76198D9-C9AC-AE4E-9D91-52711421BC9A}" dt="2025-06-13T04:33:39.071" v="574" actId="2696"/>
        <pc:sldMkLst>
          <pc:docMk/>
          <pc:sldMk cId="2710959752" sldId="268"/>
        </pc:sldMkLst>
      </pc:sldChg>
      <pc:sldChg chg="del">
        <pc:chgData name="Lydia Fagan" userId="788633f1-ccc0-48a5-9825-26f9d7a0c32c" providerId="ADAL" clId="{E76198D9-C9AC-AE4E-9D91-52711421BC9A}" dt="2025-06-13T04:33:39.055" v="569" actId="2696"/>
        <pc:sldMkLst>
          <pc:docMk/>
          <pc:sldMk cId="2538503819" sldId="269"/>
        </pc:sldMkLst>
      </pc:sldChg>
      <pc:sldChg chg="addSp delSp modSp del mod">
        <pc:chgData name="Lydia Fagan" userId="788633f1-ccc0-48a5-9825-26f9d7a0c32c" providerId="ADAL" clId="{E76198D9-C9AC-AE4E-9D91-52711421BC9A}" dt="2025-06-17T03:51:55.352" v="631" actId="2696"/>
        <pc:sldMkLst>
          <pc:docMk/>
          <pc:sldMk cId="4190115088" sldId="272"/>
        </pc:sldMkLst>
      </pc:sldChg>
      <pc:sldChg chg="addSp delSp modSp new mod setBg">
        <pc:chgData name="Lydia Fagan" userId="788633f1-ccc0-48a5-9825-26f9d7a0c32c" providerId="ADAL" clId="{E76198D9-C9AC-AE4E-9D91-52711421BC9A}" dt="2025-06-13T04:34:09.051" v="585" actId="688"/>
        <pc:sldMkLst>
          <pc:docMk/>
          <pc:sldMk cId="2627747569" sldId="273"/>
        </pc:sldMkLst>
        <pc:spChg chg="mod">
          <ac:chgData name="Lydia Fagan" userId="788633f1-ccc0-48a5-9825-26f9d7a0c32c" providerId="ADAL" clId="{E76198D9-C9AC-AE4E-9D91-52711421BC9A}" dt="2025-06-13T04:33:59.007" v="582" actId="403"/>
          <ac:spMkLst>
            <pc:docMk/>
            <pc:sldMk cId="2627747569" sldId="273"/>
            <ac:spMk id="3" creationId="{338FB2C5-3871-3C79-748C-4271719F407D}"/>
          </ac:spMkLst>
        </pc:spChg>
        <pc:spChg chg="add mod">
          <ac:chgData name="Lydia Fagan" userId="788633f1-ccc0-48a5-9825-26f9d7a0c32c" providerId="ADAL" clId="{E76198D9-C9AC-AE4E-9D91-52711421BC9A}" dt="2025-06-13T03:59:12.738" v="81" actId="2711"/>
          <ac:spMkLst>
            <pc:docMk/>
            <pc:sldMk cId="2627747569" sldId="273"/>
            <ac:spMk id="4" creationId="{46D9A806-54DB-6ED4-E429-C6C5DD797F78}"/>
          </ac:spMkLst>
        </pc:spChg>
        <pc:picChg chg="add mod">
          <ac:chgData name="Lydia Fagan" userId="788633f1-ccc0-48a5-9825-26f9d7a0c32c" providerId="ADAL" clId="{E76198D9-C9AC-AE4E-9D91-52711421BC9A}" dt="2025-06-13T03:59:57.333" v="91" actId="1076"/>
          <ac:picMkLst>
            <pc:docMk/>
            <pc:sldMk cId="2627747569" sldId="273"/>
            <ac:picMk id="6" creationId="{95E1402B-9964-9B84-6BC9-94D28D34A423}"/>
          </ac:picMkLst>
        </pc:picChg>
        <pc:picChg chg="add mod">
          <ac:chgData name="Lydia Fagan" userId="788633f1-ccc0-48a5-9825-26f9d7a0c32c" providerId="ADAL" clId="{E76198D9-C9AC-AE4E-9D91-52711421BC9A}" dt="2025-06-13T04:00:29.898" v="95" actId="1076"/>
          <ac:picMkLst>
            <pc:docMk/>
            <pc:sldMk cId="2627747569" sldId="273"/>
            <ac:picMk id="7" creationId="{AD938B9D-8F94-3585-FD4B-B55CD30B9BFF}"/>
          </ac:picMkLst>
        </pc:picChg>
        <pc:picChg chg="add mod">
          <ac:chgData name="Lydia Fagan" userId="788633f1-ccc0-48a5-9825-26f9d7a0c32c" providerId="ADAL" clId="{E76198D9-C9AC-AE4E-9D91-52711421BC9A}" dt="2025-06-13T04:34:09.051" v="585" actId="688"/>
          <ac:picMkLst>
            <pc:docMk/>
            <pc:sldMk cId="2627747569" sldId="273"/>
            <ac:picMk id="8" creationId="{D1C21BA2-B548-A9A1-C3AF-F8D83F82DCC4}"/>
          </ac:picMkLst>
        </pc:picChg>
        <pc:picChg chg="add mod">
          <ac:chgData name="Lydia Fagan" userId="788633f1-ccc0-48a5-9825-26f9d7a0c32c" providerId="ADAL" clId="{E76198D9-C9AC-AE4E-9D91-52711421BC9A}" dt="2025-06-13T04:04:30.481" v="142" actId="688"/>
          <ac:picMkLst>
            <pc:docMk/>
            <pc:sldMk cId="2627747569" sldId="273"/>
            <ac:picMk id="14" creationId="{13F9369E-62BB-6373-2F7A-D7BA8ED7A1BE}"/>
          </ac:picMkLst>
        </pc:picChg>
      </pc:sldChg>
      <pc:sldChg chg="addSp modSp new mod">
        <pc:chgData name="Lydia Fagan" userId="788633f1-ccc0-48a5-9825-26f9d7a0c32c" providerId="ADAL" clId="{E76198D9-C9AC-AE4E-9D91-52711421BC9A}" dt="2025-06-13T04:03:56.217" v="136" actId="2711"/>
        <pc:sldMkLst>
          <pc:docMk/>
          <pc:sldMk cId="2325775777" sldId="274"/>
        </pc:sldMkLst>
      </pc:sldChg>
      <pc:sldChg chg="new del">
        <pc:chgData name="Lydia Fagan" userId="788633f1-ccc0-48a5-9825-26f9d7a0c32c" providerId="ADAL" clId="{E76198D9-C9AC-AE4E-9D91-52711421BC9A}" dt="2025-06-13T03:58:08.969" v="75" actId="680"/>
        <pc:sldMkLst>
          <pc:docMk/>
          <pc:sldMk cId="3430341730" sldId="274"/>
        </pc:sldMkLst>
      </pc:sldChg>
      <pc:sldChg chg="addSp delSp modSp new mod">
        <pc:chgData name="Lydia Fagan" userId="788633f1-ccc0-48a5-9825-26f9d7a0c32c" providerId="ADAL" clId="{E76198D9-C9AC-AE4E-9D91-52711421BC9A}" dt="2025-06-13T04:34:52.218" v="586" actId="1076"/>
        <pc:sldMkLst>
          <pc:docMk/>
          <pc:sldMk cId="2067250194" sldId="275"/>
        </pc:sldMkLst>
        <pc:picChg chg="add mod">
          <ac:chgData name="Lydia Fagan" userId="788633f1-ccc0-48a5-9825-26f9d7a0c32c" providerId="ADAL" clId="{E76198D9-C9AC-AE4E-9D91-52711421BC9A}" dt="2025-06-13T04:23:34.787" v="195" actId="1076"/>
          <ac:picMkLst>
            <pc:docMk/>
            <pc:sldMk cId="2067250194" sldId="275"/>
            <ac:picMk id="12" creationId="{FF3CAB3D-8BBB-AE14-2B20-0FB7D8F9BE86}"/>
          </ac:picMkLst>
        </pc:picChg>
        <pc:picChg chg="add mod">
          <ac:chgData name="Lydia Fagan" userId="788633f1-ccc0-48a5-9825-26f9d7a0c32c" providerId="ADAL" clId="{E76198D9-C9AC-AE4E-9D91-52711421BC9A}" dt="2025-06-13T04:24:47.703" v="201" actId="1076"/>
          <ac:picMkLst>
            <pc:docMk/>
            <pc:sldMk cId="2067250194" sldId="275"/>
            <ac:picMk id="13" creationId="{F517543A-BA79-B6FD-C746-CD52F3FE3168}"/>
          </ac:picMkLst>
        </pc:picChg>
        <pc:picChg chg="add mod">
          <ac:chgData name="Lydia Fagan" userId="788633f1-ccc0-48a5-9825-26f9d7a0c32c" providerId="ADAL" clId="{E76198D9-C9AC-AE4E-9D91-52711421BC9A}" dt="2025-06-13T04:25:31.170" v="209" actId="1076"/>
          <ac:picMkLst>
            <pc:docMk/>
            <pc:sldMk cId="2067250194" sldId="275"/>
            <ac:picMk id="14" creationId="{2A7B5492-C790-D42E-2466-459FDAC24784}"/>
          </ac:picMkLst>
        </pc:picChg>
        <pc:picChg chg="add mod">
          <ac:chgData name="Lydia Fagan" userId="788633f1-ccc0-48a5-9825-26f9d7a0c32c" providerId="ADAL" clId="{E76198D9-C9AC-AE4E-9D91-52711421BC9A}" dt="2025-06-13T04:34:52.218" v="586" actId="1076"/>
          <ac:picMkLst>
            <pc:docMk/>
            <pc:sldMk cId="2067250194" sldId="275"/>
            <ac:picMk id="15" creationId="{A3436706-DD65-72CD-B7F0-20E801442586}"/>
          </ac:picMkLst>
        </pc:picChg>
        <pc:inkChg chg="add mod">
          <ac:chgData name="Lydia Fagan" userId="788633f1-ccc0-48a5-9825-26f9d7a0c32c" providerId="ADAL" clId="{E76198D9-C9AC-AE4E-9D91-52711421BC9A}" dt="2025-06-13T04:21:41.257" v="152"/>
          <ac:inkMkLst>
            <pc:docMk/>
            <pc:sldMk cId="2067250194" sldId="275"/>
            <ac:inkMk id="2" creationId="{9C8BCC05-455D-0566-2F8F-87FDFE6607A3}"/>
          </ac:inkMkLst>
        </pc:inkChg>
        <pc:inkChg chg="add">
          <ac:chgData name="Lydia Fagan" userId="788633f1-ccc0-48a5-9825-26f9d7a0c32c" providerId="ADAL" clId="{E76198D9-C9AC-AE4E-9D91-52711421BC9A}" dt="2025-06-13T04:21:49.403" v="155" actId="9405"/>
          <ac:inkMkLst>
            <pc:docMk/>
            <pc:sldMk cId="2067250194" sldId="275"/>
            <ac:inkMk id="7" creationId="{0EB189B3-13AB-EE8F-14E8-6C218C816C43}"/>
          </ac:inkMkLst>
        </pc:inkChg>
      </pc:sldChg>
      <pc:sldChg chg="addSp delSp modSp new del mod">
        <pc:chgData name="Lydia Fagan" userId="788633f1-ccc0-48a5-9825-26f9d7a0c32c" providerId="ADAL" clId="{E76198D9-C9AC-AE4E-9D91-52711421BC9A}" dt="2025-06-13T04:21:05.773" v="146" actId="2696"/>
        <pc:sldMkLst>
          <pc:docMk/>
          <pc:sldMk cId="2915130884" sldId="275"/>
        </pc:sldMkLst>
      </pc:sldChg>
      <pc:sldChg chg="addSp delSp modSp add mod">
        <pc:chgData name="Lydia Fagan" userId="788633f1-ccc0-48a5-9825-26f9d7a0c32c" providerId="ADAL" clId="{E76198D9-C9AC-AE4E-9D91-52711421BC9A}" dt="2025-06-13T04:34:57.357" v="589"/>
        <pc:sldMkLst>
          <pc:docMk/>
          <pc:sldMk cId="1717373869" sldId="276"/>
        </pc:sldMkLst>
      </pc:sldChg>
      <pc:sldChg chg="addSp delSp modSp add mod ord">
        <pc:chgData name="Lydia Fagan" userId="788633f1-ccc0-48a5-9825-26f9d7a0c32c" providerId="ADAL" clId="{E76198D9-C9AC-AE4E-9D91-52711421BC9A}" dt="2025-06-13T04:35:00.823" v="591"/>
        <pc:sldMkLst>
          <pc:docMk/>
          <pc:sldMk cId="2528526555" sldId="277"/>
        </pc:sldMkLst>
      </pc:sldChg>
      <pc:sldChg chg="modSp add del mod">
        <pc:chgData name="Lydia Fagan" userId="788633f1-ccc0-48a5-9825-26f9d7a0c32c" providerId="ADAL" clId="{E76198D9-C9AC-AE4E-9D91-52711421BC9A}" dt="2025-06-13T04:28:42.003" v="353" actId="2696"/>
        <pc:sldMkLst>
          <pc:docMk/>
          <pc:sldMk cId="565121100" sldId="278"/>
        </pc:sldMkLst>
      </pc:sldChg>
      <pc:sldChg chg="addSp delSp modSp add mod">
        <pc:chgData name="Lydia Fagan" userId="788633f1-ccc0-48a5-9825-26f9d7a0c32c" providerId="ADAL" clId="{E76198D9-C9AC-AE4E-9D91-52711421BC9A}" dt="2025-06-13T04:35:04.140" v="594"/>
        <pc:sldMkLst>
          <pc:docMk/>
          <pc:sldMk cId="2244442773" sldId="278"/>
        </pc:sldMkLst>
      </pc:sldChg>
      <pc:sldChg chg="addSp delSp modSp add mod">
        <pc:chgData name="Lydia Fagan" userId="788633f1-ccc0-48a5-9825-26f9d7a0c32c" providerId="ADAL" clId="{E76198D9-C9AC-AE4E-9D91-52711421BC9A}" dt="2025-06-13T04:35:08.150" v="597"/>
        <pc:sldMkLst>
          <pc:docMk/>
          <pc:sldMk cId="3850000105" sldId="279"/>
        </pc:sldMkLst>
      </pc:sldChg>
      <pc:sldChg chg="modSp add mod">
        <pc:chgData name="Lydia Fagan" userId="788633f1-ccc0-48a5-9825-26f9d7a0c32c" providerId="ADAL" clId="{E76198D9-C9AC-AE4E-9D91-52711421BC9A}" dt="2025-06-17T03:51:52.825" v="630" actId="20577"/>
        <pc:sldMkLst>
          <pc:docMk/>
          <pc:sldMk cId="1862785753" sldId="280"/>
        </pc:sldMkLst>
      </pc:sldChg>
    </pc:docChg>
  </pc:docChgLst>
  <pc:docChgLst>
    <pc:chgData name="Lydia Fagan" userId="S::lydia.fagan@sydney.edu.au::73670f4d-3786-4a2a-8dfc-20a99adfbb71" providerId="AD" clId="Web-{58C6F50B-E230-04F7-843B-7AE264FACBE3}"/>
    <pc:docChg chg="modSld">
      <pc:chgData name="Lydia Fagan" userId="S::lydia.fagan@sydney.edu.au::73670f4d-3786-4a2a-8dfc-20a99adfbb71" providerId="AD" clId="Web-{58C6F50B-E230-04F7-843B-7AE264FACBE3}" dt="2025-07-08T06:20:36.396" v="5" actId="20577"/>
      <pc:docMkLst>
        <pc:docMk/>
      </pc:docMkLst>
      <pc:sldChg chg="modSp">
        <pc:chgData name="Lydia Fagan" userId="S::lydia.fagan@sydney.edu.au::73670f4d-3786-4a2a-8dfc-20a99adfbb71" providerId="AD" clId="Web-{58C6F50B-E230-04F7-843B-7AE264FACBE3}" dt="2025-07-08T06:20:23.896" v="0" actId="20577"/>
        <pc:sldMkLst>
          <pc:docMk/>
          <pc:sldMk cId="1717373869" sldId="276"/>
        </pc:sldMkLst>
      </pc:sldChg>
      <pc:sldChg chg="modSp">
        <pc:chgData name="Lydia Fagan" userId="S::lydia.fagan@sydney.edu.au::73670f4d-3786-4a2a-8dfc-20a99adfbb71" providerId="AD" clId="Web-{58C6F50B-E230-04F7-843B-7AE264FACBE3}" dt="2025-07-08T06:20:29.881" v="3" actId="20577"/>
        <pc:sldMkLst>
          <pc:docMk/>
          <pc:sldMk cId="2528526555" sldId="277"/>
        </pc:sldMkLst>
      </pc:sldChg>
      <pc:sldChg chg="modSp">
        <pc:chgData name="Lydia Fagan" userId="S::lydia.fagan@sydney.edu.au::73670f4d-3786-4a2a-8dfc-20a99adfbb71" providerId="AD" clId="Web-{58C6F50B-E230-04F7-843B-7AE264FACBE3}" dt="2025-07-08T06:20:32.303" v="4" actId="20577"/>
        <pc:sldMkLst>
          <pc:docMk/>
          <pc:sldMk cId="2244442773" sldId="278"/>
        </pc:sldMkLst>
      </pc:sldChg>
      <pc:sldChg chg="modSp">
        <pc:chgData name="Lydia Fagan" userId="S::lydia.fagan@sydney.edu.au::73670f4d-3786-4a2a-8dfc-20a99adfbb71" providerId="AD" clId="Web-{58C6F50B-E230-04F7-843B-7AE264FACBE3}" dt="2025-07-08T06:20:36.396" v="5" actId="20577"/>
        <pc:sldMkLst>
          <pc:docMk/>
          <pc:sldMk cId="3850000105" sldId="279"/>
        </pc:sldMkLst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6-13T04:21:38.368"/>
    </inkml:context>
    <inkml:brush xml:id="br0">
      <inkml:brushProperty name="width" value="0.2" units="cm"/>
      <inkml:brushProperty name="height" value="0.2" units="cm"/>
    </inkml:brush>
  </inkml:definitions>
  <inkml:trace contextRef="#ctx0" brushRef="#br0">373 1 24575,'0'94'0,"0"-1"0,0-12 0,0 4 0,0 5 0,0-4 0,0 6 0,0 3 0,0 3-656,0-6 1,0 4-1,0 1 1,0 3 0,0 1 108,0-9 1,0 3 0,0 0 0,0 2 0,0 1 0,0-1 127,0-8 1,0 1 0,0 1 0,0 0 0,0 0 0,0-1 0,0 0 418,0-3 0,0 1 0,0-1 0,0 0 0,0-1 0,0 0 0,0-1 0,0 9 0,0 0 0,0-1 0,0-1 0,0-1 0,0-1 55,0 8 1,0-2-1,0-1 1,0-2-1,0-1-55,0-9 0,0-1 0,0-2 0,0 0 0,0 0-257,0 15 0,0 0 1,0-1-1,0-1 257,0-6 0,0 0 0,0-1 0,0 0 0,0-1 0,0 0 0,0 0 0,0-1 0,0-1 0,0-1 0,0 0 0,0 0 0,0-2 0,0 1 0,0-1 0,0 1 0,0 3 0,0 1 0,0 1 0,0 0 0,0 3 0,0 1 0,0 0 0,0 1 0,0 4 0,0 1 0,0 1 0,0 0 175,0-14 1,0 0-1,0 1 1,0 1-1,0 0-175,0 3 0,1 1 0,-1 0 0,0 0 0,-1 2 111,1 6 1,-1 0 0,1 1 0,-1 2 0,-1 0-112,0-9 0,0 0 0,0 1 0,-1 1 0,1 0 0,-1 1-197,0 3 0,0 1 1,0 1-1,-1 0 1,1 1-1,-1 1 197,1-12 0,0 2 0,0-1 0,-1 1 0,1 0 0,0 1 0,-1 1-270,1 4 1,-1 0-1,0 1 1,1 0 0,-1 1-1,1 1 1,0 0 269,0-9 0,1 0 0,-1 1 0,1 0 0,0 0 0,0 1 0,0 1 0,1 0-179,-1-7 1,0 1 0,1 1 0,-1 0 0,1 0-1,-1 1 1,1-1 0,0 1 0,0 0 178,0 3 0,0 0 0,0 0 0,0 1 0,0 0 0,0-1 0,1 1 0,-1 0 0,1 0 0,-1 2 0,1-1 0,0 1 0,0 0 0,0 0 0,0-1 0,0 1 0,0-1 0,1 1 0,-1-2 0,0 0 0,0-1 0,0 1 0,0 0 0,0-1 0,0 0 0,0 0 0,0-1 0,0 9 0,0 0 0,0-1 0,0 0 0,0 0 0,0-1 0,0 0 0,0-1-49,-1-4 0,0 1 0,1-1 0,-1 0 0,0-1 0,0-1 1,0-1-1,-1-1 49,1 4 0,-1-1 0,0-2 0,0 0 0,0-1 0,-1-2 0,0 0 102,0 5 1,0-2 0,-1 0 0,0-3 0,0 0 0,1-2-103,-2 6 0,1-2 0,-1-1 0,1-2 0,0-3 453,0 7 0,1-3 1,0-2-1,0-1-453,1-8 0,1 0 0,-1-3 0,2-1 1092,-1 12 0,1-2 0,1-4-979,-1 21 1,0-6 1524,0-16 0,0-5-1458,0-17 0,0-6 2402,0 18-2582,0-27 1360,-3-18-1360,-12-26 345,-20-39-345,-15-24 0,15 13 0,6 13 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6-13T04:21:49.401"/>
    </inkml:context>
    <inkml:brush xml:id="br0">
      <inkml:brushProperty name="width" value="0.2" units="cm"/>
      <inkml:brushProperty name="height" value="0.2" units="cm"/>
    </inkml:brush>
  </inkml:definitions>
  <inkml:trace contextRef="#ctx0" brushRef="#br0">1 62 24575,'30'0'0,"10"0"0,12 0 0,16 0 0,26 0 0,-38 0 0,4 0 0,26 0 0,9 0-587,-18 0 0,3 0 0,4 0 587,-11 0 0,1 0 0,3 0 0,1 0-398,11 0 1,1 0 0,2 0 0,0 0 397,4 0 0,0 0 0,2 0 0,1 0-511,-13 0 0,1 0 0,1 0 0,1 0 0,0 0 511,6 1 0,1 0 0,0 0 0,2 0 0,1 1-474,-12 0 0,0 0 0,2 1 1,0-1-1,2 1 0,0-1 474,6 1 0,1 0 0,1-1 0,2 1 0,0 0 0,1-1-392,-9 0 1,2 1-1,-1-1 1,2 0-1,1 0 1,2 0-1,2-1 392,-12 1 0,2-1 0,1 0 0,1-1 0,1 1 0,1 0 0,0-1 0,1 1 0,0-1-228,-3 0 1,0 0 0,0 0 0,1 0 0,0 0 0,2 0 0,0 0 0,0 0 0,2 0 0,0 0 227,-9 0 0,1 0 0,0 0 0,1 0 0,1 0 0,0 0 0,0 0 0,1 0 0,1 0 0,-1 0 0,1 0 0,0 0-120,4 0 0,1 0 0,1 0 0,0 0 1,1 0-1,0 0 0,-1 0 0,1 0 0,-1 0 1,0 0-1,0 0 0,-2 0 120,-3 0 0,-1 0 0,-1 0 0,0 0 0,0 0 0,-1 0 0,1 0 0,0 0 0,0 0 0,0 0 0,1 0 0,0 0-75,4 0 1,1-1-1,1 1 1,0-1-1,0 1 1,0-1-1,1 0 1,-1 1 0,-1-1-1,0 0 1,0 0-1,-2 0 75,2-1 0,0 1 0,-1 0 0,-1-1 0,0 1 0,0-1 0,-1 0 0,1 0 0,0 0 0,1 0 0,0 0-25,-6 0 1,0 0 0,0-1-1,0 1 1,0-1 0,1 1 0,0-1-1,-1 0 1,2 1 0,-1-1 0,0 1-1,1-1 25,3 0 0,1 1 0,0-1 0,0 0 0,0 1 0,1-1 0,-1 0 0,1 1 0,-1-1 0,-1 1 0,1 0 0,-2-1 0,4 1 0,-1 0 0,-1 0 0,0 0 0,0 0 0,0 0 0,-1 0 0,2 1 0,-1-1 0,2 1 0,1-1 0,-10 1 0,1 0 0,0 0 0,1 0 0,0 0 0,0 0 0,1 1 0,0-1 0,0 0 0,0 1 0,-1-1 0,1 1 0,-2-1 0,8 1 0,-1 0 0,0 0 0,-1 0 0,1 0 0,-1 0 0,1 0 0,0 0 0,0 0 0,0 0 0,1 0 0,0 0 0,-5 0 0,-1 0 0,2 0 0,-1 0 0,0 0 0,1 0 0,0 0 0,0 0 0,0 0 0,0 0 0,1 0 0,-1 0 0,1 0 0,-4 0 0,0 0 0,1 0 0,-1 0 0,1 0 0,0 0 0,0 0 0,0 0 0,0 0 0,0 0 0,0 0 0,0 0 0,-1 0 0,1 0 0,4 0 0,1 0 0,-1 0 0,0 0 0,0 0 0,0 0 0,0 0 0,0 0 0,0 0 0,0 0 0,0 0 0,0 0 0,0 0 0,0 0 0,0 0 0,1 0 0,-1 0 0,0 0 0,0 0 0,0 0 0,1-1 0,-1 1 0,-1 0 0,1 1 0,0-1 0,-1 0 0,-1 1 0,0 0 0,0-1 0,-1 1 0,0 0 0,1-1 0,-1 1 0,0 0 0,0 1 0,0-1 0,0 0 0,1 1 0,-1 0 0,0 0 0,1 0 0,0 0 0,-1 0 0,1 1 0,0 0 0,0 0 0,-1-1 0,0 1 0,1 0 0,-2 0 0,1 0 0,-1 0 0,5 1 0,-1-1 0,0 0 0,-1 1 0,1-1 0,-1 1 0,0-1 0,0 1 0,0-1 0,1 1 0,-1-1 0,2 1 0,-7-1 0,1 0 0,0 0 0,1 0 0,-1 1 0,1-1 0,0 0 0,-1 0 0,1 0 0,-1 0 0,0-1 0,-1 1 0,1-1 0,4 1 0,-1-1 0,1 0 0,0 0 0,-1 0 0,0-1 0,0 1 0,0 0 0,-1-1 0,-1 0 0,1 1 0,-1-1 0,3 0 0,1 0 0,-2 0 0,1 0 0,-1-1 0,0 1 0,-1 0 0,0-1 0,-1 1 0,1 0 0,-1 1 0,4-1 0,1 1 0,0 0 0,-1 0 0,0 0 0,-1 1 0,0-1 0,-2 1 0,-1 0 0,-1 0 54,10 2 1,-1-1 0,-2 1 0,-1 0 0,-1 0 0,0 1 0,0 0 0,0 0-55,-3 0 0,1 1 0,-1 0 0,0 0 0,-1 0 0,0 1 0,-2-1 0,-1 1 141,4 0 0,-2 1 0,-1-1 0,-1 1 1,0 0-1,-2 0 0,0 0-141,8 1 0,-2-1 0,0 1 0,-2 0 0,-1-1 0,-2 1 412,7 1 1,-2 0-1,-2 0 1,-2 0 0,-4 0-413,4 1 0,-3 0 0,-4 0 0,-3-1 1092,10 3 0,-5-1 0,-6 1-905,6 1 0,-11 0 3089,15 5-3111,-39-7 1,-28-7 0,-10-4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6-13T04:21:49.401"/>
    </inkml:context>
    <inkml:brush xml:id="br0">
      <inkml:brushProperty name="width" value="0.2" units="cm"/>
      <inkml:brushProperty name="height" value="0.2" units="cm"/>
    </inkml:brush>
  </inkml:definitions>
  <inkml:trace contextRef="#ctx0" brushRef="#br0">1 62 24575,'30'0'0,"10"0"0,12 0 0,16 0 0,26 0 0,-38 0 0,4 0 0,26 0 0,9 0-587,-18 0 0,3 0 0,4 0 587,-11 0 0,1 0 0,3 0 0,1 0-398,11 0 1,1 0 0,2 0 0,0 0 397,4 0 0,0 0 0,2 0 0,1 0-511,-13 0 0,1 0 0,1 0 0,1 0 0,0 0 511,6 1 0,1 0 0,0 0 0,2 0 0,1 1-474,-12 0 0,0 0 0,2 1 1,0-1-1,2 1 0,0-1 474,6 1 0,1 0 0,1-1 0,2 1 0,0 0 0,1-1-392,-9 0 1,2 1-1,-1-1 1,2 0-1,1 0 1,2 0-1,2-1 392,-12 1 0,2-1 0,1 0 0,1-1 0,1 1 0,1 0 0,0-1 0,1 1 0,0-1-228,-3 0 1,0 0 0,0 0 0,1 0 0,0 0 0,2 0 0,0 0 0,0 0 0,2 0 0,0 0 227,-9 0 0,1 0 0,0 0 0,1 0 0,1 0 0,0 0 0,0 0 0,1 0 0,1 0 0,-1 0 0,1 0 0,0 0-120,4 0 0,1 0 0,1 0 0,0 0 1,1 0-1,0 0 0,-1 0 0,1 0 0,-1 0 1,0 0-1,0 0 0,-2 0 120,-3 0 0,-1 0 0,-1 0 0,0 0 0,0 0 0,-1 0 0,1 0 0,0 0 0,0 0 0,0 0 0,1 0 0,0 0-75,4 0 1,1-1-1,1 1 1,0-1-1,0 1 1,0-1-1,1 0 1,-1 1 0,-1-1-1,0 0 1,0 0-1,-2 0 75,2-1 0,0 1 0,-1 0 0,-1-1 0,0 1 0,0-1 0,-1 0 0,1 0 0,0 0 0,1 0 0,0 0-25,-6 0 1,0 0 0,0-1-1,0 1 1,0-1 0,1 1 0,0-1-1,-1 0 1,2 1 0,-1-1 0,0 1-1,1-1 25,3 0 0,1 1 0,0-1 0,0 0 0,0 1 0,1-1 0,-1 0 0,1 1 0,-1-1 0,-1 1 0,1 0 0,-2-1 0,4 1 0,-1 0 0,-1 0 0,0 0 0,0 0 0,0 0 0,-1 0 0,2 1 0,-1-1 0,2 1 0,1-1 0,-10 1 0,1 0 0,0 0 0,1 0 0,0 0 0,0 0 0,1 1 0,0-1 0,0 0 0,0 1 0,-1-1 0,1 1 0,-2-1 0,8 1 0,-1 0 0,0 0 0,-1 0 0,1 0 0,-1 0 0,1 0 0,0 0 0,0 0 0,0 0 0,1 0 0,0 0 0,-5 0 0,-1 0 0,2 0 0,-1 0 0,0 0 0,1 0 0,0 0 0,0 0 0,0 0 0,0 0 0,1 0 0,-1 0 0,1 0 0,-4 0 0,0 0 0,1 0 0,-1 0 0,1 0 0,0 0 0,0 0 0,0 0 0,0 0 0,0 0 0,0 0 0,0 0 0,-1 0 0,1 0 0,4 0 0,1 0 0,-1 0 0,0 0 0,0 0 0,0 0 0,0 0 0,0 0 0,0 0 0,0 0 0,0 0 0,0 0 0,0 0 0,0 0 0,0 0 0,1 0 0,-1 0 0,0 0 0,0 0 0,0 0 0,1-1 0,-1 1 0,-1 0 0,1 1 0,0-1 0,-1 0 0,-1 1 0,0 0 0,0-1 0,-1 1 0,0 0 0,1-1 0,-1 1 0,0 0 0,0 1 0,0-1 0,0 0 0,1 1 0,-1 0 0,0 0 0,1 0 0,0 0 0,-1 0 0,1 1 0,0 0 0,0 0 0,-1-1 0,0 1 0,1 0 0,-2 0 0,1 0 0,-1 0 0,5 1 0,-1-1 0,0 0 0,-1 1 0,1-1 0,-1 1 0,0-1 0,0 1 0,0-1 0,1 1 0,-1-1 0,2 1 0,-7-1 0,1 0 0,0 0 0,1 0 0,-1 1 0,1-1 0,0 0 0,-1 0 0,1 0 0,-1 0 0,0-1 0,-1 1 0,1-1 0,4 1 0,-1-1 0,1 0 0,0 0 0,-1 0 0,0-1 0,0 1 0,0 0 0,-1-1 0,-1 0 0,1 1 0,-1-1 0,3 0 0,1 0 0,-2 0 0,1 0 0,-1-1 0,0 1 0,-1 0 0,0-1 0,-1 1 0,1 0 0,-1 1 0,4-1 0,1 1 0,0 0 0,-1 0 0,0 0 0,-1 1 0,0-1 0,-2 1 0,-1 0 0,-1 0 54,10 2 1,-1-1 0,-2 1 0,-1 0 0,-1 0 0,0 1 0,0 0 0,0 0-55,-3 0 0,1 1 0,-1 0 0,0 0 0,-1 0 0,0 1 0,-2-1 0,-1 1 141,4 0 0,-2 1 0,-1-1 0,-1 1 1,0 0-1,-2 0 0,0 0-141,8 1 0,-2-1 0,0 1 0,-2 0 0,-1-1 0,-2 1 412,7 1 1,-2 0-1,-2 0 1,-2 0 0,-4 0-413,4 1 0,-3 0 0,-4 0 0,-3-1 1092,10 3 0,-5-1 0,-6 1-905,6 1 0,-11 0 3089,15 5-3111,-39-7 1,-28-7 0,-10-4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6-13T04:21:38.368"/>
    </inkml:context>
    <inkml:brush xml:id="br0">
      <inkml:brushProperty name="width" value="0.2" units="cm"/>
      <inkml:brushProperty name="height" value="0.2" units="cm"/>
    </inkml:brush>
  </inkml:definitions>
  <inkml:trace contextRef="#ctx0" brushRef="#br0">373 1 24575,'0'94'0,"0"-1"0,0-12 0,0 4 0,0 5 0,0-4 0,0 6 0,0 3 0,0 3-656,0-6 1,0 4-1,0 1 1,0 3 0,0 1 108,0-9 1,0 3 0,0 0 0,0 2 0,0 1 0,0-1 127,0-8 1,0 1 0,0 1 0,0 0 0,0 0 0,0-1 0,0 0 418,0-3 0,0 1 0,0-1 0,0 0 0,0-1 0,0 0 0,0-1 0,0 9 0,0 0 0,0-1 0,0-1 0,0-1 0,0-1 55,0 8 1,0-2-1,0-1 1,0-2-1,0-1-55,0-9 0,0-1 0,0-2 0,0 0 0,0 0-257,0 15 0,0 0 1,0-1-1,0-1 257,0-6 0,0 0 0,0-1 0,0 0 0,0-1 0,0 0 0,0 0 0,0-1 0,0-1 0,0-1 0,0 0 0,0 0 0,0-2 0,0 1 0,0-1 0,0 1 0,0 3 0,0 1 0,0 1 0,0 0 0,0 3 0,0 1 0,0 0 0,0 1 0,0 4 0,0 1 0,0 1 0,0 0 175,0-14 1,0 0-1,0 1 1,0 1-1,0 0-175,0 3 0,1 1 0,-1 0 0,0 0 0,-1 2 111,1 6 1,-1 0 0,1 1 0,-1 2 0,-1 0-112,0-9 0,0 0 0,0 1 0,-1 1 0,1 0 0,-1 1-197,0 3 0,0 1 1,0 1-1,-1 0 1,1 1-1,-1 1 197,1-12 0,0 2 0,0-1 0,-1 1 0,1 0 0,0 1 0,-1 1-270,1 4 1,-1 0-1,0 1 1,1 0 0,-1 1-1,1 1 1,0 0 269,0-9 0,1 0 0,-1 1 0,1 0 0,0 0 0,0 1 0,0 1 0,1 0-179,-1-7 1,0 1 0,1 1 0,-1 0 0,1 0-1,-1 1 1,1-1 0,0 1 0,0 0 178,0 3 0,0 0 0,0 0 0,0 1 0,0 0 0,0-1 0,1 1 0,-1 0 0,1 0 0,-1 2 0,1-1 0,0 1 0,0 0 0,0 0 0,0-1 0,0 1 0,0-1 0,1 1 0,-1-2 0,0 0 0,0-1 0,0 1 0,0 0 0,0-1 0,0 0 0,0 0 0,0-1 0,0 9 0,0 0 0,0-1 0,0 0 0,0 0 0,0-1 0,0 0 0,0-1-49,-1-4 0,0 1 0,1-1 0,-1 0 0,0-1 0,0-1 1,0-1-1,-1-1 49,1 4 0,-1-1 0,0-2 0,0 0 0,0-1 0,-1-2 0,0 0 102,0 5 1,0-2 0,-1 0 0,0-3 0,0 0 0,1-2-103,-2 6 0,1-2 0,-1-1 0,1-2 0,0-3 453,0 7 0,1-3 1,0-2-1,0-1-453,1-8 0,1 0 0,-1-3 0,2-1 1092,-1 12 0,1-2 0,1-4-979,-1 21 1,0-6 1524,0-16 0,0-5-1458,0-17 0,0-6 2402,0 18-2582,0-27 1360,-3-18-1360,-12-26 345,-20-39-345,-15-24 0,15 13 0,6 13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6-13T04:21:49.401"/>
    </inkml:context>
    <inkml:brush xml:id="br0">
      <inkml:brushProperty name="width" value="0.2" units="cm"/>
      <inkml:brushProperty name="height" value="0.2" units="cm"/>
    </inkml:brush>
  </inkml:definitions>
  <inkml:trace contextRef="#ctx0" brushRef="#br0">1 62 24575,'30'0'0,"10"0"0,12 0 0,16 0 0,26 0 0,-38 0 0,4 0 0,26 0 0,9 0-587,-18 0 0,3 0 0,4 0 587,-11 0 0,1 0 0,3 0 0,1 0-398,11 0 1,1 0 0,2 0 0,0 0 397,4 0 0,0 0 0,2 0 0,1 0-511,-13 0 0,1 0 0,1 0 0,1 0 0,0 0 511,6 1 0,1 0 0,0 0 0,2 0 0,1 1-474,-12 0 0,0 0 0,2 1 1,0-1-1,2 1 0,0-1 474,6 1 0,1 0 0,1-1 0,2 1 0,0 0 0,1-1-392,-9 0 1,2 1-1,-1-1 1,2 0-1,1 0 1,2 0-1,2-1 392,-12 1 0,2-1 0,1 0 0,1-1 0,1 1 0,1 0 0,0-1 0,1 1 0,0-1-228,-3 0 1,0 0 0,0 0 0,1 0 0,0 0 0,2 0 0,0 0 0,0 0 0,2 0 0,0 0 227,-9 0 0,1 0 0,0 0 0,1 0 0,1 0 0,0 0 0,0 0 0,1 0 0,1 0 0,-1 0 0,1 0 0,0 0-120,4 0 0,1 0 0,1 0 0,0 0 1,1 0-1,0 0 0,-1 0 0,1 0 0,-1 0 1,0 0-1,0 0 0,-2 0 120,-3 0 0,-1 0 0,-1 0 0,0 0 0,0 0 0,-1 0 0,1 0 0,0 0 0,0 0 0,0 0 0,1 0 0,0 0-75,4 0 1,1-1-1,1 1 1,0-1-1,0 1 1,0-1-1,1 0 1,-1 1 0,-1-1-1,0 0 1,0 0-1,-2 0 75,2-1 0,0 1 0,-1 0 0,-1-1 0,0 1 0,0-1 0,-1 0 0,1 0 0,0 0 0,1 0 0,0 0-25,-6 0 1,0 0 0,0-1-1,0 1 1,0-1 0,1 1 0,0-1-1,-1 0 1,2 1 0,-1-1 0,0 1-1,1-1 25,3 0 0,1 1 0,0-1 0,0 0 0,0 1 0,1-1 0,-1 0 0,1 1 0,-1-1 0,-1 1 0,1 0 0,-2-1 0,4 1 0,-1 0 0,-1 0 0,0 0 0,0 0 0,0 0 0,-1 0 0,2 1 0,-1-1 0,2 1 0,1-1 0,-10 1 0,1 0 0,0 0 0,1 0 0,0 0 0,0 0 0,1 1 0,0-1 0,0 0 0,0 1 0,-1-1 0,1 1 0,-2-1 0,8 1 0,-1 0 0,0 0 0,-1 0 0,1 0 0,-1 0 0,1 0 0,0 0 0,0 0 0,0 0 0,1 0 0,0 0 0,-5 0 0,-1 0 0,2 0 0,-1 0 0,0 0 0,1 0 0,0 0 0,0 0 0,0 0 0,0 0 0,1 0 0,-1 0 0,1 0 0,-4 0 0,0 0 0,1 0 0,-1 0 0,1 0 0,0 0 0,0 0 0,0 0 0,0 0 0,0 0 0,0 0 0,0 0 0,-1 0 0,1 0 0,4 0 0,1 0 0,-1 0 0,0 0 0,0 0 0,0 0 0,0 0 0,0 0 0,0 0 0,0 0 0,0 0 0,0 0 0,0 0 0,0 0 0,0 0 0,1 0 0,-1 0 0,0 0 0,0 0 0,0 0 0,1-1 0,-1 1 0,-1 0 0,1 1 0,0-1 0,-1 0 0,-1 1 0,0 0 0,0-1 0,-1 1 0,0 0 0,1-1 0,-1 1 0,0 0 0,0 1 0,0-1 0,0 0 0,1 1 0,-1 0 0,0 0 0,1 0 0,0 0 0,-1 0 0,1 1 0,0 0 0,0 0 0,-1-1 0,0 1 0,1 0 0,-2 0 0,1 0 0,-1 0 0,5 1 0,-1-1 0,0 0 0,-1 1 0,1-1 0,-1 1 0,0-1 0,0 1 0,0-1 0,1 1 0,-1-1 0,2 1 0,-7-1 0,1 0 0,0 0 0,1 0 0,-1 1 0,1-1 0,0 0 0,-1 0 0,1 0 0,-1 0 0,0-1 0,-1 1 0,1-1 0,4 1 0,-1-1 0,1 0 0,0 0 0,-1 0 0,0-1 0,0 1 0,0 0 0,-1-1 0,-1 0 0,1 1 0,-1-1 0,3 0 0,1 0 0,-2 0 0,1 0 0,-1-1 0,0 1 0,-1 0 0,0-1 0,-1 1 0,1 0 0,-1 1 0,4-1 0,1 1 0,0 0 0,-1 0 0,0 0 0,-1 1 0,0-1 0,-2 1 0,-1 0 0,-1 0 54,10 2 1,-1-1 0,-2 1 0,-1 0 0,-1 0 0,0 1 0,0 0 0,0 0-55,-3 0 0,1 1 0,-1 0 0,0 0 0,-1 0 0,0 1 0,-2-1 0,-1 1 141,4 0 0,-2 1 0,-1-1 0,-1 1 1,0 0-1,-2 0 0,0 0-141,8 1 0,-2-1 0,0 1 0,-2 0 0,-1-1 0,-2 1 412,7 1 1,-2 0-1,-2 0 1,-2 0 0,-4 0-413,4 1 0,-3 0 0,-4 0 0,-3-1 1092,10 3 0,-5-1 0,-6 1-905,6 1 0,-11 0 3089,15 5-3111,-39-7 1,-28-7 0,-10-4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6-13T04:21:38.368"/>
    </inkml:context>
    <inkml:brush xml:id="br0">
      <inkml:brushProperty name="width" value="0.2" units="cm"/>
      <inkml:brushProperty name="height" value="0.2" units="cm"/>
    </inkml:brush>
  </inkml:definitions>
  <inkml:trace contextRef="#ctx0" brushRef="#br0">373 1 24575,'0'94'0,"0"-1"0,0-12 0,0 4 0,0 5 0,0-4 0,0 6 0,0 3 0,0 3-656,0-6 1,0 4-1,0 1 1,0 3 0,0 1 108,0-9 1,0 3 0,0 0 0,0 2 0,0 1 0,0-1 127,0-8 1,0 1 0,0 1 0,0 0 0,0 0 0,0-1 0,0 0 418,0-3 0,0 1 0,0-1 0,0 0 0,0-1 0,0 0 0,0-1 0,0 9 0,0 0 0,0-1 0,0-1 0,0-1 0,0-1 55,0 8 1,0-2-1,0-1 1,0-2-1,0-1-55,0-9 0,0-1 0,0-2 0,0 0 0,0 0-257,0 15 0,0 0 1,0-1-1,0-1 257,0-6 0,0 0 0,0-1 0,0 0 0,0-1 0,0 0 0,0 0 0,0-1 0,0-1 0,0-1 0,0 0 0,0 0 0,0-2 0,0 1 0,0-1 0,0 1 0,0 3 0,0 1 0,0 1 0,0 0 0,0 3 0,0 1 0,0 0 0,0 1 0,0 4 0,0 1 0,0 1 0,0 0 175,0-14 1,0 0-1,0 1 1,0 1-1,0 0-175,0 3 0,1 1 0,-1 0 0,0 0 0,-1 2 111,1 6 1,-1 0 0,1 1 0,-1 2 0,-1 0-112,0-9 0,0 0 0,0 1 0,-1 1 0,1 0 0,-1 1-197,0 3 0,0 1 1,0 1-1,-1 0 1,1 1-1,-1 1 197,1-12 0,0 2 0,0-1 0,-1 1 0,1 0 0,0 1 0,-1 1-270,1 4 1,-1 0-1,0 1 1,1 0 0,-1 1-1,1 1 1,0 0 269,0-9 0,1 0 0,-1 1 0,1 0 0,0 0 0,0 1 0,0 1 0,1 0-179,-1-7 1,0 1 0,1 1 0,-1 0 0,1 0-1,-1 1 1,1-1 0,0 1 0,0 0 178,0 3 0,0 0 0,0 0 0,0 1 0,0 0 0,0-1 0,1 1 0,-1 0 0,1 0 0,-1 2 0,1-1 0,0 1 0,0 0 0,0 0 0,0-1 0,0 1 0,0-1 0,1 1 0,-1-2 0,0 0 0,0-1 0,0 1 0,0 0 0,0-1 0,0 0 0,0 0 0,0-1 0,0 9 0,0 0 0,0-1 0,0 0 0,0 0 0,0-1 0,0 0 0,0-1-49,-1-4 0,0 1 0,1-1 0,-1 0 0,0-1 0,0-1 1,0-1-1,-1-1 49,1 4 0,-1-1 0,0-2 0,0 0 0,0-1 0,-1-2 0,0 0 102,0 5 1,0-2 0,-1 0 0,0-3 0,0 0 0,1-2-103,-2 6 0,1-2 0,-1-1 0,1-2 0,0-3 453,0 7 0,1-3 1,0-2-1,0-1-453,1-8 0,1 0 0,-1-3 0,2-1 1092,-1 12 0,1-2 0,1-4-979,-1 21 1,0-6 1524,0-16 0,0-5-1458,0-17 0,0-6 2402,0 18-2582,0-27 1360,-3-18-1360,-12-26 345,-20-39-345,-15-24 0,15 13 0,6 13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6-13T04:21:49.401"/>
    </inkml:context>
    <inkml:brush xml:id="br0">
      <inkml:brushProperty name="width" value="0.2" units="cm"/>
      <inkml:brushProperty name="height" value="0.2" units="cm"/>
    </inkml:brush>
  </inkml:definitions>
  <inkml:trace contextRef="#ctx0" brushRef="#br0">1 62 24575,'30'0'0,"10"0"0,12 0 0,16 0 0,26 0 0,-38 0 0,4 0 0,26 0 0,9 0-587,-18 0 0,3 0 0,4 0 587,-11 0 0,1 0 0,3 0 0,1 0-398,11 0 1,1 0 0,2 0 0,0 0 397,4 0 0,0 0 0,2 0 0,1 0-511,-13 0 0,1 0 0,1 0 0,1 0 0,0 0 511,6 1 0,1 0 0,0 0 0,2 0 0,1 1-474,-12 0 0,0 0 0,2 1 1,0-1-1,2 1 0,0-1 474,6 1 0,1 0 0,1-1 0,2 1 0,0 0 0,1-1-392,-9 0 1,2 1-1,-1-1 1,2 0-1,1 0 1,2 0-1,2-1 392,-12 1 0,2-1 0,1 0 0,1-1 0,1 1 0,1 0 0,0-1 0,1 1 0,0-1-228,-3 0 1,0 0 0,0 0 0,1 0 0,0 0 0,2 0 0,0 0 0,0 0 0,2 0 0,0 0 227,-9 0 0,1 0 0,0 0 0,1 0 0,1 0 0,0 0 0,0 0 0,1 0 0,1 0 0,-1 0 0,1 0 0,0 0-120,4 0 0,1 0 0,1 0 0,0 0 1,1 0-1,0 0 0,-1 0 0,1 0 0,-1 0 1,0 0-1,0 0 0,-2 0 120,-3 0 0,-1 0 0,-1 0 0,0 0 0,0 0 0,-1 0 0,1 0 0,0 0 0,0 0 0,0 0 0,1 0 0,0 0-75,4 0 1,1-1-1,1 1 1,0-1-1,0 1 1,0-1-1,1 0 1,-1 1 0,-1-1-1,0 0 1,0 0-1,-2 0 75,2-1 0,0 1 0,-1 0 0,-1-1 0,0 1 0,0-1 0,-1 0 0,1 0 0,0 0 0,1 0 0,0 0-25,-6 0 1,0 0 0,0-1-1,0 1 1,0-1 0,1 1 0,0-1-1,-1 0 1,2 1 0,-1-1 0,0 1-1,1-1 25,3 0 0,1 1 0,0-1 0,0 0 0,0 1 0,1-1 0,-1 0 0,1 1 0,-1-1 0,-1 1 0,1 0 0,-2-1 0,4 1 0,-1 0 0,-1 0 0,0 0 0,0 0 0,0 0 0,-1 0 0,2 1 0,-1-1 0,2 1 0,1-1 0,-10 1 0,1 0 0,0 0 0,1 0 0,0 0 0,0 0 0,1 1 0,0-1 0,0 0 0,0 1 0,-1-1 0,1 1 0,-2-1 0,8 1 0,-1 0 0,0 0 0,-1 0 0,1 0 0,-1 0 0,1 0 0,0 0 0,0 0 0,0 0 0,1 0 0,0 0 0,-5 0 0,-1 0 0,2 0 0,-1 0 0,0 0 0,1 0 0,0 0 0,0 0 0,0 0 0,0 0 0,1 0 0,-1 0 0,1 0 0,-4 0 0,0 0 0,1 0 0,-1 0 0,1 0 0,0 0 0,0 0 0,0 0 0,0 0 0,0 0 0,0 0 0,0 0 0,-1 0 0,1 0 0,4 0 0,1 0 0,-1 0 0,0 0 0,0 0 0,0 0 0,0 0 0,0 0 0,0 0 0,0 0 0,0 0 0,0 0 0,0 0 0,0 0 0,0 0 0,1 0 0,-1 0 0,0 0 0,0 0 0,0 0 0,1-1 0,-1 1 0,-1 0 0,1 1 0,0-1 0,-1 0 0,-1 1 0,0 0 0,0-1 0,-1 1 0,0 0 0,1-1 0,-1 1 0,0 0 0,0 1 0,0-1 0,0 0 0,1 1 0,-1 0 0,0 0 0,1 0 0,0 0 0,-1 0 0,1 1 0,0 0 0,0 0 0,-1-1 0,0 1 0,1 0 0,-2 0 0,1 0 0,-1 0 0,5 1 0,-1-1 0,0 0 0,-1 1 0,1-1 0,-1 1 0,0-1 0,0 1 0,0-1 0,1 1 0,-1-1 0,2 1 0,-7-1 0,1 0 0,0 0 0,1 0 0,-1 1 0,1-1 0,0 0 0,-1 0 0,1 0 0,-1 0 0,0-1 0,-1 1 0,1-1 0,4 1 0,-1-1 0,1 0 0,0 0 0,-1 0 0,0-1 0,0 1 0,0 0 0,-1-1 0,-1 0 0,1 1 0,-1-1 0,3 0 0,1 0 0,-2 0 0,1 0 0,-1-1 0,0 1 0,-1 0 0,0-1 0,-1 1 0,1 0 0,-1 1 0,4-1 0,1 1 0,0 0 0,-1 0 0,0 0 0,-1 1 0,0-1 0,-2 1 0,-1 0 0,-1 0 54,10 2 1,-1-1 0,-2 1 0,-1 0 0,-1 0 0,0 1 0,0 0 0,0 0-55,-3 0 0,1 1 0,-1 0 0,0 0 0,-1 0 0,0 1 0,-2-1 0,-1 1 141,4 0 0,-2 1 0,-1-1 0,-1 1 1,0 0-1,-2 0 0,0 0-141,8 1 0,-2-1 0,0 1 0,-2 0 0,-1-1 0,-2 1 412,7 1 1,-2 0-1,-2 0 1,-2 0 0,-4 0-413,4 1 0,-3 0 0,-4 0 0,-3-1 1092,10 3 0,-5-1 0,-6 1-905,6 1 0,-11 0 3089,15 5-3111,-39-7 1,-28-7 0,-10-4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6-13T04:21:38.368"/>
    </inkml:context>
    <inkml:brush xml:id="br0">
      <inkml:brushProperty name="width" value="0.2" units="cm"/>
      <inkml:brushProperty name="height" value="0.2" units="cm"/>
    </inkml:brush>
  </inkml:definitions>
  <inkml:trace contextRef="#ctx0" brushRef="#br0">373 1 24575,'0'94'0,"0"-1"0,0-12 0,0 4 0,0 5 0,0-4 0,0 6 0,0 3 0,0 3-656,0-6 1,0 4-1,0 1 1,0 3 0,0 1 108,0-9 1,0 3 0,0 0 0,0 2 0,0 1 0,0-1 127,0-8 1,0 1 0,0 1 0,0 0 0,0 0 0,0-1 0,0 0 418,0-3 0,0 1 0,0-1 0,0 0 0,0-1 0,0 0 0,0-1 0,0 9 0,0 0 0,0-1 0,0-1 0,0-1 0,0-1 55,0 8 1,0-2-1,0-1 1,0-2-1,0-1-55,0-9 0,0-1 0,0-2 0,0 0 0,0 0-257,0 15 0,0 0 1,0-1-1,0-1 257,0-6 0,0 0 0,0-1 0,0 0 0,0-1 0,0 0 0,0 0 0,0-1 0,0-1 0,0-1 0,0 0 0,0 0 0,0-2 0,0 1 0,0-1 0,0 1 0,0 3 0,0 1 0,0 1 0,0 0 0,0 3 0,0 1 0,0 0 0,0 1 0,0 4 0,0 1 0,0 1 0,0 0 175,0-14 1,0 0-1,0 1 1,0 1-1,0 0-175,0 3 0,1 1 0,-1 0 0,0 0 0,-1 2 111,1 6 1,-1 0 0,1 1 0,-1 2 0,-1 0-112,0-9 0,0 0 0,0 1 0,-1 1 0,1 0 0,-1 1-197,0 3 0,0 1 1,0 1-1,-1 0 1,1 1-1,-1 1 197,1-12 0,0 2 0,0-1 0,-1 1 0,1 0 0,0 1 0,-1 1-270,1 4 1,-1 0-1,0 1 1,1 0 0,-1 1-1,1 1 1,0 0 269,0-9 0,1 0 0,-1 1 0,1 0 0,0 0 0,0 1 0,0 1 0,1 0-179,-1-7 1,0 1 0,1 1 0,-1 0 0,1 0-1,-1 1 1,1-1 0,0 1 0,0 0 178,0 3 0,0 0 0,0 0 0,0 1 0,0 0 0,0-1 0,1 1 0,-1 0 0,1 0 0,-1 2 0,1-1 0,0 1 0,0 0 0,0 0 0,0-1 0,0 1 0,0-1 0,1 1 0,-1-2 0,0 0 0,0-1 0,0 1 0,0 0 0,0-1 0,0 0 0,0 0 0,0-1 0,0 9 0,0 0 0,0-1 0,0 0 0,0 0 0,0-1 0,0 0 0,0-1-49,-1-4 0,0 1 0,1-1 0,-1 0 0,0-1 0,0-1 1,0-1-1,-1-1 49,1 4 0,-1-1 0,0-2 0,0 0 0,0-1 0,-1-2 0,0 0 102,0 5 1,0-2 0,-1 0 0,0-3 0,0 0 0,1-2-103,-2 6 0,1-2 0,-1-1 0,1-2 0,0-3 453,0 7 0,1-3 1,0-2-1,0-1-453,1-8 0,1 0 0,-1-3 0,2-1 1092,-1 12 0,1-2 0,1-4-979,-1 21 1,0-6 1524,0-16 0,0-5-1458,0-17 0,0-6 2402,0 18-2582,0-27 1360,-3-18-1360,-12-26 345,-20-39-345,-15-24 0,15 13 0,6 13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6-13T04:21:49.401"/>
    </inkml:context>
    <inkml:brush xml:id="br0">
      <inkml:brushProperty name="width" value="0.2" units="cm"/>
      <inkml:brushProperty name="height" value="0.2" units="cm"/>
    </inkml:brush>
  </inkml:definitions>
  <inkml:trace contextRef="#ctx0" brushRef="#br0">1 62 24575,'30'0'0,"10"0"0,12 0 0,16 0 0,26 0 0,-38 0 0,4 0 0,26 0 0,9 0-587,-18 0 0,3 0 0,4 0 587,-11 0 0,1 0 0,3 0 0,1 0-398,11 0 1,1 0 0,2 0 0,0 0 397,4 0 0,0 0 0,2 0 0,1 0-511,-13 0 0,1 0 0,1 0 0,1 0 0,0 0 511,6 1 0,1 0 0,0 0 0,2 0 0,1 1-474,-12 0 0,0 0 0,2 1 1,0-1-1,2 1 0,0-1 474,6 1 0,1 0 0,1-1 0,2 1 0,0 0 0,1-1-392,-9 0 1,2 1-1,-1-1 1,2 0-1,1 0 1,2 0-1,2-1 392,-12 1 0,2-1 0,1 0 0,1-1 0,1 1 0,1 0 0,0-1 0,1 1 0,0-1-228,-3 0 1,0 0 0,0 0 0,1 0 0,0 0 0,2 0 0,0 0 0,0 0 0,2 0 0,0 0 227,-9 0 0,1 0 0,0 0 0,1 0 0,1 0 0,0 0 0,0 0 0,1 0 0,1 0 0,-1 0 0,1 0 0,0 0-120,4 0 0,1 0 0,1 0 0,0 0 1,1 0-1,0 0 0,-1 0 0,1 0 0,-1 0 1,0 0-1,0 0 0,-2 0 120,-3 0 0,-1 0 0,-1 0 0,0 0 0,0 0 0,-1 0 0,1 0 0,0 0 0,0 0 0,0 0 0,1 0 0,0 0-75,4 0 1,1-1-1,1 1 1,0-1-1,0 1 1,0-1-1,1 0 1,-1 1 0,-1-1-1,0 0 1,0 0-1,-2 0 75,2-1 0,0 1 0,-1 0 0,-1-1 0,0 1 0,0-1 0,-1 0 0,1 0 0,0 0 0,1 0 0,0 0-25,-6 0 1,0 0 0,0-1-1,0 1 1,0-1 0,1 1 0,0-1-1,-1 0 1,2 1 0,-1-1 0,0 1-1,1-1 25,3 0 0,1 1 0,0-1 0,0 0 0,0 1 0,1-1 0,-1 0 0,1 1 0,-1-1 0,-1 1 0,1 0 0,-2-1 0,4 1 0,-1 0 0,-1 0 0,0 0 0,0 0 0,0 0 0,-1 0 0,2 1 0,-1-1 0,2 1 0,1-1 0,-10 1 0,1 0 0,0 0 0,1 0 0,0 0 0,0 0 0,1 1 0,0-1 0,0 0 0,0 1 0,-1-1 0,1 1 0,-2-1 0,8 1 0,-1 0 0,0 0 0,-1 0 0,1 0 0,-1 0 0,1 0 0,0 0 0,0 0 0,0 0 0,1 0 0,0 0 0,-5 0 0,-1 0 0,2 0 0,-1 0 0,0 0 0,1 0 0,0 0 0,0 0 0,0 0 0,0 0 0,1 0 0,-1 0 0,1 0 0,-4 0 0,0 0 0,1 0 0,-1 0 0,1 0 0,0 0 0,0 0 0,0 0 0,0 0 0,0 0 0,0 0 0,0 0 0,-1 0 0,1 0 0,4 0 0,1 0 0,-1 0 0,0 0 0,0 0 0,0 0 0,0 0 0,0 0 0,0 0 0,0 0 0,0 0 0,0 0 0,0 0 0,0 0 0,0 0 0,1 0 0,-1 0 0,0 0 0,0 0 0,0 0 0,1-1 0,-1 1 0,-1 0 0,1 1 0,0-1 0,-1 0 0,-1 1 0,0 0 0,0-1 0,-1 1 0,0 0 0,1-1 0,-1 1 0,0 0 0,0 1 0,0-1 0,0 0 0,1 1 0,-1 0 0,0 0 0,1 0 0,0 0 0,-1 0 0,1 1 0,0 0 0,0 0 0,-1-1 0,0 1 0,1 0 0,-2 0 0,1 0 0,-1 0 0,5 1 0,-1-1 0,0 0 0,-1 1 0,1-1 0,-1 1 0,0-1 0,0 1 0,0-1 0,1 1 0,-1-1 0,2 1 0,-7-1 0,1 0 0,0 0 0,1 0 0,-1 1 0,1-1 0,0 0 0,-1 0 0,1 0 0,-1 0 0,0-1 0,-1 1 0,1-1 0,4 1 0,-1-1 0,1 0 0,0 0 0,-1 0 0,0-1 0,0 1 0,0 0 0,-1-1 0,-1 0 0,1 1 0,-1-1 0,3 0 0,1 0 0,-2 0 0,1 0 0,-1-1 0,0 1 0,-1 0 0,0-1 0,-1 1 0,1 0 0,-1 1 0,4-1 0,1 1 0,0 0 0,-1 0 0,0 0 0,-1 1 0,0-1 0,-2 1 0,-1 0 0,-1 0 54,10 2 1,-1-1 0,-2 1 0,-1 0 0,-1 0 0,0 1 0,0 0 0,0 0-55,-3 0 0,1 1 0,-1 0 0,0 0 0,-1 0 0,0 1 0,-2-1 0,-1 1 141,4 0 0,-2 1 0,-1-1 0,-1 1 1,0 0-1,-2 0 0,0 0-141,8 1 0,-2-1 0,0 1 0,-2 0 0,-1-1 0,-2 1 412,7 1 1,-2 0-1,-2 0 1,-2 0 0,-4 0-413,4 1 0,-3 0 0,-4 0 0,-3-1 1092,10 3 0,-5-1 0,-6 1-905,6 1 0,-11 0 3089,15 5-3111,-39-7 1,-28-7 0,-10-4 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6-13T04:21:38.368"/>
    </inkml:context>
    <inkml:brush xml:id="br0">
      <inkml:brushProperty name="width" value="0.2" units="cm"/>
      <inkml:brushProperty name="height" value="0.2" units="cm"/>
    </inkml:brush>
  </inkml:definitions>
  <inkml:trace contextRef="#ctx0" brushRef="#br0">373 1 24575,'0'94'0,"0"-1"0,0-12 0,0 4 0,0 5 0,0-4 0,0 6 0,0 3 0,0 3-656,0-6 1,0 4-1,0 1 1,0 3 0,0 1 108,0-9 1,0 3 0,0 0 0,0 2 0,0 1 0,0-1 127,0-8 1,0 1 0,0 1 0,0 0 0,0 0 0,0-1 0,0 0 418,0-3 0,0 1 0,0-1 0,0 0 0,0-1 0,0 0 0,0-1 0,0 9 0,0 0 0,0-1 0,0-1 0,0-1 0,0-1 55,0 8 1,0-2-1,0-1 1,0-2-1,0-1-55,0-9 0,0-1 0,0-2 0,0 0 0,0 0-257,0 15 0,0 0 1,0-1-1,0-1 257,0-6 0,0 0 0,0-1 0,0 0 0,0-1 0,0 0 0,0 0 0,0-1 0,0-1 0,0-1 0,0 0 0,0 0 0,0-2 0,0 1 0,0-1 0,0 1 0,0 3 0,0 1 0,0 1 0,0 0 0,0 3 0,0 1 0,0 0 0,0 1 0,0 4 0,0 1 0,0 1 0,0 0 175,0-14 1,0 0-1,0 1 1,0 1-1,0 0-175,0 3 0,1 1 0,-1 0 0,0 0 0,-1 2 111,1 6 1,-1 0 0,1 1 0,-1 2 0,-1 0-112,0-9 0,0 0 0,0 1 0,-1 1 0,1 0 0,-1 1-197,0 3 0,0 1 1,0 1-1,-1 0 1,1 1-1,-1 1 197,1-12 0,0 2 0,0-1 0,-1 1 0,1 0 0,0 1 0,-1 1-270,1 4 1,-1 0-1,0 1 1,1 0 0,-1 1-1,1 1 1,0 0 269,0-9 0,1 0 0,-1 1 0,1 0 0,0 0 0,0 1 0,0 1 0,1 0-179,-1-7 1,0 1 0,1 1 0,-1 0 0,1 0-1,-1 1 1,1-1 0,0 1 0,0 0 178,0 3 0,0 0 0,0 0 0,0 1 0,0 0 0,0-1 0,1 1 0,-1 0 0,1 0 0,-1 2 0,1-1 0,0 1 0,0 0 0,0 0 0,0-1 0,0 1 0,0-1 0,1 1 0,-1-2 0,0 0 0,0-1 0,0 1 0,0 0 0,0-1 0,0 0 0,0 0 0,0-1 0,0 9 0,0 0 0,0-1 0,0 0 0,0 0 0,0-1 0,0 0 0,0-1-49,-1-4 0,0 1 0,1-1 0,-1 0 0,0-1 0,0-1 1,0-1-1,-1-1 49,1 4 0,-1-1 0,0-2 0,0 0 0,0-1 0,-1-2 0,0 0 102,0 5 1,0-2 0,-1 0 0,0-3 0,0 0 0,1-2-103,-2 6 0,1-2 0,-1-1 0,1-2 0,0-3 453,0 7 0,1-3 1,0-2-1,0-1-453,1-8 0,1 0 0,-1-3 0,2-1 1092,-1 12 0,1-2 0,1-4-979,-1 21 1,0-6 1524,0-16 0,0-5-1458,0-17 0,0-6 2402,0 18-2582,0-27 1360,-3-18-1360,-12-26 345,-20-39-345,-15-24 0,15 13 0,6 13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EF311D-A14C-8047-88FF-3120BAFE669D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5796DD-C3AC-0740-8B2A-89C77912AA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2983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fonts.google.com/share?selection.family=DynaPuff:wght@400..700" TargetMode="External"/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Heading font is </a:t>
            </a:r>
            <a:r>
              <a:rPr lang="en-US" dirty="0" err="1"/>
              <a:t>DynaPuff</a:t>
            </a:r>
            <a:r>
              <a:rPr lang="en-US" dirty="0"/>
              <a:t>, which you can download </a:t>
            </a:r>
            <a:r>
              <a:rPr lang="en-US" dirty="0">
                <a:hlinkClick r:id="rId3"/>
              </a:rPr>
              <a:t>here</a:t>
            </a:r>
            <a:r>
              <a:rPr lang="en-US" dirty="0"/>
              <a:t> if you would like to edit these slides.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05796DD-C3AC-0740-8B2A-89C77912AAB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0950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FBF03F6-8D96-7841-95F1-D107966CFEC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7963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2A3D83-B1A3-5E78-0C9D-4F785547A7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>
                <a:latin typeface="+mj-lt"/>
                <a:ea typeface="DynaPuff" pitchFamily="2" charset="77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46B1DC3-44A2-3D78-7018-9DFE24EECB3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+mn-lt"/>
                <a:ea typeface="EB Garamond Medium" pitchFamily="2" charset="0"/>
                <a:cs typeface="EB Garamond Medium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55F346-8699-A969-FDB0-A93EB3AE00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BED91-347B-1245-8EA4-FFA81D15DF2C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55BF7D-2FE1-AA0B-65B3-8F5426BB9A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8B1A3D-3325-82E4-70C3-A111A849B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5AE33-05BE-4A45-86CB-277CBEECB6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3751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F5C0EF-7017-6CA4-80D0-F451EE8FCF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11EE478-92D6-1D9F-D228-2D2A02B109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4F202E-885F-D5C7-1652-98B06CB753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BED91-347B-1245-8EA4-FFA81D15DF2C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785423-39A7-9C7D-6248-E6BD4F1557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21DF74-6036-73E3-432A-E84D694105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5AE33-05BE-4A45-86CB-277CBEECB6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90744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A33937D-7E62-0E1B-BAD6-795831AD0AC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B9DF41D-0018-8F5D-7543-3C12E72F88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0E2C4E-7B6A-EE07-57A8-0E8C4AA95B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BED91-347B-1245-8EA4-FFA81D15DF2C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993944-A9C8-B5ED-4DBA-D7D8764FFE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560635-0570-2583-57E8-B99D00A646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5AE33-05BE-4A45-86CB-277CBEECB6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0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F6B1B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BA7411-C819-6480-C8E4-FF84CC6276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A21313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56FBC2-1094-23ED-ECF1-9C7DCDCA57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A21313"/>
                </a:solidFill>
              </a:defRPr>
            </a:lvl1pPr>
            <a:lvl2pPr>
              <a:defRPr>
                <a:solidFill>
                  <a:srgbClr val="A21313"/>
                </a:solidFill>
              </a:defRPr>
            </a:lvl2pPr>
            <a:lvl3pPr>
              <a:defRPr>
                <a:solidFill>
                  <a:srgbClr val="A21313"/>
                </a:solidFill>
              </a:defRPr>
            </a:lvl3pPr>
            <a:lvl4pPr>
              <a:defRPr>
                <a:solidFill>
                  <a:srgbClr val="A21313"/>
                </a:solidFill>
              </a:defRPr>
            </a:lvl4pPr>
            <a:lvl5pPr>
              <a:defRPr>
                <a:solidFill>
                  <a:srgbClr val="A21313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7D2C52-0ED8-2DFB-F882-846D776867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BED91-347B-1245-8EA4-FFA81D15DF2C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8106BE-8F8D-0C01-782E-C17B270ADF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3AB16B-41E4-AB7B-32AB-4182A17D10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5AE33-05BE-4A45-86CB-277CBEECB6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734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rgbClr val="1070B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6CC23F-DEBA-F304-22EA-9B890AB9AA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rgbClr val="F5E2D3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5B13E8-3240-B092-1FDC-F249685D5E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rgbClr val="F5E2D3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82C004-3A1E-BBD7-2808-F70905E587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BED91-347B-1245-8EA4-FFA81D15DF2C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C4A312-9243-8B5F-C9A3-12A818FEB8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728779-7A17-CAA6-19C2-67FFB72E0B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5AE33-05BE-4A45-86CB-277CBEECB6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9234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rgbClr val="16874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C33FC4-BC6D-0912-49C0-B4AAE666C0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F7D485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BCF127-57E2-69B0-F4F4-6C037DE055D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solidFill>
                  <a:srgbClr val="F7D485"/>
                </a:solidFill>
              </a:defRPr>
            </a:lvl1pPr>
            <a:lvl2pPr>
              <a:defRPr>
                <a:solidFill>
                  <a:srgbClr val="F7D485"/>
                </a:solidFill>
              </a:defRPr>
            </a:lvl2pPr>
            <a:lvl3pPr>
              <a:defRPr>
                <a:solidFill>
                  <a:srgbClr val="F7D485"/>
                </a:solidFill>
              </a:defRPr>
            </a:lvl3pPr>
            <a:lvl4pPr>
              <a:defRPr>
                <a:solidFill>
                  <a:srgbClr val="F7D485"/>
                </a:solidFill>
              </a:defRPr>
            </a:lvl4pPr>
            <a:lvl5pPr>
              <a:defRPr>
                <a:solidFill>
                  <a:srgbClr val="F7D485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6E68F07-C0CB-782C-93C7-471B30C35E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solidFill>
                  <a:srgbClr val="F7D485"/>
                </a:solidFill>
              </a:defRPr>
            </a:lvl1pPr>
            <a:lvl2pPr>
              <a:defRPr>
                <a:solidFill>
                  <a:srgbClr val="F7D485"/>
                </a:solidFill>
              </a:defRPr>
            </a:lvl2pPr>
            <a:lvl3pPr>
              <a:defRPr>
                <a:solidFill>
                  <a:srgbClr val="F7D485"/>
                </a:solidFill>
              </a:defRPr>
            </a:lvl3pPr>
            <a:lvl4pPr>
              <a:defRPr>
                <a:solidFill>
                  <a:srgbClr val="F7D485"/>
                </a:solidFill>
              </a:defRPr>
            </a:lvl4pPr>
            <a:lvl5pPr>
              <a:defRPr>
                <a:solidFill>
                  <a:srgbClr val="F7D485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AAB20B5-F78A-EF16-4955-16FD53E43A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BED91-347B-1245-8EA4-FFA81D15DF2C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297A594-8260-07EA-4CF6-41EF43FE00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1AFF4E6-1847-E2EC-4FE9-B4871F2AB7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5AE33-05BE-4A45-86CB-277CBEECB6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3320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solidFill>
          <a:srgbClr val="F2BC4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DCB46F-C2E7-D2F7-9CD5-9E4391D601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>
                <a:solidFill>
                  <a:srgbClr val="C54413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41FCFA-73B6-3C5C-CE83-6FE5B5666D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C54413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D98BCCD-5834-E67A-BF3C-7E6D1BEA08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1pPr>
              <a:defRPr>
                <a:solidFill>
                  <a:srgbClr val="C54413"/>
                </a:solidFill>
              </a:defRPr>
            </a:lvl1pPr>
            <a:lvl2pPr>
              <a:defRPr>
                <a:solidFill>
                  <a:srgbClr val="C54413"/>
                </a:solidFill>
              </a:defRPr>
            </a:lvl2pPr>
            <a:lvl3pPr>
              <a:defRPr>
                <a:solidFill>
                  <a:srgbClr val="C54413"/>
                </a:solidFill>
              </a:defRPr>
            </a:lvl3pPr>
            <a:lvl4pPr>
              <a:defRPr>
                <a:solidFill>
                  <a:srgbClr val="C54413"/>
                </a:solidFill>
              </a:defRPr>
            </a:lvl4pPr>
            <a:lvl5pPr>
              <a:defRPr>
                <a:solidFill>
                  <a:srgbClr val="C54413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FB59D2B-C389-1385-DBB5-AD88B888C47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C54413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771E2C3-1C73-24D8-D129-F55AC66B58C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1pPr>
              <a:defRPr>
                <a:solidFill>
                  <a:srgbClr val="C54413"/>
                </a:solidFill>
              </a:defRPr>
            </a:lvl1pPr>
            <a:lvl2pPr>
              <a:defRPr>
                <a:solidFill>
                  <a:srgbClr val="C54413"/>
                </a:solidFill>
              </a:defRPr>
            </a:lvl2pPr>
            <a:lvl3pPr>
              <a:defRPr>
                <a:solidFill>
                  <a:srgbClr val="C54413"/>
                </a:solidFill>
              </a:defRPr>
            </a:lvl3pPr>
            <a:lvl4pPr>
              <a:defRPr>
                <a:solidFill>
                  <a:srgbClr val="C54413"/>
                </a:solidFill>
              </a:defRPr>
            </a:lvl4pPr>
            <a:lvl5pPr>
              <a:defRPr>
                <a:solidFill>
                  <a:srgbClr val="C54413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3DCA8C1-586E-447D-BF17-580202C5D8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BED91-347B-1245-8EA4-FFA81D15DF2C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28DAA72-F716-4951-E9CB-5AD6A15D6B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4A10D60-0052-1A1D-83DC-A9B12B2A94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5AE33-05BE-4A45-86CB-277CBEECB6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6453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rgbClr val="9842A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EE8200-8383-8031-DE6A-EBCF4647BC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F6B1B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BB421BE-FAD0-3010-3651-1D42DA0B05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BED91-347B-1245-8EA4-FFA81D15DF2C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5E91AF8-2DEE-C706-7B30-7030D701F8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46CA7BC-72FA-2DAE-A445-F304C6101F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5AE33-05BE-4A45-86CB-277CBEECB6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10766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rgbClr val="D24B1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7676AA-BFFD-8804-71C0-68CCE69510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solidFill>
                  <a:srgbClr val="FCF5F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5BA343-EFBC-F8A1-3375-BE019185CB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>
                <a:solidFill>
                  <a:srgbClr val="FCF5F1"/>
                </a:solidFill>
              </a:defRPr>
            </a:lvl1pPr>
            <a:lvl2pPr>
              <a:defRPr sz="2800">
                <a:solidFill>
                  <a:srgbClr val="FCF5F1"/>
                </a:solidFill>
              </a:defRPr>
            </a:lvl2pPr>
            <a:lvl3pPr>
              <a:defRPr sz="2400">
                <a:solidFill>
                  <a:srgbClr val="FCF5F1"/>
                </a:solidFill>
              </a:defRPr>
            </a:lvl3pPr>
            <a:lvl4pPr>
              <a:defRPr sz="2000">
                <a:solidFill>
                  <a:srgbClr val="FCF5F1"/>
                </a:solidFill>
              </a:defRPr>
            </a:lvl4pPr>
            <a:lvl5pPr>
              <a:defRPr sz="2000">
                <a:solidFill>
                  <a:srgbClr val="FCF5F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71226BF-9488-47B9-4D5E-DE39C1E835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solidFill>
                  <a:srgbClr val="FCF5F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BD877B-40D6-A261-A88C-E9E96D6ABD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BED91-347B-1245-8EA4-FFA81D15DF2C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2CF560-EA46-FF22-9A0E-104A95C8DE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71B750-9671-F72D-1011-1BB167BF17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5AE33-05BE-4A45-86CB-277CBEECB6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7736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rgbClr val="D495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B91618-0922-B6C5-908E-AC07105A91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solidFill>
                  <a:srgbClr val="F5E2D3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125386D-EC08-BDED-4D7C-75E2CD5C641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>
                <a:solidFill>
                  <a:srgbClr val="FCF5F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AFD397B-EE66-2898-E815-91F7AC6F3A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solidFill>
                  <a:srgbClr val="FCF5F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60CB14A-265A-414C-4E0C-7135F5D46A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BED91-347B-1245-8EA4-FFA81D15DF2C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72BDD7E-9CD2-551F-FCF3-176A55A5AB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63D086-E714-4BB9-B68C-49B6B1AC53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5AE33-05BE-4A45-86CB-277CBEECB6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9985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89642C3-24EE-326A-5F5B-ED0162ADD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BED91-347B-1245-8EA4-FFA81D15DF2C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6893410-54E2-E259-A336-28A0B0496E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019E0E-E5FF-413E-9D9B-3E7F70C365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5AE33-05BE-4A45-86CB-277CBEECB6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2343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673AA17-7421-9A17-7E0D-F2E694B764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CC0A64-AED4-A289-2381-F04B315B89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0BFBC3-35A9-965B-FF44-8849B869060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86BED91-347B-1245-8EA4-FFA81D15DF2C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3B5A1F-1218-4C99-A8ED-3007CBBDC70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733947-C8B9-575C-2555-ED88928DA9A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1A5AE33-05BE-4A45-86CB-277CBEECB6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1865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6" r:id="rId7"/>
    <p:sldLayoutId id="2147483657" r:id="rId8"/>
    <p:sldLayoutId id="2147483655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DynaPuff" pitchFamily="2" charset="77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chemeClr val="tx1"/>
          </a:solidFill>
          <a:latin typeface="+mn-lt"/>
          <a:ea typeface="EB Garamond Medium" pitchFamily="2" charset="0"/>
          <a:cs typeface="EB Garamond Medium" pitchFamily="2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+mn-lt"/>
          <a:ea typeface="EB Garamond Medium" pitchFamily="2" charset="0"/>
          <a:cs typeface="EB Garamond Medium" pitchFamily="2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+mn-lt"/>
          <a:ea typeface="EB Garamond Medium" pitchFamily="2" charset="0"/>
          <a:cs typeface="EB Garamond Medium" pitchFamily="2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+mn-lt"/>
          <a:ea typeface="EB Garamond Medium" pitchFamily="2" charset="0"/>
          <a:cs typeface="EB Garamond Medium" pitchFamily="2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+mn-lt"/>
          <a:ea typeface="EB Garamond Medium" pitchFamily="2" charset="0"/>
          <a:cs typeface="EB Garamond Medium" pitchFamily="2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Relationship Id="rId9" Type="http://schemas.openxmlformats.org/officeDocument/2006/relationships/image" Target="../media/image1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dahobit.org.au/" TargetMode="External"/><Relationship Id="rId7" Type="http://schemas.openxmlformats.org/officeDocument/2006/relationships/image" Target="../media/image23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customXml" Target="../ink/ink2.xml"/><Relationship Id="rId13" Type="http://schemas.openxmlformats.org/officeDocument/2006/relationships/image" Target="../media/image31.png"/><Relationship Id="rId3" Type="http://schemas.openxmlformats.org/officeDocument/2006/relationships/image" Target="../media/image25.png"/><Relationship Id="rId7" Type="http://schemas.openxmlformats.org/officeDocument/2006/relationships/image" Target="../media/image38.png"/><Relationship Id="rId12" Type="http://schemas.openxmlformats.org/officeDocument/2006/relationships/image" Target="../media/image30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9.xml"/><Relationship Id="rId6" Type="http://schemas.openxmlformats.org/officeDocument/2006/relationships/customXml" Target="../ink/ink1.xml"/><Relationship Id="rId11" Type="http://schemas.openxmlformats.org/officeDocument/2006/relationships/image" Target="../media/image29.png"/><Relationship Id="rId5" Type="http://schemas.openxmlformats.org/officeDocument/2006/relationships/image" Target="../media/image27.png"/><Relationship Id="rId10" Type="http://schemas.openxmlformats.org/officeDocument/2006/relationships/image" Target="../media/image28.png"/><Relationship Id="rId4" Type="http://schemas.openxmlformats.org/officeDocument/2006/relationships/image" Target="../media/image26.png"/><Relationship Id="rId9" Type="http://schemas.openxmlformats.org/officeDocument/2006/relationships/image" Target="../media/image39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customXml" Target="../ink/ink4.xml"/><Relationship Id="rId13" Type="http://schemas.openxmlformats.org/officeDocument/2006/relationships/image" Target="../media/image31.png"/><Relationship Id="rId3" Type="http://schemas.openxmlformats.org/officeDocument/2006/relationships/image" Target="../media/image25.png"/><Relationship Id="rId7" Type="http://schemas.openxmlformats.org/officeDocument/2006/relationships/image" Target="../media/image38.png"/><Relationship Id="rId12" Type="http://schemas.openxmlformats.org/officeDocument/2006/relationships/image" Target="../media/image30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9.xml"/><Relationship Id="rId6" Type="http://schemas.openxmlformats.org/officeDocument/2006/relationships/customXml" Target="../ink/ink3.xml"/><Relationship Id="rId11" Type="http://schemas.openxmlformats.org/officeDocument/2006/relationships/image" Target="../media/image29.png"/><Relationship Id="rId5" Type="http://schemas.openxmlformats.org/officeDocument/2006/relationships/image" Target="../media/image27.png"/><Relationship Id="rId10" Type="http://schemas.openxmlformats.org/officeDocument/2006/relationships/image" Target="../media/image28.png"/><Relationship Id="rId4" Type="http://schemas.openxmlformats.org/officeDocument/2006/relationships/image" Target="../media/image26.png"/><Relationship Id="rId9" Type="http://schemas.openxmlformats.org/officeDocument/2006/relationships/image" Target="../media/image39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customXml" Target="../ink/ink6.xml"/><Relationship Id="rId13" Type="http://schemas.openxmlformats.org/officeDocument/2006/relationships/image" Target="../media/image31.png"/><Relationship Id="rId3" Type="http://schemas.openxmlformats.org/officeDocument/2006/relationships/image" Target="../media/image25.png"/><Relationship Id="rId7" Type="http://schemas.openxmlformats.org/officeDocument/2006/relationships/image" Target="../media/image38.png"/><Relationship Id="rId12" Type="http://schemas.openxmlformats.org/officeDocument/2006/relationships/image" Target="../media/image30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9.xml"/><Relationship Id="rId6" Type="http://schemas.openxmlformats.org/officeDocument/2006/relationships/customXml" Target="../ink/ink5.xml"/><Relationship Id="rId11" Type="http://schemas.openxmlformats.org/officeDocument/2006/relationships/image" Target="../media/image29.png"/><Relationship Id="rId5" Type="http://schemas.openxmlformats.org/officeDocument/2006/relationships/image" Target="../media/image27.png"/><Relationship Id="rId10" Type="http://schemas.openxmlformats.org/officeDocument/2006/relationships/image" Target="../media/image28.png"/><Relationship Id="rId4" Type="http://schemas.openxmlformats.org/officeDocument/2006/relationships/image" Target="../media/image26.png"/><Relationship Id="rId9" Type="http://schemas.openxmlformats.org/officeDocument/2006/relationships/image" Target="../media/image39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customXml" Target="../ink/ink8.xml"/><Relationship Id="rId13" Type="http://schemas.openxmlformats.org/officeDocument/2006/relationships/image" Target="../media/image31.png"/><Relationship Id="rId3" Type="http://schemas.openxmlformats.org/officeDocument/2006/relationships/image" Target="../media/image25.png"/><Relationship Id="rId7" Type="http://schemas.openxmlformats.org/officeDocument/2006/relationships/image" Target="../media/image38.png"/><Relationship Id="rId12" Type="http://schemas.openxmlformats.org/officeDocument/2006/relationships/image" Target="../media/image30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9.xml"/><Relationship Id="rId6" Type="http://schemas.openxmlformats.org/officeDocument/2006/relationships/customXml" Target="../ink/ink7.xml"/><Relationship Id="rId11" Type="http://schemas.openxmlformats.org/officeDocument/2006/relationships/image" Target="../media/image29.png"/><Relationship Id="rId5" Type="http://schemas.openxmlformats.org/officeDocument/2006/relationships/image" Target="../media/image27.png"/><Relationship Id="rId10" Type="http://schemas.openxmlformats.org/officeDocument/2006/relationships/image" Target="../media/image28.png"/><Relationship Id="rId4" Type="http://schemas.openxmlformats.org/officeDocument/2006/relationships/image" Target="../media/image26.png"/><Relationship Id="rId9" Type="http://schemas.openxmlformats.org/officeDocument/2006/relationships/image" Target="../media/image39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customXml" Target="../ink/ink10.xml"/><Relationship Id="rId13" Type="http://schemas.openxmlformats.org/officeDocument/2006/relationships/image" Target="../media/image31.png"/><Relationship Id="rId3" Type="http://schemas.openxmlformats.org/officeDocument/2006/relationships/image" Target="../media/image25.png"/><Relationship Id="rId7" Type="http://schemas.openxmlformats.org/officeDocument/2006/relationships/image" Target="../media/image38.png"/><Relationship Id="rId12" Type="http://schemas.openxmlformats.org/officeDocument/2006/relationships/image" Target="../media/image30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9.xml"/><Relationship Id="rId6" Type="http://schemas.openxmlformats.org/officeDocument/2006/relationships/customXml" Target="../ink/ink9.xml"/><Relationship Id="rId11" Type="http://schemas.openxmlformats.org/officeDocument/2006/relationships/image" Target="../media/image29.png"/><Relationship Id="rId5" Type="http://schemas.openxmlformats.org/officeDocument/2006/relationships/image" Target="../media/image27.png"/><Relationship Id="rId10" Type="http://schemas.openxmlformats.org/officeDocument/2006/relationships/image" Target="../media/image28.png"/><Relationship Id="rId4" Type="http://schemas.openxmlformats.org/officeDocument/2006/relationships/image" Target="../media/image26.png"/><Relationship Id="rId9" Type="http://schemas.openxmlformats.org/officeDocument/2006/relationships/image" Target="../media/image3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3CCDFB20-D986-52D1-8C68-948E650C48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5331" y="204404"/>
            <a:ext cx="10878469" cy="1768856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EAB4003F-9C6D-0547-E33A-6EEA52C1161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5074584">
            <a:off x="1607630" y="2295060"/>
            <a:ext cx="3747035" cy="6858000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1D55CD9B-06E6-870C-E1B7-6DDF88333991}"/>
              </a:ext>
            </a:extLst>
          </p:cNvPr>
          <p:cNvPicPr>
            <a:picLocks noChangeAspect="1"/>
          </p:cNvPicPr>
          <p:nvPr/>
        </p:nvPicPr>
        <p:blipFill>
          <a:blip r:embed="rId5">
            <a:alphaModFix amt="60000"/>
          </a:blip>
          <a:stretch>
            <a:fillRect/>
          </a:stretch>
        </p:blipFill>
        <p:spPr>
          <a:xfrm rot="15205702">
            <a:off x="8440228" y="1118699"/>
            <a:ext cx="6589668" cy="4852094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45036F35-5E89-7FDC-D022-382B3A94663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rot="4453218">
            <a:off x="8569072" y="1173695"/>
            <a:ext cx="4934907" cy="2800526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7E7B047E-4CC8-C951-65E4-1FFD685940AC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98988" y="1606459"/>
            <a:ext cx="2805686" cy="2649815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D93EECF8-49F9-EF86-A18D-B972FA75688A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 rot="2314061">
            <a:off x="70362" y="4336144"/>
            <a:ext cx="2699131" cy="2668632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2E79EA70-CF16-816E-EB45-4A8031BF573A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404674" y="3090269"/>
            <a:ext cx="2593696" cy="2171019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1D2F4206-B128-0C70-FC8F-4E078210BF85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8215491" y="3952727"/>
            <a:ext cx="3976509" cy="2752968"/>
          </a:xfrm>
          <a:prstGeom prst="rect">
            <a:avLst/>
          </a:prstGeom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E9FD262C-FC41-CA99-1716-FE5A08763BEA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790610" y="2490099"/>
            <a:ext cx="1367723" cy="1557100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362993F5-39B5-47A5-20A0-022BE50E3AE5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5059378" y="5398513"/>
            <a:ext cx="2120900" cy="22606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1EE9EE67-EC25-D989-B66F-B5D0CBAE5CB2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 rot="2067014">
            <a:off x="5143630" y="1570390"/>
            <a:ext cx="974016" cy="1557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27857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39EE1913-6D5D-091B-0F0B-C00A70E88C6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2985188">
            <a:off x="-65315" y="5790821"/>
            <a:ext cx="6606073" cy="3389556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2796F764-90B6-1C9D-61A0-9876DB66E85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4601" y="3326839"/>
            <a:ext cx="10562669" cy="1307877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A8DA37-6224-BA06-9FAA-D1D07D3379E5}"/>
              </a:ext>
            </a:extLst>
          </p:cNvPr>
          <p:cNvSpPr txBox="1">
            <a:spLocks/>
          </p:cNvSpPr>
          <p:nvPr/>
        </p:nvSpPr>
        <p:spPr>
          <a:xfrm>
            <a:off x="951799" y="2380497"/>
            <a:ext cx="10515600" cy="1033689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b="0" i="0" kern="1200">
                <a:solidFill>
                  <a:schemeClr val="tx1"/>
                </a:solidFill>
                <a:latin typeface="EB Garamond Medium" pitchFamily="2" charset="0"/>
                <a:ea typeface="EB Garamond Medium" pitchFamily="2" charset="0"/>
                <a:cs typeface="EB Garamond Medium" pitchFamily="2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chemeClr val="tx1"/>
                </a:solidFill>
                <a:latin typeface="EB Garamond Medium" pitchFamily="2" charset="0"/>
                <a:ea typeface="EB Garamond Medium" pitchFamily="2" charset="0"/>
                <a:cs typeface="EB Garamond Medium" pitchFamily="2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tx1"/>
                </a:solidFill>
                <a:latin typeface="EB Garamond Medium" pitchFamily="2" charset="0"/>
                <a:ea typeface="EB Garamond Medium" pitchFamily="2" charset="0"/>
                <a:cs typeface="EB Garamond Medium" pitchFamily="2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EB Garamond Medium" pitchFamily="2" charset="0"/>
                <a:ea typeface="EB Garamond Medium" pitchFamily="2" charset="0"/>
                <a:cs typeface="EB Garamond Medium" pitchFamily="2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EB Garamond Medium" pitchFamily="2" charset="0"/>
                <a:ea typeface="EB Garamond Medium" pitchFamily="2" charset="0"/>
                <a:cs typeface="EB Garamond Medium" pitchFamily="2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>
                <a:effectLst/>
                <a:latin typeface="+mn-lt"/>
              </a:rPr>
              <a:t>Students investigate how their comments affect other people and empathise with how easy it is to make someone feel unwelcome.</a:t>
            </a:r>
            <a:endParaRPr lang="en-US">
              <a:latin typeface="+mn-lt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76142B5D-E9CF-2270-EA51-49791E3DBA2C}"/>
              </a:ext>
            </a:extLst>
          </p:cNvPr>
          <p:cNvSpPr txBox="1">
            <a:spLocks/>
          </p:cNvSpPr>
          <p:nvPr/>
        </p:nvSpPr>
        <p:spPr>
          <a:xfrm>
            <a:off x="951799" y="4552580"/>
            <a:ext cx="10515600" cy="103368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b="0" i="0" kern="1200">
                <a:solidFill>
                  <a:schemeClr val="tx1"/>
                </a:solidFill>
                <a:latin typeface="EB Garamond Medium" pitchFamily="2" charset="0"/>
                <a:ea typeface="EB Garamond Medium" pitchFamily="2" charset="0"/>
                <a:cs typeface="EB Garamond Medium" pitchFamily="2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chemeClr val="tx1"/>
                </a:solidFill>
                <a:latin typeface="EB Garamond Medium" pitchFamily="2" charset="0"/>
                <a:ea typeface="EB Garamond Medium" pitchFamily="2" charset="0"/>
                <a:cs typeface="EB Garamond Medium" pitchFamily="2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tx1"/>
                </a:solidFill>
                <a:latin typeface="EB Garamond Medium" pitchFamily="2" charset="0"/>
                <a:ea typeface="EB Garamond Medium" pitchFamily="2" charset="0"/>
                <a:cs typeface="EB Garamond Medium" pitchFamily="2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EB Garamond Medium" pitchFamily="2" charset="0"/>
                <a:ea typeface="EB Garamond Medium" pitchFamily="2" charset="0"/>
                <a:cs typeface="EB Garamond Medium" pitchFamily="2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EB Garamond Medium" pitchFamily="2" charset="0"/>
                <a:ea typeface="EB Garamond Medium" pitchFamily="2" charset="0"/>
                <a:cs typeface="EB Garamond Medium" pitchFamily="2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>
                <a:effectLst/>
                <a:latin typeface="+mn-lt"/>
              </a:rPr>
              <a:t>Students explain how thoughtless comments can be hurtful to LGBTQ+ people and marginalised people. </a:t>
            </a:r>
            <a:endParaRPr lang="en-US" dirty="0">
              <a:latin typeface="+mn-lt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EB31954-F9D7-7359-9964-FECE093E416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551498" y="3326839"/>
            <a:ext cx="1320800" cy="10541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C2C569E7-20C5-3C68-B99A-FC4C87AEC1B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rot="9765657">
            <a:off x="10278654" y="-493599"/>
            <a:ext cx="2150291" cy="203300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E8B2036A-985B-B316-9F55-CDF9BE16749B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64562" y="439995"/>
            <a:ext cx="1455835" cy="1067613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1459771E-5656-C456-9A97-899571FA925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 rot="18347010">
            <a:off x="1560026" y="-53194"/>
            <a:ext cx="631866" cy="820482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1BAD0E4B-7E73-7E11-52A4-484BCC0569F2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24601" y="1167456"/>
            <a:ext cx="10515600" cy="1302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2841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7B93A2F8-A9B0-0BFF-05FD-587C8C8810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5362" y="365126"/>
            <a:ext cx="10808438" cy="1325562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8FB2C5-3871-3C79-748C-4271719F40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>
                <a:solidFill>
                  <a:schemeClr val="tx1"/>
                </a:solidFill>
                <a:effectLst/>
                <a:latin typeface="+mn-lt"/>
              </a:rPr>
              <a:t>A well-liked teacher has recently had a new haircut, started wearing a rainbow lanyard, and a pronoun pin. The teacher is seen putting up a poster about an upcoming event related to IDAHOBIT Day. A student, who is gay, but hasn’t told anyone, overhears a group of students laughing about the teacher and saying, ‘Wow look at that haircut! We get it—you’re gay.’</a:t>
            </a:r>
            <a:endParaRPr lang="en-US" sz="32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6D9A806-54DB-6ED4-E429-C6C5DD797F78}"/>
              </a:ext>
            </a:extLst>
          </p:cNvPr>
          <p:cNvSpPr txBox="1"/>
          <p:nvPr/>
        </p:nvSpPr>
        <p:spPr>
          <a:xfrm>
            <a:off x="7501180" y="5254689"/>
            <a:ext cx="401406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effectLst/>
                <a:ea typeface="EB Garamond Medium" pitchFamily="2" charset="0"/>
                <a:cs typeface="EB Garamond Medium" pitchFamily="2" charset="0"/>
              </a:rPr>
              <a:t>IDAHOBIT </a:t>
            </a:r>
            <a:r>
              <a:rPr lang="en-US" dirty="0">
                <a:ea typeface="EB Garamond Medium" pitchFamily="2" charset="0"/>
                <a:cs typeface="EB Garamond Medium" pitchFamily="2" charset="0"/>
              </a:rPr>
              <a:t>stands for </a:t>
            </a:r>
            <a:r>
              <a:rPr lang="en-US" dirty="0">
                <a:effectLst/>
                <a:ea typeface="EB Garamond Medium" pitchFamily="2" charset="0"/>
                <a:cs typeface="EB Garamond Medium" pitchFamily="2" charset="0"/>
              </a:rPr>
              <a:t>International Day Against Homophobia, Biphobia, and Transphobia. </a:t>
            </a:r>
            <a:r>
              <a:rPr lang="en-US" dirty="0">
                <a:effectLst/>
                <a:ea typeface="EB Garamond Medium" pitchFamily="2" charset="0"/>
                <a:cs typeface="EB Garamond Medium" pitchFamily="2" charset="0"/>
                <a:hlinkClick r:id="rId3"/>
              </a:rPr>
              <a:t>https://www.idahobit.org.au/</a:t>
            </a:r>
            <a:r>
              <a:rPr lang="en-US" dirty="0">
                <a:effectLst/>
                <a:ea typeface="EB Garamond Medium" pitchFamily="2" charset="0"/>
                <a:cs typeface="EB Garamond Medium" pitchFamily="2" charset="0"/>
              </a:rPr>
              <a:t> </a:t>
            </a:r>
            <a:endParaRPr lang="en-US" dirty="0">
              <a:ea typeface="EB Garamond Medium" pitchFamily="2" charset="0"/>
              <a:cs typeface="EB Garamond Medium" pitchFamily="2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5E1402B-9964-9B84-6BC9-94D28D34A42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0800000">
            <a:off x="6998679" y="-396384"/>
            <a:ext cx="1598731" cy="1598731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AD938B9D-8F94-3585-FD4B-B55CD30B9BF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266998">
            <a:off x="10586161" y="5888274"/>
            <a:ext cx="895979" cy="88805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D1C21BA2-B548-A9A1-C3AF-F8D83F82DCC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rot="1871593">
            <a:off x="4638015" y="3495273"/>
            <a:ext cx="3828129" cy="4719159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13F9369E-62BB-6373-2F7A-D7BA8ED7A1B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rot="847752">
            <a:off x="-208414" y="5566124"/>
            <a:ext cx="1770345" cy="14915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77475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>
            <a:extLst>
              <a:ext uri="{FF2B5EF4-FFF2-40B4-BE49-F238E27FC236}">
                <a16:creationId xmlns:a16="http://schemas.microsoft.com/office/drawing/2014/main" id="{D7F19A8F-C868-2F26-BEFD-458B932313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33694" y="3276360"/>
            <a:ext cx="2425700" cy="11684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1F7688DD-0308-A2C6-CBF2-FCFFA8631CA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69290" y="3276360"/>
            <a:ext cx="2413000" cy="11684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00DA5DAF-89B4-3B31-E29D-B9CF9D42745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33694" y="172909"/>
            <a:ext cx="2425700" cy="11811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F3C6FBE4-1C83-7C31-9940-54D944034EF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23568" y="158376"/>
            <a:ext cx="2504443" cy="1225859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9C8BCC05-455D-0566-2F8F-87FDFE6607A3}"/>
                  </a:ext>
                </a:extLst>
              </p14:cNvPr>
              <p14:cNvContentPartPr/>
              <p14:nvPr/>
            </p14:nvContentPartPr>
            <p14:xfrm>
              <a:off x="5840673" y="69480"/>
              <a:ext cx="134640" cy="716256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9C8BCC05-455D-0566-2F8F-87FDFE6607A3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5804769" y="33480"/>
                <a:ext cx="206089" cy="7234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0EB189B3-13AB-EE8F-14E8-6C218C816C43}"/>
                  </a:ext>
                </a:extLst>
              </p14:cNvPr>
              <p14:cNvContentPartPr/>
              <p14:nvPr/>
            </p14:nvContentPartPr>
            <p14:xfrm>
              <a:off x="56553" y="3276360"/>
              <a:ext cx="12652560" cy="221760"/>
            </p14:xfrm>
          </p:contentPart>
        </mc:Choice>
        <mc:Fallback xmlns=""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0EB189B3-13AB-EE8F-14E8-6C218C816C43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20553" y="3240360"/>
                <a:ext cx="12724200" cy="293400"/>
              </a:xfrm>
              <a:prstGeom prst="rect">
                <a:avLst/>
              </a:prstGeom>
            </p:spPr>
          </p:pic>
        </mc:Fallback>
      </mc:AlternateContent>
      <p:pic>
        <p:nvPicPr>
          <p:cNvPr id="12" name="Picture 11">
            <a:extLst>
              <a:ext uri="{FF2B5EF4-FFF2-40B4-BE49-F238E27FC236}">
                <a16:creationId xmlns:a16="http://schemas.microsoft.com/office/drawing/2014/main" id="{FF3CAB3D-8BBB-AE14-2B20-0FB7D8F9BE86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 rot="20542384">
            <a:off x="8808833" y="5661159"/>
            <a:ext cx="3785807" cy="1343037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F517543A-BA79-B6FD-C746-CD52F3FE3168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-296351" y="2638485"/>
            <a:ext cx="557643" cy="526663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2A7B5492-C790-D42E-2466-459FDAC24784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-296351" y="1757932"/>
            <a:ext cx="787400" cy="800100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A3436706-DD65-72CD-B7F0-20E801442586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 rot="18271339">
            <a:off x="-380712" y="1084573"/>
            <a:ext cx="726365" cy="628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72501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2CBF030-B58F-2736-2383-7B85106DA43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>
            <a:extLst>
              <a:ext uri="{FF2B5EF4-FFF2-40B4-BE49-F238E27FC236}">
                <a16:creationId xmlns:a16="http://schemas.microsoft.com/office/drawing/2014/main" id="{F3C51F03-98CA-A4D8-4AE9-FA89566E8A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33694" y="3276360"/>
            <a:ext cx="2425700" cy="11684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122025EE-446D-5C83-3BE5-988B8BD46CC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69289" y="3276360"/>
            <a:ext cx="2413000" cy="11684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92A4A11B-F71B-E469-C148-8313936AB97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33694" y="172909"/>
            <a:ext cx="2425700" cy="11811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01E51A6E-20F4-22E0-5694-5EEE90F5678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23568" y="158376"/>
            <a:ext cx="2504443" cy="1225859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D1E2491D-A42B-4387-896F-67B36A268CB2}"/>
                  </a:ext>
                </a:extLst>
              </p14:cNvPr>
              <p14:cNvContentPartPr/>
              <p14:nvPr/>
            </p14:nvContentPartPr>
            <p14:xfrm>
              <a:off x="5840673" y="69480"/>
              <a:ext cx="134640" cy="716256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D1E2491D-A42B-4387-896F-67B36A268CB2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5804769" y="33480"/>
                <a:ext cx="206089" cy="7234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D2AA52A7-5AE2-F9D1-47D5-C9FF6412B2BF}"/>
                  </a:ext>
                </a:extLst>
              </p14:cNvPr>
              <p14:cNvContentPartPr/>
              <p14:nvPr/>
            </p14:nvContentPartPr>
            <p14:xfrm>
              <a:off x="56553" y="3276360"/>
              <a:ext cx="12652560" cy="221760"/>
            </p14:xfrm>
          </p:contentPart>
        </mc:Choice>
        <mc:Fallback xmlns=""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D2AA52A7-5AE2-F9D1-47D5-C9FF6412B2BF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20553" y="3240360"/>
                <a:ext cx="12724200" cy="293400"/>
              </a:xfrm>
              <a:prstGeom prst="rect">
                <a:avLst/>
              </a:prstGeom>
            </p:spPr>
          </p:pic>
        </mc:Fallback>
      </mc:AlternateContent>
      <p:pic>
        <p:nvPicPr>
          <p:cNvPr id="12" name="Picture 11">
            <a:extLst>
              <a:ext uri="{FF2B5EF4-FFF2-40B4-BE49-F238E27FC236}">
                <a16:creationId xmlns:a16="http://schemas.microsoft.com/office/drawing/2014/main" id="{DFE430A3-EF9A-8237-43EB-E41EDA1254ED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 rot="20542384">
            <a:off x="8808833" y="5661159"/>
            <a:ext cx="3785807" cy="1343037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3BE5092A-1072-B73E-F0EF-350E5474BDDD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-296351" y="2638485"/>
            <a:ext cx="557643" cy="526663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3A9F5ED4-C1E5-D290-E991-66DF250D9759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-296351" y="1757932"/>
            <a:ext cx="787400" cy="800100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C8FC4030-6DB1-2A47-5586-80A9011E819C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 rot="18271339">
            <a:off x="-380712" y="1084573"/>
            <a:ext cx="726365" cy="62839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D410E174-3195-1006-E601-6D8D9E89503E}"/>
              </a:ext>
            </a:extLst>
          </p:cNvPr>
          <p:cNvSpPr txBox="1"/>
          <p:nvPr/>
        </p:nvSpPr>
        <p:spPr>
          <a:xfrm>
            <a:off x="617912" y="1150485"/>
            <a:ext cx="4292294" cy="138499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2800">
                <a:ea typeface="EB Garamond Medium"/>
                <a:cs typeface="EB Garamond Medium" pitchFamily="2" charset="0"/>
              </a:rPr>
              <a:t>What would the student physically see, hear or notice?</a:t>
            </a:r>
          </a:p>
        </p:txBody>
      </p:sp>
    </p:spTree>
    <p:extLst>
      <p:ext uri="{BB962C8B-B14F-4D97-AF65-F5344CB8AC3E}">
        <p14:creationId xmlns:p14="http://schemas.microsoft.com/office/powerpoint/2010/main" val="7413421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1CCEF6A-0E57-E94A-EE3B-3AA1C619AD8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>
            <a:extLst>
              <a:ext uri="{FF2B5EF4-FFF2-40B4-BE49-F238E27FC236}">
                <a16:creationId xmlns:a16="http://schemas.microsoft.com/office/drawing/2014/main" id="{521A5F73-6170-D921-A811-D313517C25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33694" y="3276360"/>
            <a:ext cx="2425700" cy="11684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F51F89F-FD53-A1D1-B0EF-B908D8C7260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69290" y="3276360"/>
            <a:ext cx="2413000" cy="11684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66D43CA6-7B71-77D1-4302-942D8B4F14F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33694" y="172909"/>
            <a:ext cx="2425700" cy="11811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D43ADF6E-E4D3-2F17-300C-CB41062856A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23568" y="158376"/>
            <a:ext cx="2504443" cy="1225859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A6A870B2-A54B-8DF7-FA35-5104695ABB9F}"/>
                  </a:ext>
                </a:extLst>
              </p14:cNvPr>
              <p14:cNvContentPartPr/>
              <p14:nvPr/>
            </p14:nvContentPartPr>
            <p14:xfrm>
              <a:off x="5840673" y="69480"/>
              <a:ext cx="134640" cy="716256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A6A870B2-A54B-8DF7-FA35-5104695ABB9F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5804769" y="33480"/>
                <a:ext cx="206089" cy="7234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470CCE91-477D-4B1A-5EAF-C26F24675877}"/>
                  </a:ext>
                </a:extLst>
              </p14:cNvPr>
              <p14:cNvContentPartPr/>
              <p14:nvPr/>
            </p14:nvContentPartPr>
            <p14:xfrm>
              <a:off x="56553" y="3276360"/>
              <a:ext cx="12652560" cy="221760"/>
            </p14:xfrm>
          </p:contentPart>
        </mc:Choice>
        <mc:Fallback xmlns=""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470CCE91-477D-4B1A-5EAF-C26F24675877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20553" y="3240360"/>
                <a:ext cx="12724200" cy="293400"/>
              </a:xfrm>
              <a:prstGeom prst="rect">
                <a:avLst/>
              </a:prstGeom>
            </p:spPr>
          </p:pic>
        </mc:Fallback>
      </mc:AlternateContent>
      <p:pic>
        <p:nvPicPr>
          <p:cNvPr id="12" name="Picture 11">
            <a:extLst>
              <a:ext uri="{FF2B5EF4-FFF2-40B4-BE49-F238E27FC236}">
                <a16:creationId xmlns:a16="http://schemas.microsoft.com/office/drawing/2014/main" id="{1927FC52-D198-9398-B175-98A72917D459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 rot="20542384">
            <a:off x="8808833" y="5661159"/>
            <a:ext cx="3785807" cy="1343037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385E9B91-6F69-80ED-BEEF-B7A15118B00E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-296351" y="2638485"/>
            <a:ext cx="557643" cy="526663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DD8C7DB2-56B8-7AF9-E488-9278BA47868D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-296351" y="1757932"/>
            <a:ext cx="787400" cy="800100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2D92534E-E3D4-3193-298B-EB9269FF3EBF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 rot="18271339">
            <a:off x="-380712" y="1084573"/>
            <a:ext cx="726365" cy="62839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04625FB-B0F2-2CA0-FDD4-651A9C8FBB7C}"/>
              </a:ext>
            </a:extLst>
          </p:cNvPr>
          <p:cNvSpPr txBox="1"/>
          <p:nvPr/>
        </p:nvSpPr>
        <p:spPr>
          <a:xfrm>
            <a:off x="7092892" y="1150484"/>
            <a:ext cx="4292294" cy="138499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2800">
                <a:ea typeface="EB Garamond Medium"/>
                <a:cs typeface="EB Garamond Medium" pitchFamily="2" charset="0"/>
              </a:rPr>
              <a:t>What thoughts would go through the students’ head? </a:t>
            </a:r>
          </a:p>
        </p:txBody>
      </p:sp>
    </p:spTree>
    <p:extLst>
      <p:ext uri="{BB962C8B-B14F-4D97-AF65-F5344CB8AC3E}">
        <p14:creationId xmlns:p14="http://schemas.microsoft.com/office/powerpoint/2010/main" val="15979444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2692D3B-9686-C4A8-D43D-836A8E5742E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>
            <a:extLst>
              <a:ext uri="{FF2B5EF4-FFF2-40B4-BE49-F238E27FC236}">
                <a16:creationId xmlns:a16="http://schemas.microsoft.com/office/drawing/2014/main" id="{A73E1FB7-552D-414E-E842-F927F43D39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33694" y="3276360"/>
            <a:ext cx="2425700" cy="11684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839E9CDF-00BC-27AE-C90A-FB0A9D33102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69290" y="3276360"/>
            <a:ext cx="2413000" cy="11684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FDDFF0B6-6007-1FC3-B85F-33A7639191D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33694" y="172909"/>
            <a:ext cx="2425700" cy="11811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80A0C064-F154-FD74-5AB6-59BC29FB0E3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23568" y="158376"/>
            <a:ext cx="2504443" cy="1225859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9288A408-8C00-AA7F-F475-FBFC4FC12FBC}"/>
                  </a:ext>
                </a:extLst>
              </p14:cNvPr>
              <p14:cNvContentPartPr/>
              <p14:nvPr/>
            </p14:nvContentPartPr>
            <p14:xfrm>
              <a:off x="5840673" y="69480"/>
              <a:ext cx="134640" cy="716256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9288A408-8C00-AA7F-F475-FBFC4FC12FBC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5804769" y="33480"/>
                <a:ext cx="206089" cy="7234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85412E3B-6B18-834D-7FE8-D109D9383F0A}"/>
                  </a:ext>
                </a:extLst>
              </p14:cNvPr>
              <p14:cNvContentPartPr/>
              <p14:nvPr/>
            </p14:nvContentPartPr>
            <p14:xfrm>
              <a:off x="56553" y="3276360"/>
              <a:ext cx="12652560" cy="221760"/>
            </p14:xfrm>
          </p:contentPart>
        </mc:Choice>
        <mc:Fallback xmlns=""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85412E3B-6B18-834D-7FE8-D109D9383F0A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20553" y="3240360"/>
                <a:ext cx="12724200" cy="293400"/>
              </a:xfrm>
              <a:prstGeom prst="rect">
                <a:avLst/>
              </a:prstGeom>
            </p:spPr>
          </p:pic>
        </mc:Fallback>
      </mc:AlternateContent>
      <p:pic>
        <p:nvPicPr>
          <p:cNvPr id="12" name="Picture 11">
            <a:extLst>
              <a:ext uri="{FF2B5EF4-FFF2-40B4-BE49-F238E27FC236}">
                <a16:creationId xmlns:a16="http://schemas.microsoft.com/office/drawing/2014/main" id="{D47542E2-38D0-76FA-D82A-E18E5831DC7B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 rot="20542384">
            <a:off x="8808833" y="5661159"/>
            <a:ext cx="3785807" cy="1343037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CD9F96A1-C5D3-85FB-81D8-39099FBE3B5F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-296351" y="2638485"/>
            <a:ext cx="557643" cy="526663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E76ABB3C-7D25-2E03-DFDE-924A7361F705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-296351" y="1757932"/>
            <a:ext cx="787400" cy="800100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87B3E402-E8BE-4740-8ACB-D222A5519530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 rot="18271339">
            <a:off x="-380712" y="1084573"/>
            <a:ext cx="726365" cy="62839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9CA7DBDB-C2F5-C4DA-0A81-E5CF09096669}"/>
              </a:ext>
            </a:extLst>
          </p:cNvPr>
          <p:cNvSpPr txBox="1"/>
          <p:nvPr/>
        </p:nvSpPr>
        <p:spPr>
          <a:xfrm>
            <a:off x="617912" y="4267561"/>
            <a:ext cx="4292294" cy="95410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2800">
                <a:ea typeface="EB Garamond Medium"/>
                <a:cs typeface="EB Garamond Medium" pitchFamily="2" charset="0"/>
              </a:rPr>
              <a:t>Name emotions that the student would feel.</a:t>
            </a:r>
          </a:p>
        </p:txBody>
      </p:sp>
    </p:spTree>
    <p:extLst>
      <p:ext uri="{BB962C8B-B14F-4D97-AF65-F5344CB8AC3E}">
        <p14:creationId xmlns:p14="http://schemas.microsoft.com/office/powerpoint/2010/main" val="19254451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CABA339-788B-1653-A96B-AB003312687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>
            <a:extLst>
              <a:ext uri="{FF2B5EF4-FFF2-40B4-BE49-F238E27FC236}">
                <a16:creationId xmlns:a16="http://schemas.microsoft.com/office/drawing/2014/main" id="{81250888-0733-F04F-BAF2-F92EC47FF8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33694" y="3276360"/>
            <a:ext cx="2425700" cy="11684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88F71E78-6038-F729-E389-C07AC0F14AA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69290" y="3276360"/>
            <a:ext cx="2413000" cy="11684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587B3805-B446-9F1D-B59D-458DC119B61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33694" y="172909"/>
            <a:ext cx="2425700" cy="11811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BFC50E8C-E2CE-8282-EAD7-A1F81C5C339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23568" y="158376"/>
            <a:ext cx="2504443" cy="1225859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0B58B3A6-0290-12D1-478E-FD97B3A8123A}"/>
                  </a:ext>
                </a:extLst>
              </p14:cNvPr>
              <p14:cNvContentPartPr/>
              <p14:nvPr/>
            </p14:nvContentPartPr>
            <p14:xfrm>
              <a:off x="5840673" y="69480"/>
              <a:ext cx="134640" cy="716256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0B58B3A6-0290-12D1-478E-FD97B3A8123A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5804769" y="33480"/>
                <a:ext cx="206089" cy="7234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877BE86B-AF72-DE51-122C-0464E7D1510D}"/>
                  </a:ext>
                </a:extLst>
              </p14:cNvPr>
              <p14:cNvContentPartPr/>
              <p14:nvPr/>
            </p14:nvContentPartPr>
            <p14:xfrm>
              <a:off x="56553" y="3276360"/>
              <a:ext cx="12652560" cy="221760"/>
            </p14:xfrm>
          </p:contentPart>
        </mc:Choice>
        <mc:Fallback xmlns=""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877BE86B-AF72-DE51-122C-0464E7D1510D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20553" y="3240360"/>
                <a:ext cx="12724200" cy="293400"/>
              </a:xfrm>
              <a:prstGeom prst="rect">
                <a:avLst/>
              </a:prstGeom>
            </p:spPr>
          </p:pic>
        </mc:Fallback>
      </mc:AlternateContent>
      <p:pic>
        <p:nvPicPr>
          <p:cNvPr id="12" name="Picture 11">
            <a:extLst>
              <a:ext uri="{FF2B5EF4-FFF2-40B4-BE49-F238E27FC236}">
                <a16:creationId xmlns:a16="http://schemas.microsoft.com/office/drawing/2014/main" id="{ED8CAB91-22D2-B7F5-7F94-B75D8953B39A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 rot="20542384">
            <a:off x="8808833" y="5661159"/>
            <a:ext cx="3785807" cy="1343037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4AAE2F98-C4E4-914D-CC6B-64F8DC590EEB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-296351" y="2638485"/>
            <a:ext cx="557643" cy="526663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1B590CB2-61E4-3DF1-B0C5-A92F2C1B6406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-296351" y="1757932"/>
            <a:ext cx="787400" cy="800100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48004E1D-B17D-5207-3DAE-E51E58451839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 rot="18271339">
            <a:off x="-380712" y="1084573"/>
            <a:ext cx="726365" cy="62839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750D20F-95B4-3A47-AC47-1617A4F94E80}"/>
              </a:ext>
            </a:extLst>
          </p:cNvPr>
          <p:cNvSpPr txBox="1"/>
          <p:nvPr/>
        </p:nvSpPr>
        <p:spPr>
          <a:xfrm>
            <a:off x="7092892" y="4267561"/>
            <a:ext cx="4292294" cy="181588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2800">
                <a:ea typeface="EB Garamond Medium"/>
                <a:cs typeface="EB Garamond Medium" pitchFamily="2" charset="0"/>
              </a:rPr>
              <a:t>What actions could the student take after hearing the comment? Think short and long term.</a:t>
            </a:r>
          </a:p>
        </p:txBody>
      </p:sp>
    </p:spTree>
    <p:extLst>
      <p:ext uri="{BB962C8B-B14F-4D97-AF65-F5344CB8AC3E}">
        <p14:creationId xmlns:p14="http://schemas.microsoft.com/office/powerpoint/2010/main" val="23370645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STIR">
      <a:dk1>
        <a:srgbClr val="000000"/>
      </a:dk1>
      <a:lt1>
        <a:srgbClr val="FFFFFF"/>
      </a:lt1>
      <a:dk2>
        <a:srgbClr val="D14B17"/>
      </a:dk2>
      <a:lt2>
        <a:srgbClr val="FBF5F1"/>
      </a:lt2>
      <a:accent1>
        <a:srgbClr val="F1BC4C"/>
      </a:accent1>
      <a:accent2>
        <a:srgbClr val="0E6FB9"/>
      </a:accent2>
      <a:accent3>
        <a:srgbClr val="148646"/>
      </a:accent3>
      <a:accent4>
        <a:srgbClr val="9742A7"/>
      </a:accent4>
      <a:accent5>
        <a:srgbClr val="F5B1BE"/>
      </a:accent5>
      <a:accent6>
        <a:srgbClr val="EA561D"/>
      </a:accent6>
      <a:hlink>
        <a:srgbClr val="000000"/>
      </a:hlink>
      <a:folHlink>
        <a:srgbClr val="000000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STIR Design Assests Powerpoint" id="{3BB64248-3F18-2E43-A5F4-274519C679C0}" vid="{C0C889EB-280D-854C-8C1F-AF12D4E9221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093b6231-e375-43c2-81d2-110bb3acd352" xsi:nil="true"/>
    <lcf76f155ced4ddcb4097134ff3c332f xmlns="454559df-0538-46b5-912a-ca2478e3fb6e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6B9150D7592404CA962AC95FB54FF86" ma:contentTypeVersion="19" ma:contentTypeDescription="Create a new document." ma:contentTypeScope="" ma:versionID="1d402fdc8952a18cd1311094cd0cac94">
  <xsd:schema xmlns:xsd="http://www.w3.org/2001/XMLSchema" xmlns:xs="http://www.w3.org/2001/XMLSchema" xmlns:p="http://schemas.microsoft.com/office/2006/metadata/properties" xmlns:ns2="454559df-0538-46b5-912a-ca2478e3fb6e" xmlns:ns3="093b6231-e375-43c2-81d2-110bb3acd352" targetNamespace="http://schemas.microsoft.com/office/2006/metadata/properties" ma:root="true" ma:fieldsID="e1d2376890bc6f417f0c0579f0554a75" ns2:_="" ns3:_="">
    <xsd:import namespace="454559df-0538-46b5-912a-ca2478e3fb6e"/>
    <xsd:import namespace="093b6231-e375-43c2-81d2-110bb3acd35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LengthInSeconds" minOccurs="0"/>
                <xsd:element ref="ns2:MediaServiceObjectDetectorVersions" minOccurs="0"/>
                <xsd:element ref="ns2:MediaServiceSearchPropertie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54559df-0538-46b5-912a-ca2478e3fb6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7b492977-2dea-498c-99b4-1555f3d0d96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LengthInSeconds" ma:index="2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BillingMetadata" ma:index="26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93b6231-e375-43c2-81d2-110bb3acd352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d2deddc0-da0d-4b9f-b3fd-cfff009cc39e}" ma:internalName="TaxCatchAll" ma:showField="CatchAllData" ma:web="093b6231-e375-43c2-81d2-110bb3acd35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8FB28CA-F445-4304-85CA-D9CF6480A9C8}">
  <ds:schemaRefs>
    <ds:schemaRef ds:uri="http://schemas.microsoft.com/office/2006/documentManagement/types"/>
    <ds:schemaRef ds:uri="http://purl.org/dc/terms/"/>
    <ds:schemaRef ds:uri="http://schemas.microsoft.com/office/infopath/2007/PartnerControls"/>
    <ds:schemaRef ds:uri="454559df-0538-46b5-912a-ca2478e3fb6e"/>
    <ds:schemaRef ds:uri="http://schemas.openxmlformats.org/package/2006/metadata/core-properties"/>
    <ds:schemaRef ds:uri="http://schemas.microsoft.com/office/2006/metadata/properties"/>
    <ds:schemaRef ds:uri="http://purl.org/dc/elements/1.1/"/>
    <ds:schemaRef ds:uri="093b6231-e375-43c2-81d2-110bb3acd352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9A45A174-64CF-4D7C-96BE-C0401D28D4D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50BE3D0-A883-4F17-B551-C4954E8855F4}">
  <ds:schemaRefs>
    <ds:schemaRef ds:uri="093b6231-e375-43c2-81d2-110bb3acd352"/>
    <ds:schemaRef ds:uri="454559df-0538-46b5-912a-ca2478e3fb6e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183</Words>
  <Application>Microsoft Office PowerPoint</Application>
  <PresentationFormat>Widescreen</PresentationFormat>
  <Paragraphs>9</Paragraphs>
  <Slides>8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Lydia Fagan</dc:creator>
  <cp:lastModifiedBy>Lydia Fagan</cp:lastModifiedBy>
  <cp:revision>3</cp:revision>
  <dcterms:created xsi:type="dcterms:W3CDTF">2025-06-13T03:07:53Z</dcterms:created>
  <dcterms:modified xsi:type="dcterms:W3CDTF">2025-07-10T22:28:16Z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0x010100F6B9150D7592404CA962AC95FB54FF86</vt:lpwstr>
  </property>
  <property fmtid="{D5CDD505-2E9C-101B-9397-08002B2CF9AE}" pid="3" name="MediaServiceImageTags">
    <vt:lpwstr/>
  </property>
</Properties>
</file>