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75" r:id="rId5"/>
    <p:sldId id="283" r:id="rId6"/>
    <p:sldId id="276" r:id="rId7"/>
    <p:sldId id="277" r:id="rId8"/>
    <p:sldId id="278" r:id="rId9"/>
    <p:sldId id="279" r:id="rId10"/>
    <p:sldId id="280" r:id="rId11"/>
    <p:sldId id="281" r:id="rId12"/>
    <p:sldId id="28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D485"/>
    <a:srgbClr val="FCF5F1"/>
    <a:srgbClr val="F5E2D3"/>
    <a:srgbClr val="D49550"/>
    <a:srgbClr val="D24B17"/>
    <a:srgbClr val="F6B1BF"/>
    <a:srgbClr val="9842A7"/>
    <a:srgbClr val="C54413"/>
    <a:srgbClr val="F2BC4C"/>
    <a:srgbClr val="1687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0A4D11-C3B0-654C-AACB-B69E1B093E38}" v="83" dt="2025-07-10T06:31:14.5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62"/>
    <p:restoredTop sz="94659"/>
  </p:normalViewPr>
  <p:slideViewPr>
    <p:cSldViewPr snapToGrid="0">
      <p:cViewPr varScale="1">
        <p:scale>
          <a:sx n="110" d="100"/>
          <a:sy n="110" d="100"/>
        </p:scale>
        <p:origin x="5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Fagan" userId="73670f4d-3786-4a2a-8dfc-20a99adfbb71" providerId="ADAL" clId="{2D0A4D11-C3B0-654C-AACB-B69E1B093E38}"/>
    <pc:docChg chg="undo custSel addSld delSld modSld modMainMaster">
      <pc:chgData name="Lydia Fagan" userId="73670f4d-3786-4a2a-8dfc-20a99adfbb71" providerId="ADAL" clId="{2D0A4D11-C3B0-654C-AACB-B69E1B093E38}" dt="2025-07-10T06:32:59.862" v="106" actId="2696"/>
      <pc:docMkLst>
        <pc:docMk/>
      </pc:docMkLst>
      <pc:sldChg chg="del">
        <pc:chgData name="Lydia Fagan" userId="73670f4d-3786-4a2a-8dfc-20a99adfbb71" providerId="ADAL" clId="{2D0A4D11-C3B0-654C-AACB-B69E1B093E38}" dt="2025-07-09T04:47:17.327" v="17" actId="2696"/>
        <pc:sldMkLst>
          <pc:docMk/>
          <pc:sldMk cId="94284138" sldId="270"/>
        </pc:sldMkLst>
      </pc:sldChg>
      <pc:sldChg chg="addSp delSp modSp mod">
        <pc:chgData name="Lydia Fagan" userId="73670f4d-3786-4a2a-8dfc-20a99adfbb71" providerId="ADAL" clId="{2D0A4D11-C3B0-654C-AACB-B69E1B093E38}" dt="2025-07-09T04:48:45.326" v="38" actId="1076"/>
        <pc:sldMkLst>
          <pc:docMk/>
          <pc:sldMk cId="3138443646" sldId="275"/>
        </pc:sldMkLst>
        <pc:spChg chg="add mod">
          <ac:chgData name="Lydia Fagan" userId="73670f4d-3786-4a2a-8dfc-20a99adfbb71" providerId="ADAL" clId="{2D0A4D11-C3B0-654C-AACB-B69E1B093E38}" dt="2025-07-09T04:47:54.131" v="26"/>
          <ac:spMkLst>
            <pc:docMk/>
            <pc:sldMk cId="3138443646" sldId="275"/>
            <ac:spMk id="4" creationId="{6B4ED702-5709-5CA8-B70B-3F8215C2392D}"/>
          </ac:spMkLst>
        </pc:spChg>
        <pc:spChg chg="add del mod">
          <ac:chgData name="Lydia Fagan" userId="73670f4d-3786-4a2a-8dfc-20a99adfbb71" providerId="ADAL" clId="{2D0A4D11-C3B0-654C-AACB-B69E1B093E38}" dt="2025-07-09T04:48:38.229" v="37" actId="478"/>
          <ac:spMkLst>
            <pc:docMk/>
            <pc:sldMk cId="3138443646" sldId="275"/>
            <ac:spMk id="7" creationId="{FFB469D8-306E-0C61-4E14-C67905F89ED1}"/>
          </ac:spMkLst>
        </pc:spChg>
        <pc:spChg chg="del">
          <ac:chgData name="Lydia Fagan" userId="73670f4d-3786-4a2a-8dfc-20a99adfbb71" providerId="ADAL" clId="{2D0A4D11-C3B0-654C-AACB-B69E1B093E38}" dt="2025-07-09T04:48:36.556" v="36" actId="478"/>
          <ac:spMkLst>
            <pc:docMk/>
            <pc:sldMk cId="3138443646" sldId="275"/>
            <ac:spMk id="30" creationId="{1E329178-6C2C-41F4-F28D-E5A12745D962}"/>
          </ac:spMkLst>
        </pc:spChg>
        <pc:picChg chg="add mod">
          <ac:chgData name="Lydia Fagan" userId="73670f4d-3786-4a2a-8dfc-20a99adfbb71" providerId="ADAL" clId="{2D0A4D11-C3B0-654C-AACB-B69E1B093E38}" dt="2025-07-09T04:48:45.326" v="38" actId="1076"/>
          <ac:picMkLst>
            <pc:docMk/>
            <pc:sldMk cId="3138443646" sldId="275"/>
            <ac:picMk id="5" creationId="{C5B4BE52-3100-1891-FC31-482D8A89395F}"/>
          </ac:picMkLst>
        </pc:picChg>
      </pc:sldChg>
      <pc:sldChg chg="modSp mod">
        <pc:chgData name="Lydia Fagan" userId="73670f4d-3786-4a2a-8dfc-20a99adfbb71" providerId="ADAL" clId="{2D0A4D11-C3B0-654C-AACB-B69E1B093E38}" dt="2025-07-09T04:47:43.681" v="24" actId="242"/>
        <pc:sldMkLst>
          <pc:docMk/>
          <pc:sldMk cId="572321299" sldId="276"/>
        </pc:sldMkLst>
        <pc:spChg chg="mod">
          <ac:chgData name="Lydia Fagan" userId="73670f4d-3786-4a2a-8dfc-20a99adfbb71" providerId="ADAL" clId="{2D0A4D11-C3B0-654C-AACB-B69E1B093E38}" dt="2025-07-09T04:47:43.681" v="24" actId="242"/>
          <ac:spMkLst>
            <pc:docMk/>
            <pc:sldMk cId="572321299" sldId="276"/>
            <ac:spMk id="3" creationId="{DC67C7B6-5861-E4B9-5B5F-76DE24DC76D9}"/>
          </ac:spMkLst>
        </pc:spChg>
      </pc:sldChg>
      <pc:sldChg chg="addSp delSp modSp mod">
        <pc:chgData name="Lydia Fagan" userId="73670f4d-3786-4a2a-8dfc-20a99adfbb71" providerId="ADAL" clId="{2D0A4D11-C3B0-654C-AACB-B69E1B093E38}" dt="2025-07-09T04:49:30.326" v="49" actId="1076"/>
        <pc:sldMkLst>
          <pc:docMk/>
          <pc:sldMk cId="243408908" sldId="277"/>
        </pc:sldMkLst>
        <pc:spChg chg="del">
          <ac:chgData name="Lydia Fagan" userId="73670f4d-3786-4a2a-8dfc-20a99adfbb71" providerId="ADAL" clId="{2D0A4D11-C3B0-654C-AACB-B69E1B093E38}" dt="2025-07-09T04:49:08.756" v="45" actId="478"/>
          <ac:spMkLst>
            <pc:docMk/>
            <pc:sldMk cId="243408908" sldId="277"/>
            <ac:spMk id="2" creationId="{84C92347-15C7-DAD4-47FB-111FF157F1AE}"/>
          </ac:spMkLst>
        </pc:spChg>
        <pc:spChg chg="add mod">
          <ac:chgData name="Lydia Fagan" userId="73670f4d-3786-4a2a-8dfc-20a99adfbb71" providerId="ADAL" clId="{2D0A4D11-C3B0-654C-AACB-B69E1B093E38}" dt="2025-07-09T04:48:55.280" v="40"/>
          <ac:spMkLst>
            <pc:docMk/>
            <pc:sldMk cId="243408908" sldId="277"/>
            <ac:spMk id="3" creationId="{B30F40EA-56C7-C5DA-FCEE-48A3606CE6DE}"/>
          </ac:spMkLst>
        </pc:spChg>
        <pc:spChg chg="add del mod">
          <ac:chgData name="Lydia Fagan" userId="73670f4d-3786-4a2a-8dfc-20a99adfbb71" providerId="ADAL" clId="{2D0A4D11-C3B0-654C-AACB-B69E1B093E38}" dt="2025-07-09T04:49:10.698" v="46" actId="478"/>
          <ac:spMkLst>
            <pc:docMk/>
            <pc:sldMk cId="243408908" sldId="277"/>
            <ac:spMk id="9" creationId="{515CB259-098B-7BEB-9B4A-1E3BC450C59B}"/>
          </ac:spMkLst>
        </pc:spChg>
        <pc:picChg chg="add mod">
          <ac:chgData name="Lydia Fagan" userId="73670f4d-3786-4a2a-8dfc-20a99adfbb71" providerId="ADAL" clId="{2D0A4D11-C3B0-654C-AACB-B69E1B093E38}" dt="2025-07-09T04:49:30.326" v="49" actId="1076"/>
          <ac:picMkLst>
            <pc:docMk/>
            <pc:sldMk cId="243408908" sldId="277"/>
            <ac:picMk id="4" creationId="{A3F8E22D-6A8E-0983-2416-CF836B8A773F}"/>
          </ac:picMkLst>
        </pc:picChg>
      </pc:sldChg>
      <pc:sldChg chg="addSp delSp modSp mod">
        <pc:chgData name="Lydia Fagan" userId="73670f4d-3786-4a2a-8dfc-20a99adfbb71" providerId="ADAL" clId="{2D0A4D11-C3B0-654C-AACB-B69E1B093E38}" dt="2025-07-09T04:50:13.596" v="57" actId="404"/>
        <pc:sldMkLst>
          <pc:docMk/>
          <pc:sldMk cId="3271738246" sldId="278"/>
        </pc:sldMkLst>
        <pc:spChg chg="del">
          <ac:chgData name="Lydia Fagan" userId="73670f4d-3786-4a2a-8dfc-20a99adfbb71" providerId="ADAL" clId="{2D0A4D11-C3B0-654C-AACB-B69E1B093E38}" dt="2025-07-09T04:50:01.720" v="54" actId="478"/>
          <ac:spMkLst>
            <pc:docMk/>
            <pc:sldMk cId="3271738246" sldId="278"/>
            <ac:spMk id="2" creationId="{32E8796D-3A74-C217-906E-DF0569997B5F}"/>
          </ac:spMkLst>
        </pc:spChg>
        <pc:spChg chg="add del mod">
          <ac:chgData name="Lydia Fagan" userId="73670f4d-3786-4a2a-8dfc-20a99adfbb71" providerId="ADAL" clId="{2D0A4D11-C3B0-654C-AACB-B69E1B093E38}" dt="2025-07-09T04:50:04.876" v="55" actId="478"/>
          <ac:spMkLst>
            <pc:docMk/>
            <pc:sldMk cId="3271738246" sldId="278"/>
            <ac:spMk id="10" creationId="{AC8D6D1D-AF90-7FE1-97D1-AE1477C76AEB}"/>
          </ac:spMkLst>
        </pc:spChg>
        <pc:spChg chg="mod">
          <ac:chgData name="Lydia Fagan" userId="73670f4d-3786-4a2a-8dfc-20a99adfbb71" providerId="ADAL" clId="{2D0A4D11-C3B0-654C-AACB-B69E1B093E38}" dt="2025-07-09T04:50:13.596" v="57" actId="404"/>
          <ac:spMkLst>
            <pc:docMk/>
            <pc:sldMk cId="3271738246" sldId="278"/>
            <ac:spMk id="19" creationId="{D13C72E9-B406-E262-7EDD-3DCCCD420D49}"/>
          </ac:spMkLst>
        </pc:spChg>
        <pc:picChg chg="add mod">
          <ac:chgData name="Lydia Fagan" userId="73670f4d-3786-4a2a-8dfc-20a99adfbb71" providerId="ADAL" clId="{2D0A4D11-C3B0-654C-AACB-B69E1B093E38}" dt="2025-07-09T04:49:55.264" v="53" actId="167"/>
          <ac:picMkLst>
            <pc:docMk/>
            <pc:sldMk cId="3271738246" sldId="278"/>
            <ac:picMk id="4" creationId="{7490F8B2-E063-2AEB-A391-8C628C1949D9}"/>
          </ac:picMkLst>
        </pc:picChg>
      </pc:sldChg>
      <pc:sldChg chg="modSp mod">
        <pc:chgData name="Lydia Fagan" userId="73670f4d-3786-4a2a-8dfc-20a99adfbb71" providerId="ADAL" clId="{2D0A4D11-C3B0-654C-AACB-B69E1B093E38}" dt="2025-07-10T05:24:49.938" v="78" actId="20577"/>
        <pc:sldMkLst>
          <pc:docMk/>
          <pc:sldMk cId="237912349" sldId="279"/>
        </pc:sldMkLst>
        <pc:spChg chg="mod">
          <ac:chgData name="Lydia Fagan" userId="73670f4d-3786-4a2a-8dfc-20a99adfbb71" providerId="ADAL" clId="{2D0A4D11-C3B0-654C-AACB-B69E1B093E38}" dt="2025-07-10T05:24:49.938" v="78" actId="20577"/>
          <ac:spMkLst>
            <pc:docMk/>
            <pc:sldMk cId="237912349" sldId="279"/>
            <ac:spMk id="3" creationId="{BB20B33B-218D-9F55-B1E2-B48D45CF2969}"/>
          </ac:spMkLst>
        </pc:spChg>
      </pc:sldChg>
      <pc:sldChg chg="addSp delSp modSp mod">
        <pc:chgData name="Lydia Fagan" userId="73670f4d-3786-4a2a-8dfc-20a99adfbb71" providerId="ADAL" clId="{2D0A4D11-C3B0-654C-AACB-B69E1B093E38}" dt="2025-07-09T04:51:13.921" v="68" actId="478"/>
        <pc:sldMkLst>
          <pc:docMk/>
          <pc:sldMk cId="3168824605" sldId="280"/>
        </pc:sldMkLst>
        <pc:spChg chg="del">
          <ac:chgData name="Lydia Fagan" userId="73670f4d-3786-4a2a-8dfc-20a99adfbb71" providerId="ADAL" clId="{2D0A4D11-C3B0-654C-AACB-B69E1B093E38}" dt="2025-07-09T04:51:12.763" v="67" actId="478"/>
          <ac:spMkLst>
            <pc:docMk/>
            <pc:sldMk cId="3168824605" sldId="280"/>
            <ac:spMk id="2" creationId="{2430CBEE-635D-DE7C-1F89-21693A4C145D}"/>
          </ac:spMkLst>
        </pc:spChg>
        <pc:spChg chg="mod">
          <ac:chgData name="Lydia Fagan" userId="73670f4d-3786-4a2a-8dfc-20a99adfbb71" providerId="ADAL" clId="{2D0A4D11-C3B0-654C-AACB-B69E1B093E38}" dt="2025-07-09T04:50:49.756" v="62" actId="255"/>
          <ac:spMkLst>
            <pc:docMk/>
            <pc:sldMk cId="3168824605" sldId="280"/>
            <ac:spMk id="3" creationId="{6DB7D1D7-FBBC-9D3A-513A-EF42E5D5D5B3}"/>
          </ac:spMkLst>
        </pc:spChg>
        <pc:spChg chg="add del mod">
          <ac:chgData name="Lydia Fagan" userId="73670f4d-3786-4a2a-8dfc-20a99adfbb71" providerId="ADAL" clId="{2D0A4D11-C3B0-654C-AACB-B69E1B093E38}" dt="2025-07-09T04:51:13.921" v="68" actId="478"/>
          <ac:spMkLst>
            <pc:docMk/>
            <pc:sldMk cId="3168824605" sldId="280"/>
            <ac:spMk id="10" creationId="{8B4307AB-64C6-DF16-4013-DE24FB931E56}"/>
          </ac:spMkLst>
        </pc:spChg>
        <pc:picChg chg="add mod">
          <ac:chgData name="Lydia Fagan" userId="73670f4d-3786-4a2a-8dfc-20a99adfbb71" providerId="ADAL" clId="{2D0A4D11-C3B0-654C-AACB-B69E1B093E38}" dt="2025-07-09T04:51:10.162" v="66" actId="167"/>
          <ac:picMkLst>
            <pc:docMk/>
            <pc:sldMk cId="3168824605" sldId="280"/>
            <ac:picMk id="5" creationId="{C4FC73C4-7CEE-5A93-C726-18369A3FEB25}"/>
          </ac:picMkLst>
        </pc:picChg>
      </pc:sldChg>
      <pc:sldChg chg="modSp mod">
        <pc:chgData name="Lydia Fagan" userId="73670f4d-3786-4a2a-8dfc-20a99adfbb71" providerId="ADAL" clId="{2D0A4D11-C3B0-654C-AACB-B69E1B093E38}" dt="2025-07-09T04:51:24.072" v="69" actId="2711"/>
        <pc:sldMkLst>
          <pc:docMk/>
          <pc:sldMk cId="3398682625" sldId="281"/>
        </pc:sldMkLst>
        <pc:spChg chg="mod">
          <ac:chgData name="Lydia Fagan" userId="73670f4d-3786-4a2a-8dfc-20a99adfbb71" providerId="ADAL" clId="{2D0A4D11-C3B0-654C-AACB-B69E1B093E38}" dt="2025-07-09T04:51:24.072" v="69" actId="2711"/>
          <ac:spMkLst>
            <pc:docMk/>
            <pc:sldMk cId="3398682625" sldId="281"/>
            <ac:spMk id="3" creationId="{E05E7277-6C88-221E-8183-585714CCACB8}"/>
          </ac:spMkLst>
        </pc:spChg>
      </pc:sldChg>
      <pc:sldChg chg="addSp delSp modSp mod">
        <pc:chgData name="Lydia Fagan" userId="73670f4d-3786-4a2a-8dfc-20a99adfbb71" providerId="ADAL" clId="{2D0A4D11-C3B0-654C-AACB-B69E1B093E38}" dt="2025-07-10T05:26:26.121" v="100" actId="1076"/>
        <pc:sldMkLst>
          <pc:docMk/>
          <pc:sldMk cId="2077704738" sldId="282"/>
        </pc:sldMkLst>
        <pc:spChg chg="del">
          <ac:chgData name="Lydia Fagan" userId="73670f4d-3786-4a2a-8dfc-20a99adfbb71" providerId="ADAL" clId="{2D0A4D11-C3B0-654C-AACB-B69E1B093E38}" dt="2025-07-09T04:51:54.859" v="76" actId="478"/>
          <ac:spMkLst>
            <pc:docMk/>
            <pc:sldMk cId="2077704738" sldId="282"/>
            <ac:spMk id="2" creationId="{8CA00B8C-FFB6-02C3-ECED-F5CFEDBA4212}"/>
          </ac:spMkLst>
        </pc:spChg>
        <pc:spChg chg="mod">
          <ac:chgData name="Lydia Fagan" userId="73670f4d-3786-4a2a-8dfc-20a99adfbb71" providerId="ADAL" clId="{2D0A4D11-C3B0-654C-AACB-B69E1B093E38}" dt="2025-07-09T04:51:34.522" v="71" actId="255"/>
          <ac:spMkLst>
            <pc:docMk/>
            <pc:sldMk cId="2077704738" sldId="282"/>
            <ac:spMk id="3" creationId="{A5DB9BA5-83CA-AAC2-77E9-74DD3B3640B5}"/>
          </ac:spMkLst>
        </pc:spChg>
        <pc:spChg chg="add del mod">
          <ac:chgData name="Lydia Fagan" userId="73670f4d-3786-4a2a-8dfc-20a99adfbb71" providerId="ADAL" clId="{2D0A4D11-C3B0-654C-AACB-B69E1B093E38}" dt="2025-07-09T04:51:57.443" v="77" actId="478"/>
          <ac:spMkLst>
            <pc:docMk/>
            <pc:sldMk cId="2077704738" sldId="282"/>
            <ac:spMk id="12" creationId="{2A6D38B6-8D30-6851-0E74-E4D4519C33FB}"/>
          </ac:spMkLst>
        </pc:spChg>
        <pc:picChg chg="add mod">
          <ac:chgData name="Lydia Fagan" userId="73670f4d-3786-4a2a-8dfc-20a99adfbb71" providerId="ADAL" clId="{2D0A4D11-C3B0-654C-AACB-B69E1B093E38}" dt="2025-07-10T05:26:26.121" v="100" actId="1076"/>
          <ac:picMkLst>
            <pc:docMk/>
            <pc:sldMk cId="2077704738" sldId="282"/>
            <ac:picMk id="2" creationId="{E453A8F7-0377-991E-8547-AA7A4AF1772D}"/>
          </ac:picMkLst>
        </pc:picChg>
        <pc:picChg chg="add mod">
          <ac:chgData name="Lydia Fagan" userId="73670f4d-3786-4a2a-8dfc-20a99adfbb71" providerId="ADAL" clId="{2D0A4D11-C3B0-654C-AACB-B69E1B093E38}" dt="2025-07-09T04:51:52.811" v="75" actId="167"/>
          <ac:picMkLst>
            <pc:docMk/>
            <pc:sldMk cId="2077704738" sldId="282"/>
            <ac:picMk id="4" creationId="{F9172DAD-7A01-1284-EC8C-329D7D120EC9}"/>
          </ac:picMkLst>
        </pc:picChg>
        <pc:picChg chg="add del mod">
          <ac:chgData name="Lydia Fagan" userId="73670f4d-3786-4a2a-8dfc-20a99adfbb71" providerId="ADAL" clId="{2D0A4D11-C3B0-654C-AACB-B69E1B093E38}" dt="2025-07-10T05:25:47.957" v="96" actId="478"/>
          <ac:picMkLst>
            <pc:docMk/>
            <pc:sldMk cId="2077704738" sldId="282"/>
            <ac:picMk id="5" creationId="{4369CC53-2CBB-8316-D028-342D2E781731}"/>
          </ac:picMkLst>
        </pc:picChg>
      </pc:sldChg>
      <pc:sldChg chg="modSp add mod">
        <pc:chgData name="Lydia Fagan" userId="73670f4d-3786-4a2a-8dfc-20a99adfbb71" providerId="ADAL" clId="{2D0A4D11-C3B0-654C-AACB-B69E1B093E38}" dt="2025-07-09T04:47:11.708" v="16" actId="465"/>
        <pc:sldMkLst>
          <pc:docMk/>
          <pc:sldMk cId="2116635439" sldId="283"/>
        </pc:sldMkLst>
        <pc:spChg chg="mod">
          <ac:chgData name="Lydia Fagan" userId="73670f4d-3786-4a2a-8dfc-20a99adfbb71" providerId="ADAL" clId="{2D0A4D11-C3B0-654C-AACB-B69E1B093E38}" dt="2025-07-09T04:47:11.708" v="16" actId="465"/>
          <ac:spMkLst>
            <pc:docMk/>
            <pc:sldMk cId="2116635439" sldId="283"/>
            <ac:spMk id="3" creationId="{EDA8DA37-6224-BA06-9FAA-D1D07D3379E5}"/>
          </ac:spMkLst>
        </pc:spChg>
        <pc:spChg chg="mod">
          <ac:chgData name="Lydia Fagan" userId="73670f4d-3786-4a2a-8dfc-20a99adfbb71" providerId="ADAL" clId="{2D0A4D11-C3B0-654C-AACB-B69E1B093E38}" dt="2025-07-09T04:47:11.708" v="16" actId="465"/>
          <ac:spMkLst>
            <pc:docMk/>
            <pc:sldMk cId="2116635439" sldId="283"/>
            <ac:spMk id="5" creationId="{76142B5D-E9CF-2270-EA51-49791E3DBA2C}"/>
          </ac:spMkLst>
        </pc:spChg>
        <pc:picChg chg="mod">
          <ac:chgData name="Lydia Fagan" userId="73670f4d-3786-4a2a-8dfc-20a99adfbb71" providerId="ADAL" clId="{2D0A4D11-C3B0-654C-AACB-B69E1B093E38}" dt="2025-07-09T04:47:11.708" v="16" actId="465"/>
          <ac:picMkLst>
            <pc:docMk/>
            <pc:sldMk cId="2116635439" sldId="283"/>
            <ac:picMk id="13" creationId="{1BAD0E4B-7E73-7E11-52A4-484BCC0569F2}"/>
          </ac:picMkLst>
        </pc:picChg>
        <pc:picChg chg="mod">
          <ac:chgData name="Lydia Fagan" userId="73670f4d-3786-4a2a-8dfc-20a99adfbb71" providerId="ADAL" clId="{2D0A4D11-C3B0-654C-AACB-B69E1B093E38}" dt="2025-07-09T04:47:11.708" v="16" actId="465"/>
          <ac:picMkLst>
            <pc:docMk/>
            <pc:sldMk cId="2116635439" sldId="283"/>
            <ac:picMk id="14" creationId="{2796F764-90B6-1C9D-61A0-9876DB66E855}"/>
          </ac:picMkLst>
        </pc:picChg>
      </pc:sldChg>
      <pc:sldChg chg="new del">
        <pc:chgData name="Lydia Fagan" userId="73670f4d-3786-4a2a-8dfc-20a99adfbb71" providerId="ADAL" clId="{2D0A4D11-C3B0-654C-AACB-B69E1B093E38}" dt="2025-07-10T06:32:59.862" v="106" actId="2696"/>
        <pc:sldMkLst>
          <pc:docMk/>
          <pc:sldMk cId="3427846723" sldId="284"/>
        </pc:sldMkLst>
      </pc:sldChg>
      <pc:sldMasterChg chg="modSp modSldLayout">
        <pc:chgData name="Lydia Fagan" userId="73670f4d-3786-4a2a-8dfc-20a99adfbb71" providerId="ADAL" clId="{2D0A4D11-C3B0-654C-AACB-B69E1B093E38}" dt="2025-07-10T06:31:14.508" v="104" actId="2711"/>
        <pc:sldMasterMkLst>
          <pc:docMk/>
          <pc:sldMasterMk cId="1126186520" sldId="2147483648"/>
        </pc:sldMasterMkLst>
        <pc:spChg chg="mod">
          <ac:chgData name="Lydia Fagan" userId="73670f4d-3786-4a2a-8dfc-20a99adfbb71" providerId="ADAL" clId="{2D0A4D11-C3B0-654C-AACB-B69E1B093E38}" dt="2025-07-10T06:31:02.678" v="101" actId="2711"/>
          <ac:spMkLst>
            <pc:docMk/>
            <pc:sldMasterMk cId="1126186520" sldId="2147483648"/>
            <ac:spMk id="2" creationId="{A673AA17-7421-9A17-7E0D-F2E694B764D2}"/>
          </ac:spMkLst>
        </pc:spChg>
        <pc:spChg chg="mod">
          <ac:chgData name="Lydia Fagan" userId="73670f4d-3786-4a2a-8dfc-20a99adfbb71" providerId="ADAL" clId="{2D0A4D11-C3B0-654C-AACB-B69E1B093E38}" dt="2025-07-10T06:31:06.645" v="102" actId="2711"/>
          <ac:spMkLst>
            <pc:docMk/>
            <pc:sldMasterMk cId="1126186520" sldId="2147483648"/>
            <ac:spMk id="3" creationId="{8ACC0A64-AED4-A289-2381-F04B315B89DB}"/>
          </ac:spMkLst>
        </pc:spChg>
        <pc:sldLayoutChg chg="modSp">
          <pc:chgData name="Lydia Fagan" userId="73670f4d-3786-4a2a-8dfc-20a99adfbb71" providerId="ADAL" clId="{2D0A4D11-C3B0-654C-AACB-B69E1B093E38}" dt="2025-07-10T06:31:14.508" v="104" actId="2711"/>
          <pc:sldLayoutMkLst>
            <pc:docMk/>
            <pc:sldMasterMk cId="1126186520" sldId="2147483648"/>
            <pc:sldLayoutMk cId="2980375117" sldId="2147483649"/>
          </pc:sldLayoutMkLst>
          <pc:spChg chg="mod">
            <ac:chgData name="Lydia Fagan" userId="73670f4d-3786-4a2a-8dfc-20a99adfbb71" providerId="ADAL" clId="{2D0A4D11-C3B0-654C-AACB-B69E1B093E38}" dt="2025-07-10T06:31:10.897" v="103" actId="2711"/>
            <ac:spMkLst>
              <pc:docMk/>
              <pc:sldMasterMk cId="1126186520" sldId="2147483648"/>
              <pc:sldLayoutMk cId="2980375117" sldId="2147483649"/>
              <ac:spMk id="2" creationId="{072A3D83-B1A3-5E78-0C9D-4F785547A77D}"/>
            </ac:spMkLst>
          </pc:spChg>
          <pc:spChg chg="mod">
            <ac:chgData name="Lydia Fagan" userId="73670f4d-3786-4a2a-8dfc-20a99adfbb71" providerId="ADAL" clId="{2D0A4D11-C3B0-654C-AACB-B69E1B093E38}" dt="2025-07-10T06:31:14.508" v="104" actId="2711"/>
            <ac:spMkLst>
              <pc:docMk/>
              <pc:sldMasterMk cId="1126186520" sldId="2147483648"/>
              <pc:sldLayoutMk cId="2980375117" sldId="2147483649"/>
              <ac:spMk id="3" creationId="{746B1DC3-44A2-3D78-7018-9DFE24EECB36}"/>
            </ac:spMkLst>
          </pc:spChg>
        </pc:sldLayoutChg>
      </pc:sldMasterChg>
    </pc:docChg>
  </pc:docChgLst>
  <pc:docChgLst>
    <pc:chgData name="Lydia Fagan" userId="788633f1-ccc0-48a5-9825-26f9d7a0c32c" providerId="ADAL" clId="{5E287E08-8D21-5344-B710-81582F551902}"/>
    <pc:docChg chg="undo custSel addSld delSld modSld sldOrd">
      <pc:chgData name="Lydia Fagan" userId="788633f1-ccc0-48a5-9825-26f9d7a0c32c" providerId="ADAL" clId="{5E287E08-8D21-5344-B710-81582F551902}" dt="2025-07-08T00:50:31.687" v="590" actId="242"/>
      <pc:docMkLst>
        <pc:docMk/>
      </pc:docMkLst>
      <pc:sldChg chg="del">
        <pc:chgData name="Lydia Fagan" userId="788633f1-ccc0-48a5-9825-26f9d7a0c32c" providerId="ADAL" clId="{5E287E08-8D21-5344-B710-81582F551902}" dt="2025-07-08T00:09:08.945" v="4" actId="2696"/>
        <pc:sldMkLst>
          <pc:docMk/>
          <pc:sldMk cId="195552747" sldId="256"/>
        </pc:sldMkLst>
      </pc:sldChg>
      <pc:sldChg chg="del">
        <pc:chgData name="Lydia Fagan" userId="788633f1-ccc0-48a5-9825-26f9d7a0c32c" providerId="ADAL" clId="{5E287E08-8D21-5344-B710-81582F551902}" dt="2025-07-08T00:49:32.217" v="580" actId="2696"/>
        <pc:sldMkLst>
          <pc:docMk/>
          <pc:sldMk cId="2316358730" sldId="257"/>
        </pc:sldMkLst>
      </pc:sldChg>
      <pc:sldChg chg="del">
        <pc:chgData name="Lydia Fagan" userId="788633f1-ccc0-48a5-9825-26f9d7a0c32c" providerId="ADAL" clId="{5E287E08-8D21-5344-B710-81582F551902}" dt="2025-07-08T00:49:32.211" v="578" actId="2696"/>
        <pc:sldMkLst>
          <pc:docMk/>
          <pc:sldMk cId="558986874" sldId="258"/>
        </pc:sldMkLst>
      </pc:sldChg>
      <pc:sldChg chg="del">
        <pc:chgData name="Lydia Fagan" userId="788633f1-ccc0-48a5-9825-26f9d7a0c32c" providerId="ADAL" clId="{5E287E08-8D21-5344-B710-81582F551902}" dt="2025-07-08T00:49:32.214" v="579" actId="2696"/>
        <pc:sldMkLst>
          <pc:docMk/>
          <pc:sldMk cId="1791520451" sldId="259"/>
        </pc:sldMkLst>
      </pc:sldChg>
      <pc:sldChg chg="del">
        <pc:chgData name="Lydia Fagan" userId="788633f1-ccc0-48a5-9825-26f9d7a0c32c" providerId="ADAL" clId="{5E287E08-8D21-5344-B710-81582F551902}" dt="2025-07-08T00:49:32.219" v="581" actId="2696"/>
        <pc:sldMkLst>
          <pc:docMk/>
          <pc:sldMk cId="776909447" sldId="260"/>
        </pc:sldMkLst>
      </pc:sldChg>
      <pc:sldChg chg="del">
        <pc:chgData name="Lydia Fagan" userId="788633f1-ccc0-48a5-9825-26f9d7a0c32c" providerId="ADAL" clId="{5E287E08-8D21-5344-B710-81582F551902}" dt="2025-07-08T00:49:32.234" v="589" actId="2696"/>
        <pc:sldMkLst>
          <pc:docMk/>
          <pc:sldMk cId="2830707034" sldId="261"/>
        </pc:sldMkLst>
      </pc:sldChg>
      <pc:sldChg chg="del">
        <pc:chgData name="Lydia Fagan" userId="788633f1-ccc0-48a5-9825-26f9d7a0c32c" providerId="ADAL" clId="{5E287E08-8D21-5344-B710-81582F551902}" dt="2025-07-08T00:49:32.231" v="588" actId="2696"/>
        <pc:sldMkLst>
          <pc:docMk/>
          <pc:sldMk cId="2218294854" sldId="262"/>
        </pc:sldMkLst>
      </pc:sldChg>
      <pc:sldChg chg="del">
        <pc:chgData name="Lydia Fagan" userId="788633f1-ccc0-48a5-9825-26f9d7a0c32c" providerId="ADAL" clId="{5E287E08-8D21-5344-B710-81582F551902}" dt="2025-07-08T00:49:32.229" v="587" actId="2696"/>
        <pc:sldMkLst>
          <pc:docMk/>
          <pc:sldMk cId="3900453520" sldId="263"/>
        </pc:sldMkLst>
      </pc:sldChg>
      <pc:sldChg chg="del">
        <pc:chgData name="Lydia Fagan" userId="788633f1-ccc0-48a5-9825-26f9d7a0c32c" providerId="ADAL" clId="{5E287E08-8D21-5344-B710-81582F551902}" dt="2025-07-08T00:49:32.227" v="586" actId="2696"/>
        <pc:sldMkLst>
          <pc:docMk/>
          <pc:sldMk cId="3074464792" sldId="264"/>
        </pc:sldMkLst>
      </pc:sldChg>
      <pc:sldChg chg="del">
        <pc:chgData name="Lydia Fagan" userId="788633f1-ccc0-48a5-9825-26f9d7a0c32c" providerId="ADAL" clId="{5E287E08-8D21-5344-B710-81582F551902}" dt="2025-07-08T00:49:32.226" v="585" actId="2696"/>
        <pc:sldMkLst>
          <pc:docMk/>
          <pc:sldMk cId="4018918902" sldId="265"/>
        </pc:sldMkLst>
      </pc:sldChg>
      <pc:sldChg chg="del">
        <pc:chgData name="Lydia Fagan" userId="788633f1-ccc0-48a5-9825-26f9d7a0c32c" providerId="ADAL" clId="{5E287E08-8D21-5344-B710-81582F551902}" dt="2025-07-08T00:49:32.224" v="584" actId="2696"/>
        <pc:sldMkLst>
          <pc:docMk/>
          <pc:sldMk cId="3047714558" sldId="266"/>
        </pc:sldMkLst>
      </pc:sldChg>
      <pc:sldChg chg="del">
        <pc:chgData name="Lydia Fagan" userId="788633f1-ccc0-48a5-9825-26f9d7a0c32c" providerId="ADAL" clId="{5E287E08-8D21-5344-B710-81582F551902}" dt="2025-07-08T00:49:32.222" v="583" actId="2696"/>
        <pc:sldMkLst>
          <pc:docMk/>
          <pc:sldMk cId="3234659455" sldId="267"/>
        </pc:sldMkLst>
      </pc:sldChg>
      <pc:sldChg chg="del">
        <pc:chgData name="Lydia Fagan" userId="788633f1-ccc0-48a5-9825-26f9d7a0c32c" providerId="ADAL" clId="{5E287E08-8D21-5344-B710-81582F551902}" dt="2025-07-08T00:49:32.221" v="582" actId="2696"/>
        <pc:sldMkLst>
          <pc:docMk/>
          <pc:sldMk cId="2710959752" sldId="268"/>
        </pc:sldMkLst>
      </pc:sldChg>
      <pc:sldChg chg="del">
        <pc:chgData name="Lydia Fagan" userId="788633f1-ccc0-48a5-9825-26f9d7a0c32c" providerId="ADAL" clId="{5E287E08-8D21-5344-B710-81582F551902}" dt="2025-07-08T00:49:32.207" v="577" actId="2696"/>
        <pc:sldMkLst>
          <pc:docMk/>
          <pc:sldMk cId="2538503819" sldId="269"/>
        </pc:sldMkLst>
      </pc:sldChg>
      <pc:sldChg chg="modSp mod">
        <pc:chgData name="Lydia Fagan" userId="788633f1-ccc0-48a5-9825-26f9d7a0c32c" providerId="ADAL" clId="{5E287E08-8D21-5344-B710-81582F551902}" dt="2025-07-08T00:50:31.687" v="590" actId="242"/>
        <pc:sldMkLst>
          <pc:docMk/>
          <pc:sldMk cId="94284138" sldId="270"/>
        </pc:sldMkLst>
      </pc:sldChg>
      <pc:sldChg chg="del">
        <pc:chgData name="Lydia Fagan" userId="788633f1-ccc0-48a5-9825-26f9d7a0c32c" providerId="ADAL" clId="{5E287E08-8D21-5344-B710-81582F551902}" dt="2025-07-08T00:49:32.202" v="576" actId="2696"/>
        <pc:sldMkLst>
          <pc:docMk/>
          <pc:sldMk cId="3712107162" sldId="271"/>
        </pc:sldMkLst>
      </pc:sldChg>
      <pc:sldChg chg="del">
        <pc:chgData name="Lydia Fagan" userId="788633f1-ccc0-48a5-9825-26f9d7a0c32c" providerId="ADAL" clId="{5E287E08-8D21-5344-B710-81582F551902}" dt="2025-07-08T00:49:32.195" v="575" actId="2696"/>
        <pc:sldMkLst>
          <pc:docMk/>
          <pc:sldMk cId="4294916852" sldId="273"/>
        </pc:sldMkLst>
      </pc:sldChg>
      <pc:sldChg chg="modSp mod ord">
        <pc:chgData name="Lydia Fagan" userId="788633f1-ccc0-48a5-9825-26f9d7a0c32c" providerId="ADAL" clId="{5E287E08-8D21-5344-B710-81582F551902}" dt="2025-07-08T00:09:34.285" v="31" actId="688"/>
        <pc:sldMkLst>
          <pc:docMk/>
          <pc:sldMk cId="3138443646" sldId="275"/>
        </pc:sldMkLst>
        <pc:picChg chg="mod">
          <ac:chgData name="Lydia Fagan" userId="788633f1-ccc0-48a5-9825-26f9d7a0c32c" providerId="ADAL" clId="{5E287E08-8D21-5344-B710-81582F551902}" dt="2025-07-08T00:09:34.285" v="31" actId="688"/>
          <ac:picMkLst>
            <pc:docMk/>
            <pc:sldMk cId="3138443646" sldId="275"/>
            <ac:picMk id="31" creationId="{45036F35-5E89-7FDC-D022-382B3A946633}"/>
          </ac:picMkLst>
        </pc:picChg>
      </pc:sldChg>
      <pc:sldChg chg="addSp delSp modSp new mod">
        <pc:chgData name="Lydia Fagan" userId="788633f1-ccc0-48a5-9825-26f9d7a0c32c" providerId="ADAL" clId="{5E287E08-8D21-5344-B710-81582F551902}" dt="2025-07-08T00:14:15.979" v="69" actId="1076"/>
        <pc:sldMkLst>
          <pc:docMk/>
          <pc:sldMk cId="572321299" sldId="276"/>
        </pc:sldMkLst>
        <pc:spChg chg="mod">
          <ac:chgData name="Lydia Fagan" userId="788633f1-ccc0-48a5-9825-26f9d7a0c32c" providerId="ADAL" clId="{5E287E08-8D21-5344-B710-81582F551902}" dt="2025-07-08T00:12:56.982" v="46" actId="1076"/>
          <ac:spMkLst>
            <pc:docMk/>
            <pc:sldMk cId="572321299" sldId="276"/>
            <ac:spMk id="3" creationId="{DC67C7B6-5861-E4B9-5B5F-76DE24DC76D9}"/>
          </ac:spMkLst>
        </pc:spChg>
        <pc:picChg chg="add mod">
          <ac:chgData name="Lydia Fagan" userId="788633f1-ccc0-48a5-9825-26f9d7a0c32c" providerId="ADAL" clId="{5E287E08-8D21-5344-B710-81582F551902}" dt="2025-07-08T00:13:15.764" v="49" actId="1076"/>
          <ac:picMkLst>
            <pc:docMk/>
            <pc:sldMk cId="572321299" sldId="276"/>
            <ac:picMk id="4" creationId="{A04FDCCC-57A9-CF95-E320-11B7D5C3E96C}"/>
          </ac:picMkLst>
        </pc:picChg>
        <pc:picChg chg="add mod">
          <ac:chgData name="Lydia Fagan" userId="788633f1-ccc0-48a5-9825-26f9d7a0c32c" providerId="ADAL" clId="{5E287E08-8D21-5344-B710-81582F551902}" dt="2025-07-08T00:14:14.196" v="68" actId="1076"/>
          <ac:picMkLst>
            <pc:docMk/>
            <pc:sldMk cId="572321299" sldId="276"/>
            <ac:picMk id="5" creationId="{AE8C284B-C54D-EEC9-F600-229F6B945086}"/>
          </ac:picMkLst>
        </pc:picChg>
        <pc:picChg chg="add mod">
          <ac:chgData name="Lydia Fagan" userId="788633f1-ccc0-48a5-9825-26f9d7a0c32c" providerId="ADAL" clId="{5E287E08-8D21-5344-B710-81582F551902}" dt="2025-07-08T00:14:15.979" v="69" actId="1076"/>
          <ac:picMkLst>
            <pc:docMk/>
            <pc:sldMk cId="572321299" sldId="276"/>
            <ac:picMk id="6" creationId="{ECC9723E-5668-C914-B1DE-A66140170434}"/>
          </ac:picMkLst>
        </pc:picChg>
      </pc:sldChg>
      <pc:sldChg chg="addSp delSp modSp new mod">
        <pc:chgData name="Lydia Fagan" userId="788633f1-ccc0-48a5-9825-26f9d7a0c32c" providerId="ADAL" clId="{5E287E08-8D21-5344-B710-81582F551902}" dt="2025-07-08T00:24:48.997" v="311" actId="1076"/>
        <pc:sldMkLst>
          <pc:docMk/>
          <pc:sldMk cId="243408908" sldId="277"/>
        </pc:sldMkLst>
        <pc:grpChg chg="mod">
          <ac:chgData name="Lydia Fagan" userId="788633f1-ccc0-48a5-9825-26f9d7a0c32c" providerId="ADAL" clId="{5E287E08-8D21-5344-B710-81582F551902}" dt="2025-07-08T00:20:24.261" v="163"/>
          <ac:grpSpMkLst>
            <pc:docMk/>
            <pc:sldMk cId="243408908" sldId="277"/>
            <ac:grpSpMk id="13" creationId="{7490F12E-32BC-1FA5-3CBD-2D023102F7C8}"/>
          </ac:grpSpMkLst>
        </pc:grpChg>
        <pc:picChg chg="add mod">
          <ac:chgData name="Lydia Fagan" userId="788633f1-ccc0-48a5-9825-26f9d7a0c32c" providerId="ADAL" clId="{5E287E08-8D21-5344-B710-81582F551902}" dt="2025-07-08T00:23:57.831" v="298" actId="1076"/>
          <ac:picMkLst>
            <pc:docMk/>
            <pc:sldMk cId="243408908" sldId="277"/>
            <ac:picMk id="21" creationId="{7EEE893D-A2A1-760D-35DF-BF2D328D612E}"/>
          </ac:picMkLst>
        </pc:picChg>
        <pc:picChg chg="add mod">
          <ac:chgData name="Lydia Fagan" userId="788633f1-ccc0-48a5-9825-26f9d7a0c32c" providerId="ADAL" clId="{5E287E08-8D21-5344-B710-81582F551902}" dt="2025-07-08T00:24:19.230" v="305" actId="14100"/>
          <ac:picMkLst>
            <pc:docMk/>
            <pc:sldMk cId="243408908" sldId="277"/>
            <ac:picMk id="22" creationId="{185FAF83-4F32-8663-B386-61F30A072C8A}"/>
          </ac:picMkLst>
        </pc:picChg>
        <pc:picChg chg="add mod">
          <ac:chgData name="Lydia Fagan" userId="788633f1-ccc0-48a5-9825-26f9d7a0c32c" providerId="ADAL" clId="{5E287E08-8D21-5344-B710-81582F551902}" dt="2025-07-08T00:24:48.997" v="311" actId="1076"/>
          <ac:picMkLst>
            <pc:docMk/>
            <pc:sldMk cId="243408908" sldId="277"/>
            <ac:picMk id="23" creationId="{AAD5FED8-BE60-54CC-2EF2-809DF7613E7A}"/>
          </ac:picMkLst>
        </pc:picChg>
        <pc:inkChg chg="add mod">
          <ac:chgData name="Lydia Fagan" userId="788633f1-ccc0-48a5-9825-26f9d7a0c32c" providerId="ADAL" clId="{5E287E08-8D21-5344-B710-81582F551902}" dt="2025-07-08T00:21:44.485" v="186" actId="1076"/>
          <ac:inkMkLst>
            <pc:docMk/>
            <pc:sldMk cId="243408908" sldId="277"/>
            <ac:inkMk id="6" creationId="{1D30C670-9985-D6FA-4004-57DF0C49EE0B}"/>
          </ac:inkMkLst>
        </pc:inkChg>
        <pc:inkChg chg="add mod">
          <ac:chgData name="Lydia Fagan" userId="788633f1-ccc0-48a5-9825-26f9d7a0c32c" providerId="ADAL" clId="{5E287E08-8D21-5344-B710-81582F551902}" dt="2025-07-08T00:20:24.261" v="163"/>
          <ac:inkMkLst>
            <pc:docMk/>
            <pc:sldMk cId="243408908" sldId="277"/>
            <ac:inkMk id="7" creationId="{D459B735-49A9-3B48-27D9-E5A1291F0C5E}"/>
          </ac:inkMkLst>
        </pc:inkChg>
        <pc:inkChg chg="add mod">
          <ac:chgData name="Lydia Fagan" userId="788633f1-ccc0-48a5-9825-26f9d7a0c32c" providerId="ADAL" clId="{5E287E08-8D21-5344-B710-81582F551902}" dt="2025-07-08T00:20:24.261" v="163"/>
          <ac:inkMkLst>
            <pc:docMk/>
            <pc:sldMk cId="243408908" sldId="277"/>
            <ac:inkMk id="8" creationId="{06A09187-B834-7349-8C4E-5403769DE68B}"/>
          </ac:inkMkLst>
        </pc:inkChg>
        <pc:inkChg chg="add mod">
          <ac:chgData name="Lydia Fagan" userId="788633f1-ccc0-48a5-9825-26f9d7a0c32c" providerId="ADAL" clId="{5E287E08-8D21-5344-B710-81582F551902}" dt="2025-07-08T00:20:24.261" v="163"/>
          <ac:inkMkLst>
            <pc:docMk/>
            <pc:sldMk cId="243408908" sldId="277"/>
            <ac:inkMk id="11" creationId="{FDC98BE7-81D4-D5BF-F5CD-778DF367B252}"/>
          </ac:inkMkLst>
        </pc:inkChg>
        <pc:inkChg chg="add">
          <ac:chgData name="Lydia Fagan" userId="788633f1-ccc0-48a5-9825-26f9d7a0c32c" providerId="ADAL" clId="{5E287E08-8D21-5344-B710-81582F551902}" dt="2025-07-08T00:20:26.072" v="164" actId="9405"/>
          <ac:inkMkLst>
            <pc:docMk/>
            <pc:sldMk cId="243408908" sldId="277"/>
            <ac:inkMk id="14" creationId="{3A681754-5A35-5309-7A53-46868057DCF7}"/>
          </ac:inkMkLst>
        </pc:inkChg>
        <pc:inkChg chg="add">
          <ac:chgData name="Lydia Fagan" userId="788633f1-ccc0-48a5-9825-26f9d7a0c32c" providerId="ADAL" clId="{5E287E08-8D21-5344-B710-81582F551902}" dt="2025-07-08T00:20:28.855" v="165" actId="9405"/>
          <ac:inkMkLst>
            <pc:docMk/>
            <pc:sldMk cId="243408908" sldId="277"/>
            <ac:inkMk id="15" creationId="{8F708FA1-6619-BBD6-0FBA-00DFC4ABDB40}"/>
          </ac:inkMkLst>
        </pc:inkChg>
        <pc:inkChg chg="add mod">
          <ac:chgData name="Lydia Fagan" userId="788633f1-ccc0-48a5-9825-26f9d7a0c32c" providerId="ADAL" clId="{5E287E08-8D21-5344-B710-81582F551902}" dt="2025-07-08T00:22:57.758" v="233"/>
          <ac:inkMkLst>
            <pc:docMk/>
            <pc:sldMk cId="243408908" sldId="277"/>
            <ac:inkMk id="20" creationId="{820F9A30-F895-9FEA-9D97-E3F44CE6199A}"/>
          </ac:inkMkLst>
        </pc:inkChg>
      </pc:sldChg>
      <pc:sldChg chg="addSp delSp modSp add mod">
        <pc:chgData name="Lydia Fagan" userId="788633f1-ccc0-48a5-9825-26f9d7a0c32c" providerId="ADAL" clId="{5E287E08-8D21-5344-B710-81582F551902}" dt="2025-07-08T00:35:10.637" v="449" actId="5793"/>
        <pc:sldMkLst>
          <pc:docMk/>
          <pc:sldMk cId="3271738246" sldId="278"/>
        </pc:sldMkLst>
        <pc:spChg chg="mod">
          <ac:chgData name="Lydia Fagan" userId="788633f1-ccc0-48a5-9825-26f9d7a0c32c" providerId="ADAL" clId="{5E287E08-8D21-5344-B710-81582F551902}" dt="2025-07-08T00:22:40.303" v="228" actId="14100"/>
          <ac:spMkLst>
            <pc:docMk/>
            <pc:sldMk cId="3271738246" sldId="278"/>
            <ac:spMk id="19" creationId="{D13C72E9-B406-E262-7EDD-3DCCCD420D49}"/>
          </ac:spMkLst>
        </pc:spChg>
        <pc:picChg chg="add mod">
          <ac:chgData name="Lydia Fagan" userId="788633f1-ccc0-48a5-9825-26f9d7a0c32c" providerId="ADAL" clId="{5E287E08-8D21-5344-B710-81582F551902}" dt="2025-07-08T00:25:06.084" v="314" actId="1076"/>
          <ac:picMkLst>
            <pc:docMk/>
            <pc:sldMk cId="3271738246" sldId="278"/>
            <ac:picMk id="3" creationId="{8DCBD58A-CED4-9FA7-FE61-C854B5C02A4F}"/>
          </ac:picMkLst>
        </pc:picChg>
        <pc:inkChg chg="add del mod">
          <ac:chgData name="Lydia Fagan" userId="788633f1-ccc0-48a5-9825-26f9d7a0c32c" providerId="ADAL" clId="{5E287E08-8D21-5344-B710-81582F551902}" dt="2025-07-08T00:22:52.450" v="231" actId="688"/>
          <ac:inkMkLst>
            <pc:docMk/>
            <pc:sldMk cId="3271738246" sldId="278"/>
            <ac:inkMk id="5" creationId="{117040C9-FBA2-64A6-C685-7B6788725506}"/>
          </ac:inkMkLst>
        </pc:inkChg>
      </pc:sldChg>
      <pc:sldChg chg="addSp delSp modSp new mod">
        <pc:chgData name="Lydia Fagan" userId="788633f1-ccc0-48a5-9825-26f9d7a0c32c" providerId="ADAL" clId="{5E287E08-8D21-5344-B710-81582F551902}" dt="2025-07-08T00:49:16.731" v="574" actId="14100"/>
        <pc:sldMkLst>
          <pc:docMk/>
          <pc:sldMk cId="237912349" sldId="279"/>
        </pc:sldMkLst>
        <pc:spChg chg="mod">
          <ac:chgData name="Lydia Fagan" userId="788633f1-ccc0-48a5-9825-26f9d7a0c32c" providerId="ADAL" clId="{5E287E08-8D21-5344-B710-81582F551902}" dt="2025-07-08T00:26:50.188" v="323" actId="1076"/>
          <ac:spMkLst>
            <pc:docMk/>
            <pc:sldMk cId="237912349" sldId="279"/>
            <ac:spMk id="3" creationId="{BB20B33B-218D-9F55-B1E2-B48D45CF2969}"/>
          </ac:spMkLst>
        </pc:spChg>
        <pc:picChg chg="add mod">
          <ac:chgData name="Lydia Fagan" userId="788633f1-ccc0-48a5-9825-26f9d7a0c32c" providerId="ADAL" clId="{5E287E08-8D21-5344-B710-81582F551902}" dt="2025-07-08T00:49:16.731" v="574" actId="14100"/>
          <ac:picMkLst>
            <pc:docMk/>
            <pc:sldMk cId="237912349" sldId="279"/>
            <ac:picMk id="4" creationId="{16007A61-A327-2644-F833-8A1AE823CDCE}"/>
          </ac:picMkLst>
        </pc:picChg>
        <pc:picChg chg="add mod">
          <ac:chgData name="Lydia Fagan" userId="788633f1-ccc0-48a5-9825-26f9d7a0c32c" providerId="ADAL" clId="{5E287E08-8D21-5344-B710-81582F551902}" dt="2025-07-08T00:29:20.775" v="358" actId="14100"/>
          <ac:picMkLst>
            <pc:docMk/>
            <pc:sldMk cId="237912349" sldId="279"/>
            <ac:picMk id="5" creationId="{B1C77551-2D6E-66B9-F5D1-89C7E68CF142}"/>
          </ac:picMkLst>
        </pc:picChg>
        <pc:picChg chg="add mod">
          <ac:chgData name="Lydia Fagan" userId="788633f1-ccc0-48a5-9825-26f9d7a0c32c" providerId="ADAL" clId="{5E287E08-8D21-5344-B710-81582F551902}" dt="2025-07-08T00:28:50.809" v="353" actId="1076"/>
          <ac:picMkLst>
            <pc:docMk/>
            <pc:sldMk cId="237912349" sldId="279"/>
            <ac:picMk id="8" creationId="{18EFB2AD-2395-BF9B-E2E7-711A8F85995E}"/>
          </ac:picMkLst>
        </pc:picChg>
        <pc:picChg chg="add mod">
          <ac:chgData name="Lydia Fagan" userId="788633f1-ccc0-48a5-9825-26f9d7a0c32c" providerId="ADAL" clId="{5E287E08-8D21-5344-B710-81582F551902}" dt="2025-07-08T00:29:09.805" v="357" actId="1076"/>
          <ac:picMkLst>
            <pc:docMk/>
            <pc:sldMk cId="237912349" sldId="279"/>
            <ac:picMk id="9" creationId="{159D1538-451B-CCA2-A697-169271F5D544}"/>
          </ac:picMkLst>
        </pc:picChg>
      </pc:sldChg>
      <pc:sldChg chg="addSp delSp modSp add mod ord">
        <pc:chgData name="Lydia Fagan" userId="788633f1-ccc0-48a5-9825-26f9d7a0c32c" providerId="ADAL" clId="{5E287E08-8D21-5344-B710-81582F551902}" dt="2025-07-08T00:47:11.897" v="540" actId="478"/>
        <pc:sldMkLst>
          <pc:docMk/>
          <pc:sldMk cId="3168824605" sldId="280"/>
        </pc:sldMkLst>
        <pc:spChg chg="add mod">
          <ac:chgData name="Lydia Fagan" userId="788633f1-ccc0-48a5-9825-26f9d7a0c32c" providerId="ADAL" clId="{5E287E08-8D21-5344-B710-81582F551902}" dt="2025-07-08T00:41:58.949" v="474" actId="2711"/>
          <ac:spMkLst>
            <pc:docMk/>
            <pc:sldMk cId="3168824605" sldId="280"/>
            <ac:spMk id="3" creationId="{6DB7D1D7-FBBC-9D3A-513A-EF42E5D5D5B3}"/>
          </ac:spMkLst>
        </pc:spChg>
        <pc:picChg chg="add del mod">
          <ac:chgData name="Lydia Fagan" userId="788633f1-ccc0-48a5-9825-26f9d7a0c32c" providerId="ADAL" clId="{5E287E08-8D21-5344-B710-81582F551902}" dt="2025-07-08T00:47:11.897" v="540" actId="478"/>
          <ac:picMkLst>
            <pc:docMk/>
            <pc:sldMk cId="3168824605" sldId="280"/>
            <ac:picMk id="4" creationId="{B66CB914-91FC-D16C-B4F9-B8D81087F272}"/>
          </ac:picMkLst>
        </pc:picChg>
      </pc:sldChg>
      <pc:sldChg chg="addSp delSp modSp new mod">
        <pc:chgData name="Lydia Fagan" userId="788633f1-ccc0-48a5-9825-26f9d7a0c32c" providerId="ADAL" clId="{5E287E08-8D21-5344-B710-81582F551902}" dt="2025-07-08T00:46:53.406" v="536" actId="1076"/>
        <pc:sldMkLst>
          <pc:docMk/>
          <pc:sldMk cId="3398682625" sldId="281"/>
        </pc:sldMkLst>
        <pc:spChg chg="mod">
          <ac:chgData name="Lydia Fagan" userId="788633f1-ccc0-48a5-9825-26f9d7a0c32c" providerId="ADAL" clId="{5E287E08-8D21-5344-B710-81582F551902}" dt="2025-07-08T00:42:48.445" v="481" actId="1076"/>
          <ac:spMkLst>
            <pc:docMk/>
            <pc:sldMk cId="3398682625" sldId="281"/>
            <ac:spMk id="3" creationId="{E05E7277-6C88-221E-8183-585714CCACB8}"/>
          </ac:spMkLst>
        </pc:spChg>
        <pc:picChg chg="add mod">
          <ac:chgData name="Lydia Fagan" userId="788633f1-ccc0-48a5-9825-26f9d7a0c32c" providerId="ADAL" clId="{5E287E08-8D21-5344-B710-81582F551902}" dt="2025-07-08T00:43:22.545" v="493" actId="14100"/>
          <ac:picMkLst>
            <pc:docMk/>
            <pc:sldMk cId="3398682625" sldId="281"/>
            <ac:picMk id="4" creationId="{9B259F09-33A7-2628-2A6E-78F3544930D9}"/>
          </ac:picMkLst>
        </pc:picChg>
        <pc:picChg chg="add mod">
          <ac:chgData name="Lydia Fagan" userId="788633f1-ccc0-48a5-9825-26f9d7a0c32c" providerId="ADAL" clId="{5E287E08-8D21-5344-B710-81582F551902}" dt="2025-07-08T00:43:19.663" v="492" actId="1076"/>
          <ac:picMkLst>
            <pc:docMk/>
            <pc:sldMk cId="3398682625" sldId="281"/>
            <ac:picMk id="5" creationId="{B1A49F6B-5DDA-31EF-60F8-917C97A49E08}"/>
          </ac:picMkLst>
        </pc:picChg>
        <pc:picChg chg="add mod">
          <ac:chgData name="Lydia Fagan" userId="788633f1-ccc0-48a5-9825-26f9d7a0c32c" providerId="ADAL" clId="{5E287E08-8D21-5344-B710-81582F551902}" dt="2025-07-08T00:44:17.564" v="507" actId="688"/>
          <ac:picMkLst>
            <pc:docMk/>
            <pc:sldMk cId="3398682625" sldId="281"/>
            <ac:picMk id="6" creationId="{C08CBAB4-22A0-725D-156E-F21993F2A416}"/>
          </ac:picMkLst>
        </pc:picChg>
        <pc:picChg chg="add mod">
          <ac:chgData name="Lydia Fagan" userId="788633f1-ccc0-48a5-9825-26f9d7a0c32c" providerId="ADAL" clId="{5E287E08-8D21-5344-B710-81582F551902}" dt="2025-07-08T00:44:49.929" v="518" actId="1076"/>
          <ac:picMkLst>
            <pc:docMk/>
            <pc:sldMk cId="3398682625" sldId="281"/>
            <ac:picMk id="8" creationId="{31891880-70D2-280B-82B2-FE8C5742C432}"/>
          </ac:picMkLst>
        </pc:picChg>
        <pc:picChg chg="add mod">
          <ac:chgData name="Lydia Fagan" userId="788633f1-ccc0-48a5-9825-26f9d7a0c32c" providerId="ADAL" clId="{5E287E08-8D21-5344-B710-81582F551902}" dt="2025-07-08T00:46:53.406" v="536" actId="1076"/>
          <ac:picMkLst>
            <pc:docMk/>
            <pc:sldMk cId="3398682625" sldId="281"/>
            <ac:picMk id="11" creationId="{C0129F11-AE04-7529-F543-A72E1514B52E}"/>
          </ac:picMkLst>
        </pc:picChg>
      </pc:sldChg>
      <pc:sldChg chg="addSp delSp modSp add mod ord">
        <pc:chgData name="Lydia Fagan" userId="788633f1-ccc0-48a5-9825-26f9d7a0c32c" providerId="ADAL" clId="{5E287E08-8D21-5344-B710-81582F551902}" dt="2025-07-08T00:48:53.096" v="571" actId="1076"/>
        <pc:sldMkLst>
          <pc:docMk/>
          <pc:sldMk cId="2077704738" sldId="282"/>
        </pc:sldMkLst>
        <pc:spChg chg="mod">
          <ac:chgData name="Lydia Fagan" userId="788633f1-ccc0-48a5-9825-26f9d7a0c32c" providerId="ADAL" clId="{5E287E08-8D21-5344-B710-81582F551902}" dt="2025-07-08T00:47:47.763" v="553" actId="2711"/>
          <ac:spMkLst>
            <pc:docMk/>
            <pc:sldMk cId="2077704738" sldId="282"/>
            <ac:spMk id="3" creationId="{A5DB9BA5-83CA-AAC2-77E9-74DD3B3640B5}"/>
          </ac:spMkLst>
        </pc:spChg>
        <pc:picChg chg="add mod">
          <ac:chgData name="Lydia Fagan" userId="788633f1-ccc0-48a5-9825-26f9d7a0c32c" providerId="ADAL" clId="{5E287E08-8D21-5344-B710-81582F551902}" dt="2025-07-08T00:48:53.096" v="571" actId="1076"/>
          <ac:picMkLst>
            <pc:docMk/>
            <pc:sldMk cId="2077704738" sldId="282"/>
            <ac:picMk id="10" creationId="{6E560246-CFE2-8F36-7398-4C37D564F5D2}"/>
          </ac:picMkLst>
        </pc:picChg>
      </pc:sldChg>
    </pc:docChg>
  </pc:docChgLst>
  <pc:docChgLst>
    <pc:chgData name="Lydia Fagan" userId="S::lydia.fagan@sydney.edu.au::73670f4d-3786-4a2a-8dfc-20a99adfbb71" providerId="AD" clId="Web-{EB547856-BD58-711F-4E91-C37A8EC78F6B}"/>
    <pc:docChg chg="modSld">
      <pc:chgData name="Lydia Fagan" userId="S::lydia.fagan@sydney.edu.au::73670f4d-3786-4a2a-8dfc-20a99adfbb71" providerId="AD" clId="Web-{EB547856-BD58-711F-4E91-C37A8EC78F6B}" dt="2025-07-10T22:25:51.461" v="1"/>
      <pc:docMkLst>
        <pc:docMk/>
      </pc:docMkLst>
      <pc:sldChg chg="modNotes">
        <pc:chgData name="Lydia Fagan" userId="S::lydia.fagan@sydney.edu.au::73670f4d-3786-4a2a-8dfc-20a99adfbb71" providerId="AD" clId="Web-{EB547856-BD58-711F-4E91-C37A8EC78F6B}" dt="2025-07-10T22:25:51.461" v="1"/>
        <pc:sldMkLst>
          <pc:docMk/>
          <pc:sldMk cId="3138443646" sldId="275"/>
        </pc:sldMkLst>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15.835"/>
    </inkml:context>
    <inkml:brush xml:id="br0">
      <inkml:brushProperty name="width" value="0.1" units="cm"/>
      <inkml:brushProperty name="height" value="0.1" units="cm"/>
    </inkml:brush>
  </inkml:definitions>
  <inkml:trace contextRef="#ctx0" brushRef="#br0">63 1 24575,'0'48'0,"0"29"0,0-19 0,0 6 0,0 23 0,0 9-886,0-15 1,0 5-1,0 2 886,0-14 0,0 1 0,0 1 0,0 0 0,0 3 0,0 1 0,0 0 0,0-1 0,0-2 0,0 0 0,0 0 0,0-1 0,0 21 0,0-1 0,0-1 0,-1-2 0,0-2 0,0 0 0,0-1 0,-1-1 0,0 0-93,-1-1 1,0-1-1,-1 1 93,-1-4 0,0 0 0,0 1 0,0 3 0,1 1 0,-1 0 0,1 4 0,1 2 0,0 0 0,1 3 0,0 0 0,1 1-183,1-22 0,0 1 0,0 0 0,0 1 183,0 0 0,0 1 0,0 0 0,0 1 0,0 6 0,0 0 0,0 2 0,0 1-509,0 4 1,0 1-1,0 1 1,0 1 508,0-13 0,0 0 0,0 1 0,0 1 0,0 0 0,0 4 0,0 0 0,0 1 0,0 0 0,0-1 0,0 2 0,0 0 0,0-1 0,0 1 0,0-1 0,0-1 0,0-1 0,0 0 0,0 0 0,0-1 0,0-3 0,0-1 0,0 0 0,0-1 0,0 0 0,0 18 0,0-1 0,0-1 0,0 0 0,0-2 0,0 0 0,0-1 0,0 1 0,0 0 0,0 0 0,0-1 0,0 0-61,0-7 1,0 0 0,0-2 0,0 1 60,0-3 0,0 0 0,0-1 0,0-1 0,0-5 0,0-1 0,0-1 0,0-1 24,1 17 0,1-2 0,-1 0-24,1-3 0,0-2 0,0-1 0,-1-10 0,1-2 0,0-1 573,0 29 0,0-2-573,-2-7 0,0-2 0,0-5 0,0-1 1084,0 0 1,0 0-1085,0-1 0,0-1 803,-1 0 1,2 1-804,0-4 0,1-1 415,0-6 0,1-2-415,0-7 0,0-2 59,1-7 0,0-1-59,3 48 0,1-3 0,-4-47 0,0 1 0,0 0 0,0-1 0,0 44 0,0-12 0,-4-17 0,1-10 0,2-4 0,0 2 0,1-1 0,1 4 0,-1 0 0,0 2 0,-1 2 0,-3-3 0,0-2 0,0-4 0,0-6 0,0-9 0,0-7 0,0-4 0,-6-7 0,4-6 0,-5-7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0.902"/>
    </inkml:context>
    <inkml:brush xml:id="br0">
      <inkml:brushProperty name="width" value="0.1" units="cm"/>
      <inkml:brushProperty name="height" value="0.1" units="cm"/>
    </inkml:brush>
  </inkml:definitions>
  <inkml:trace contextRef="#ctx0" brushRef="#br0">16 1 24575,'0'15'0,"0"7"0,0 10 0,0 12 0,0 8 0,0 1 0,0 3 0,0-6 0,0 0 0,0 1 0,0 2 0,0 10 0,0 8 0,-3 8 0,-2 2 0,1-11 0,1-14 0,3-16 0,0-9 0,0-5 0,0-1 0,0 0 0,0 0 0,0 0 0,0-3 0,0-1 0,0 1 0,0 0 0,0-8 0,0-3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2.135"/>
    </inkml:context>
    <inkml:brush xml:id="br0">
      <inkml:brushProperty name="width" value="0.1" units="cm"/>
      <inkml:brushProperty name="height" value="0.1" units="cm"/>
    </inkml:brush>
  </inkml:definitions>
  <inkml:trace contextRef="#ctx0" brushRef="#br0">0 0 24575,'18'0'0,"3"0"0,12 0 0,12 0 0,6 0 0,5 0 0,-4 0 0,-5 0 0,1 0 0,-1 0 0,1 0 0,1 1 0,-1 4 0,-2 4 0,-4 3 0,-8 0 0,-3-2 0,-5-2 0,-4-1 0,-8-4 0,-6-1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3.752"/>
    </inkml:context>
    <inkml:brush xml:id="br0">
      <inkml:brushProperty name="width" value="0.1" units="cm"/>
      <inkml:brushProperty name="height" value="0.1" units="cm"/>
    </inkml:brush>
  </inkml:definitions>
  <inkml:trace contextRef="#ctx0" brushRef="#br0">383 1 24575,'-12'0'0,"3"0"0,-13 0 0,-9 0 0,-12 3 0,-6 6 0,4 8 0,4 6 0,9 2 0,6-3 0,5-4 0,1-4 0,4-2 0,5-6 0,7-2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6.070"/>
    </inkml:context>
    <inkml:brush xml:id="br0">
      <inkml:brushProperty name="width" value="0.1" units="cm"/>
      <inkml:brushProperty name="height" value="0.1" units="cm"/>
    </inkml:brush>
  </inkml:definitions>
  <inkml:trace contextRef="#ctx0" brushRef="#br0">452 74 24575,'1'-12'0,"4"-1"0,15 2 0,5 1 0,7-2 0,8 4 0,0 3 0,8 2 0,2 3 0,-1 0 0,1 0 0,-2 0 0,-2 0 0,-4 0 0,-6 0 0,-5 0 0,-9 5 0,-8 8 0,-8 15 0,-4 14 0,-5 13 0,-7 9 0,-11 5 0,-8 4 0,-6-5 0,-4-4 0,0-5 0,-7-7 0,0-5 0,0-4 0,4-6 0,4-1 0,-3-3 0,-7-2 0,-14 1 0,-15-9 0,-6-8 0,0-7 0,9-8 0,10 0 0,12-3 0,12-11 0,15-15 0,13-13 0,9-6 0,20 4 0,20 8 0,24 8 0,15 8 0,0 8 0,-5 6 0,-16 5 0,-10 1 0,-5 0 0,-3 3 0,3 4 0,1 6 0,0 11 0,0 8 0,0 10 0,2 4 0,6 3 0,9 4 0,7 1 0,2-2 0,-5-5 0,-10-8 0,-11-8 0,-7-2 0,-11-6 0,-10-10 0,-8-5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8.853"/>
    </inkml:context>
    <inkml:brush xml:id="br0">
      <inkml:brushProperty name="width" value="0.1" units="cm"/>
      <inkml:brushProperty name="height" value="0.1" units="cm"/>
    </inkml:brush>
  </inkml:definitions>
  <inkml:trace contextRef="#ctx0" brushRef="#br0">343 165 24575,'33'-2'0,"5"-12"0,9-13 0,10-9 0,1-2 0,-5 12 0,-5 11 0,-7 9 0,-4 6 0,-1 0 0,-4 0 0,-4 1 0,-6 5 0,-8 11 0,-7 11 0,-3 5 0,-3 3 0,-1 2 0,0 9 0,-5 8 0,-14 4 0,-20-2 0,-18-8 0,-22-5 0,-15-11 0,44-21 0,-2-2 0,1-4 0,1-1 0,-32-2 0,27-3 0,25 2 0,19 0 0,15 1 0,18 0 0,20-3 0,19 1 0,15-1 0,3 0 0,-1 0 0,-5 0 0,-9 3 0,-6 8 0,-6 7 0,-5 10 0,-11 8 0,-14 4 0,-12 6 0,-12 0 0,-13 2 0,-14 0 0,-12-2 0,-7-2 0,-6-6 0,-7-3 0,-8-10 0,-9-10 0,-1-9 0,-4-6 0,-3 4 0,-2 0 0,2 1-1696,17 2 0,29-5 0,19 1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15.835"/>
    </inkml:context>
    <inkml:brush xml:id="br0">
      <inkml:brushProperty name="width" value="0.1" units="cm"/>
      <inkml:brushProperty name="height" value="0.1" units="cm"/>
    </inkml:brush>
  </inkml:definitions>
  <inkml:trace contextRef="#ctx0" brushRef="#br0">63 1 24575,'0'48'0,"0"29"0,0-19 0,0 6 0,0 23 0,0 9-886,0-15 1,0 5-1,0 2 886,0-14 0,0 1 0,0 1 0,0 0 0,0 3 0,0 1 0,0 0 0,0-1 0,0-2 0,0 0 0,0 0 0,0-1 0,0 21 0,0-1 0,0-1 0,-1-2 0,0-2 0,0 0 0,0-1 0,-1-1 0,0 0-93,-1-1 1,0-1-1,-1 1 93,-1-4 0,0 0 0,0 1 0,0 3 0,1 1 0,-1 0 0,1 4 0,1 2 0,0 0 0,1 3 0,0 0 0,1 1-183,1-22 0,0 1 0,0 0 0,0 1 183,0 0 0,0 1 0,0 0 0,0 1 0,0 6 0,0 0 0,0 2 0,0 1-509,0 4 1,0 1-1,0 1 1,0 1 508,0-13 0,0 0 0,0 1 0,0 1 0,0 0 0,0 4 0,0 0 0,0 1 0,0 0 0,0-1 0,0 2 0,0 0 0,0-1 0,0 1 0,0-1 0,0-1 0,0-1 0,0 0 0,0 0 0,0-1 0,0-3 0,0-1 0,0 0 0,0-1 0,0 0 0,0 18 0,0-1 0,0-1 0,0 0 0,0-2 0,0 0 0,0-1 0,0 1 0,0 0 0,0 0 0,0-1 0,0 0-61,0-7 1,0 0 0,0-2 0,0 1 60,0-3 0,0 0 0,0-1 0,0-1 0,0-5 0,0-1 0,0-1 0,0-1 24,1 17 0,1-2 0,-1 0-24,1-3 0,0-2 0,0-1 0,-1-10 0,1-2 0,0-1 573,0 29 0,0-2-573,-2-7 0,0-2 0,0-5 0,0-1 1084,0 0 1,0 0-1085,0-1 0,0-1 803,-1 0 1,2 1-804,0-4 0,1-1 415,0-6 0,1-2-415,0-7 0,0-2 59,1-7 0,0-1-59,3 48 0,1-3 0,-4-47 0,0 1 0,0 0 0,0-1 0,0 44 0,0-12 0,-4-17 0,1-10 0,2-4 0,0 2 0,1-1 0,1 4 0,-1 0 0,0 2 0,-1 2 0,-3-3 0,0-2 0,0-4 0,0-6 0,0-9 0,0-7 0,0-4 0,-6-7 0,4-6 0,-5-7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0.902"/>
    </inkml:context>
    <inkml:brush xml:id="br0">
      <inkml:brushProperty name="width" value="0.1" units="cm"/>
      <inkml:brushProperty name="height" value="0.1" units="cm"/>
    </inkml:brush>
  </inkml:definitions>
  <inkml:trace contextRef="#ctx0" brushRef="#br0">16 1 24575,'0'15'0,"0"7"0,0 10 0,0 12 0,0 8 0,0 1 0,0 3 0,0-6 0,0 0 0,0 1 0,0 2 0,0 10 0,0 8 0,-3 8 0,-2 2 0,1-11 0,1-14 0,3-16 0,0-9 0,0-5 0,0-1 0,0 0 0,0 0 0,0 0 0,0-3 0,0-1 0,0 1 0,0 0 0,0-8 0,0-3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2.135"/>
    </inkml:context>
    <inkml:brush xml:id="br0">
      <inkml:brushProperty name="width" value="0.1" units="cm"/>
      <inkml:brushProperty name="height" value="0.1" units="cm"/>
    </inkml:brush>
  </inkml:definitions>
  <inkml:trace contextRef="#ctx0" brushRef="#br0">0 0 24575,'18'0'0,"3"0"0,12 0 0,12 0 0,6 0 0,5 0 0,-4 0 0,-5 0 0,1 0 0,-1 0 0,1 0 0,1 1 0,-1 4 0,-2 4 0,-4 3 0,-8 0 0,-3-2 0,-5-2 0,-4-1 0,-8-4 0,-6-1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3.752"/>
    </inkml:context>
    <inkml:brush xml:id="br0">
      <inkml:brushProperty name="width" value="0.1" units="cm"/>
      <inkml:brushProperty name="height" value="0.1" units="cm"/>
    </inkml:brush>
  </inkml:definitions>
  <inkml:trace contextRef="#ctx0" brushRef="#br0">383 1 24575,'-12'0'0,"3"0"0,-13 0 0,-9 0 0,-12 3 0,-6 6 0,4 8 0,4 6 0,9 2 0,6-3 0,5-4 0,1-4 0,4-2 0,5-6 0,7-2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6.070"/>
    </inkml:context>
    <inkml:brush xml:id="br0">
      <inkml:brushProperty name="width" value="0.1" units="cm"/>
      <inkml:brushProperty name="height" value="0.1" units="cm"/>
    </inkml:brush>
  </inkml:definitions>
  <inkml:trace contextRef="#ctx0" brushRef="#br0">452 74 24575,'1'-12'0,"4"-1"0,15 2 0,5 1 0,7-2 0,8 4 0,0 3 0,8 2 0,2 3 0,-1 0 0,1 0 0,-2 0 0,-2 0 0,-4 0 0,-6 0 0,-5 0 0,-9 5 0,-8 8 0,-8 15 0,-4 14 0,-5 13 0,-7 9 0,-11 5 0,-8 4 0,-6-5 0,-4-4 0,0-5 0,-7-7 0,0-5 0,0-4 0,4-6 0,4-1 0,-3-3 0,-7-2 0,-14 1 0,-15-9 0,-6-8 0,0-7 0,9-8 0,10 0 0,12-3 0,12-11 0,15-15 0,13-13 0,9-6 0,20 4 0,20 8 0,24 8 0,15 8 0,0 8 0,-5 6 0,-16 5 0,-10 1 0,-5 0 0,-3 3 0,3 4 0,1 6 0,0 11 0,0 8 0,0 10 0,2 4 0,6 3 0,9 4 0,7 1 0,2-2 0,-5-5 0,-10-8 0,-11-8 0,-7-2 0,-11-6 0,-10-10 0,-8-5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0.902"/>
    </inkml:context>
    <inkml:brush xml:id="br0">
      <inkml:brushProperty name="width" value="0.1" units="cm"/>
      <inkml:brushProperty name="height" value="0.1" units="cm"/>
    </inkml:brush>
  </inkml:definitions>
  <inkml:trace contextRef="#ctx0" brushRef="#br0">16 1 24575,'0'15'0,"0"7"0,0 10 0,0 12 0,0 8 0,0 1 0,0 3 0,0-6 0,0 0 0,0 1 0,0 2 0,0 10 0,0 8 0,-3 8 0,-2 2 0,1-11 0,1-14 0,3-16 0,0-9 0,0-5 0,0-1 0,0 0 0,0 0 0,0 0 0,0-3 0,0-1 0,0 1 0,0 0 0,0-8 0,0-3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8.853"/>
    </inkml:context>
    <inkml:brush xml:id="br0">
      <inkml:brushProperty name="width" value="0.1" units="cm"/>
      <inkml:brushProperty name="height" value="0.1" units="cm"/>
    </inkml:brush>
  </inkml:definitions>
  <inkml:trace contextRef="#ctx0" brushRef="#br0">343 165 24575,'33'-2'0,"5"-12"0,9-13 0,10-9 0,1-2 0,-5 12 0,-5 11 0,-7 9 0,-4 6 0,-1 0 0,-4 0 0,-4 1 0,-6 5 0,-8 11 0,-7 11 0,-3 5 0,-3 3 0,-1 2 0,0 9 0,-5 8 0,-14 4 0,-20-2 0,-18-8 0,-22-5 0,-15-11 0,44-21 0,-2-2 0,1-4 0,1-1 0,-32-2 0,27-3 0,25 2 0,19 0 0,15 1 0,18 0 0,20-3 0,19 1 0,15-1 0,3 0 0,-1 0 0,-5 0 0,-9 3 0,-6 8 0,-6 7 0,-5 10 0,-11 8 0,-14 4 0,-12 6 0,-12 0 0,-13 2 0,-14 0 0,-12-2 0,-7-2 0,-6-6 0,-7-3 0,-8-10 0,-9-10 0,-1-9 0,-4-6 0,-3 4 0,-2 0 0,2 1-1696,17 2 0,29-5 0,19 1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2:57.756"/>
    </inkml:context>
    <inkml:brush xml:id="br0">
      <inkml:brushProperty name="width" value="0.1" units="cm"/>
      <inkml:brushProperty name="height" value="0.1" units="cm"/>
    </inkml:brush>
  </inkml:definitions>
  <inkml:trace contextRef="#ctx0" brushRef="#br0">998 0 24575,'6'15'0,"-1"17"0,-5 47 0,0-18 0,0 5 0,0 17 0,0 4 0,0 10 0,0 1 0,0-31 0,0 0 0,0 1 0,0-1 0,1-1 0,-2 1 0,-1 30 0,0-1 0,0-1 0,-1-1 0,1-7 0,-1-2 0,1-2 0,1 0 0,1-3 0,0-1 0,0-2 0,0-1 0,0-2 0,0 1 0,0 0 0,0 2 0,0 1 0,0 2 0,0 5 0,0 2 0,0 4 0,0 1 0,0 1 0,0 0 0,0 2 0,0 1 0,0-29 0,0 0 0,0 1-197,0 0 1,0 2-1,0 1 197,0 6 0,0 3 0,0 1 0,0 4 0,0 2 0,-1 0-404,-1 2 0,-1 1 0,-1 2 404,1-19 0,-1 2 0,0 1 0,-2 0 0,0 4 0,-1-1 0,-1 2 0,-1 0-483,-1 6 0,0 1 0,-2 1 0,1 1 483,-2 5 0,0 1 0,0 0 0,-1 1 0,2-18 0,0 1 0,-1-1 0,0 1 0,1-1 0,-1 2 0,0 0 0,0 0 0,0 0 0,0 0-425,-1 3 0,0-1 0,0 1 0,1 0 0,-1 0 425,0 1 0,0 0 0,0 0 0,1 0 0,-1 1 0,1 0 0,0 1 0,-1 0 0,2 1 0,-1-1 0,0 2 0,0-1 0,1 1 0,0 0 0,1 0 0,0 2 0,1 1 0,0 0 0,1 1 0,0 1-396,1-11 1,1 1 0,-1 0 0,1 2-1,0 0 1,0 0 395,-1 6 0,1 1 0,-1 1 0,1 1 0,0 0 0,-1 1 0,1-9 0,-1 0 0,1 1 0,-1 1 0,0-1 0,0 0 0,0 0 0,-1 10 0,0 1 0,-1-1 0,1 0 0,0-1 0,-1-2 0,1-4 0,0-2 0,0 0 0,0-1 0,0-1 0,0-3-73,0 6 1,0-1 0,-1-3 0,2-1 0,-1-4 72,1 4 0,0-3 0,1-3 0,0-2 433,0 11 0,-1-4 0,2-5-433,1 8 0,1-8 958,2-21 0,1-5-958,1 22 3459,0-22-3459,0-16 1805,-3-15-1805,-12-10 0,9-9 0,-8-3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15.835"/>
    </inkml:context>
    <inkml:brush xml:id="br0">
      <inkml:brushProperty name="width" value="0.1" units="cm"/>
      <inkml:brushProperty name="height" value="0.1" units="cm"/>
    </inkml:brush>
  </inkml:definitions>
  <inkml:trace contextRef="#ctx0" brushRef="#br0">63 1 24575,'0'48'0,"0"29"0,0-19 0,0 6 0,0 23 0,0 9-886,0-15 1,0 5-1,0 2 886,0-14 0,0 1 0,0 1 0,0 0 0,0 3 0,0 1 0,0 0 0,0-1 0,0-2 0,0 0 0,0 0 0,0-1 0,0 21 0,0-1 0,0-1 0,-1-2 0,0-2 0,0 0 0,0-1 0,-1-1 0,0 0-93,-1-1 1,0-1-1,-1 1 93,-1-4 0,0 0 0,0 1 0,0 3 0,1 1 0,-1 0 0,1 4 0,1 2 0,0 0 0,1 3 0,0 0 0,1 1-183,1-22 0,0 1 0,0 0 0,0 1 183,0 0 0,0 1 0,0 0 0,0 1 0,0 6 0,0 0 0,0 2 0,0 1-509,0 4 1,0 1-1,0 1 1,0 1 508,0-13 0,0 0 0,0 1 0,0 1 0,0 0 0,0 4 0,0 0 0,0 1 0,0 0 0,0-1 0,0 2 0,0 0 0,0-1 0,0 1 0,0-1 0,0-1 0,0-1 0,0 0 0,0 0 0,0-1 0,0-3 0,0-1 0,0 0 0,0-1 0,0 0 0,0 18 0,0-1 0,0-1 0,0 0 0,0-2 0,0 0 0,0-1 0,0 1 0,0 0 0,0 0 0,0-1 0,0 0-61,0-7 1,0 0 0,0-2 0,0 1 60,0-3 0,0 0 0,0-1 0,0-1 0,0-5 0,0-1 0,0-1 0,0-1 24,1 17 0,1-2 0,-1 0-24,1-3 0,0-2 0,0-1 0,-1-10 0,1-2 0,0-1 573,0 29 0,0-2-573,-2-7 0,0-2 0,0-5 0,0-1 1084,0 0 1,0 0-1085,0-1 0,0-1 803,-1 0 1,2 1-804,0-4 0,1-1 415,0-6 0,1-2-415,0-7 0,0-2 59,1-7 0,0-1-59,3 48 0,1-3 0,-4-47 0,0 1 0,0 0 0,0-1 0,0 44 0,0-12 0,-4-17 0,1-10 0,2-4 0,0 2 0,1-1 0,1 4 0,-1 0 0,0 2 0,-1 2 0,-3-3 0,0-2 0,0-4 0,0-6 0,0-9 0,0-7 0,0-4 0,-6-7 0,4-6 0,-5-7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0.902"/>
    </inkml:context>
    <inkml:brush xml:id="br0">
      <inkml:brushProperty name="width" value="0.1" units="cm"/>
      <inkml:brushProperty name="height" value="0.1" units="cm"/>
    </inkml:brush>
  </inkml:definitions>
  <inkml:trace contextRef="#ctx0" brushRef="#br0">16 1 24575,'0'15'0,"0"7"0,0 10 0,0 12 0,0 8 0,0 1 0,0 3 0,0-6 0,0 0 0,0 1 0,0 2 0,0 10 0,0 8 0,-3 8 0,-2 2 0,1-11 0,1-14 0,3-16 0,0-9 0,0-5 0,0-1 0,0 0 0,0 0 0,0 0 0,0-3 0,0-1 0,0 1 0,0 0 0,0-8 0,0-3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2.135"/>
    </inkml:context>
    <inkml:brush xml:id="br0">
      <inkml:brushProperty name="width" value="0.1" units="cm"/>
      <inkml:brushProperty name="height" value="0.1" units="cm"/>
    </inkml:brush>
  </inkml:definitions>
  <inkml:trace contextRef="#ctx0" brushRef="#br0">0 0 24575,'18'0'0,"3"0"0,12 0 0,12 0 0,6 0 0,5 0 0,-4 0 0,-5 0 0,1 0 0,-1 0 0,1 0 0,1 1 0,-1 4 0,-2 4 0,-4 3 0,-8 0 0,-3-2 0,-5-2 0,-4-1 0,-8-4 0,-6-1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3.752"/>
    </inkml:context>
    <inkml:brush xml:id="br0">
      <inkml:brushProperty name="width" value="0.1" units="cm"/>
      <inkml:brushProperty name="height" value="0.1" units="cm"/>
    </inkml:brush>
  </inkml:definitions>
  <inkml:trace contextRef="#ctx0" brushRef="#br0">383 1 24575,'-12'0'0,"3"0"0,-13 0 0,-9 0 0,-12 3 0,-6 6 0,4 8 0,4 6 0,9 2 0,6-3 0,5-4 0,1-4 0,4-2 0,5-6 0,7-2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6.070"/>
    </inkml:context>
    <inkml:brush xml:id="br0">
      <inkml:brushProperty name="width" value="0.1" units="cm"/>
      <inkml:brushProperty name="height" value="0.1" units="cm"/>
    </inkml:brush>
  </inkml:definitions>
  <inkml:trace contextRef="#ctx0" brushRef="#br0">452 74 24575,'1'-12'0,"4"-1"0,15 2 0,5 1 0,7-2 0,8 4 0,0 3 0,8 2 0,2 3 0,-1 0 0,1 0 0,-2 0 0,-2 0 0,-4 0 0,-6 0 0,-5 0 0,-9 5 0,-8 8 0,-8 15 0,-4 14 0,-5 13 0,-7 9 0,-11 5 0,-8 4 0,-6-5 0,-4-4 0,0-5 0,-7-7 0,0-5 0,0-4 0,4-6 0,4-1 0,-3-3 0,-7-2 0,-14 1 0,-15-9 0,-6-8 0,0-7 0,9-8 0,10 0 0,12-3 0,12-11 0,15-15 0,13-13 0,9-6 0,20 4 0,20 8 0,24 8 0,15 8 0,0 8 0,-5 6 0,-16 5 0,-10 1 0,-5 0 0,-3 3 0,3 4 0,1 6 0,0 11 0,0 8 0,0 10 0,2 4 0,6 3 0,9 4 0,7 1 0,2-2 0,-5-5 0,-10-8 0,-11-8 0,-7-2 0,-11-6 0,-10-10 0,-8-5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8.853"/>
    </inkml:context>
    <inkml:brush xml:id="br0">
      <inkml:brushProperty name="width" value="0.1" units="cm"/>
      <inkml:brushProperty name="height" value="0.1" units="cm"/>
    </inkml:brush>
  </inkml:definitions>
  <inkml:trace contextRef="#ctx0" brushRef="#br0">343 165 24575,'33'-2'0,"5"-12"0,9-13 0,10-9 0,1-2 0,-5 12 0,-5 11 0,-7 9 0,-4 6 0,-1 0 0,-4 0 0,-4 1 0,-6 5 0,-8 11 0,-7 11 0,-3 5 0,-3 3 0,-1 2 0,0 9 0,-5 8 0,-14 4 0,-20-2 0,-18-8 0,-22-5 0,-15-11 0,44-21 0,-2-2 0,1-4 0,1-1 0,-32-2 0,27-3 0,25 2 0,19 0 0,15 1 0,18 0 0,20-3 0,19 1 0,15-1 0,3 0 0,-1 0 0,-5 0 0,-9 3 0,-6 8 0,-6 7 0,-5 10 0,-11 8 0,-14 4 0,-12 6 0,-12 0 0,-13 2 0,-14 0 0,-12-2 0,-7-2 0,-6-6 0,-7-3 0,-8-10 0,-9-10 0,-1-9 0,-4-6 0,-3 4 0,-2 0 0,2 1-1696,17 2 0,29-5 0,19 1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2:57.756"/>
    </inkml:context>
    <inkml:brush xml:id="br0">
      <inkml:brushProperty name="width" value="0.1" units="cm"/>
      <inkml:brushProperty name="height" value="0.1" units="cm"/>
    </inkml:brush>
  </inkml:definitions>
  <inkml:trace contextRef="#ctx0" brushRef="#br0">998 0 24575,'6'15'0,"-1"17"0,-5 47 0,0-18 0,0 5 0,0 17 0,0 4 0,0 10 0,0 1 0,0-31 0,0 0 0,0 1 0,0-1 0,1-1 0,-2 1 0,-1 30 0,0-1 0,0-1 0,-1-1 0,1-7 0,-1-2 0,1-2 0,1 0 0,1-3 0,0-1 0,0-2 0,0-1 0,0-2 0,0 1 0,0 0 0,0 2 0,0 1 0,0 2 0,0 5 0,0 2 0,0 4 0,0 1 0,0 1 0,0 0 0,0 2 0,0 1 0,0-29 0,0 0 0,0 1-197,0 0 1,0 2-1,0 1 197,0 6 0,0 3 0,0 1 0,0 4 0,0 2 0,-1 0-404,-1 2 0,-1 1 0,-1 2 404,1-19 0,-1 2 0,0 1 0,-2 0 0,0 4 0,-1-1 0,-1 2 0,-1 0-483,-1 6 0,0 1 0,-2 1 0,1 1 483,-2 5 0,0 1 0,0 0 0,-1 1 0,2-18 0,0 1 0,-1-1 0,0 1 0,1-1 0,-1 2 0,0 0 0,0 0 0,0 0 0,0 0-425,-1 3 0,0-1 0,0 1 0,1 0 0,-1 0 425,0 1 0,0 0 0,0 0 0,1 0 0,-1 1 0,1 0 0,0 1 0,-1 0 0,2 1 0,-1-1 0,0 2 0,0-1 0,1 1 0,0 0 0,1 0 0,0 2 0,1 1 0,0 0 0,1 1 0,0 1-396,1-11 1,1 1 0,-1 0 0,1 2-1,0 0 1,0 0 395,-1 6 0,1 1 0,-1 1 0,1 1 0,0 0 0,-1 1 0,1-9 0,-1 0 0,1 1 0,-1 1 0,0-1 0,0 0 0,0 0 0,-1 10 0,0 1 0,-1-1 0,1 0 0,0-1 0,-1-2 0,1-4 0,0-2 0,0 0 0,0-1 0,0-1 0,0-3-73,0 6 1,0-1 0,-1-3 0,2-1 0,-1-4 72,1 4 0,0-3 0,1-3 0,0-2 433,0 11 0,-1-4 0,2-5-433,1 8 0,1-8 958,2-21 0,1-5-958,1 22 3459,0-22-3459,0-16 1805,-3-15-1805,-12-10 0,9-9 0,-8-3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2.135"/>
    </inkml:context>
    <inkml:brush xml:id="br0">
      <inkml:brushProperty name="width" value="0.1" units="cm"/>
      <inkml:brushProperty name="height" value="0.1" units="cm"/>
    </inkml:brush>
  </inkml:definitions>
  <inkml:trace contextRef="#ctx0" brushRef="#br0">0 0 24575,'18'0'0,"3"0"0,12 0 0,12 0 0,6 0 0,5 0 0,-4 0 0,-5 0 0,1 0 0,-1 0 0,1 0 0,1 1 0,-1 4 0,-2 4 0,-4 3 0,-8 0 0,-3-2 0,-5-2 0,-4-1 0,-8-4 0,-6-1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3.752"/>
    </inkml:context>
    <inkml:brush xml:id="br0">
      <inkml:brushProperty name="width" value="0.1" units="cm"/>
      <inkml:brushProperty name="height" value="0.1" units="cm"/>
    </inkml:brush>
  </inkml:definitions>
  <inkml:trace contextRef="#ctx0" brushRef="#br0">383 1 24575,'-12'0'0,"3"0"0,-13 0 0,-9 0 0,-12 3 0,-6 6 0,4 8 0,4 6 0,9 2 0,6-3 0,5-4 0,1-4 0,4-2 0,5-6 0,7-2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6.070"/>
    </inkml:context>
    <inkml:brush xml:id="br0">
      <inkml:brushProperty name="width" value="0.1" units="cm"/>
      <inkml:brushProperty name="height" value="0.1" units="cm"/>
    </inkml:brush>
  </inkml:definitions>
  <inkml:trace contextRef="#ctx0" brushRef="#br0">452 74 24575,'1'-12'0,"4"-1"0,15 2 0,5 1 0,7-2 0,8 4 0,0 3 0,8 2 0,2 3 0,-1 0 0,1 0 0,-2 0 0,-2 0 0,-4 0 0,-6 0 0,-5 0 0,-9 5 0,-8 8 0,-8 15 0,-4 14 0,-5 13 0,-7 9 0,-11 5 0,-8 4 0,-6-5 0,-4-4 0,0-5 0,-7-7 0,0-5 0,0-4 0,4-6 0,4-1 0,-3-3 0,-7-2 0,-14 1 0,-15-9 0,-6-8 0,0-7 0,9-8 0,10 0 0,12-3 0,12-11 0,15-15 0,13-13 0,9-6 0,20 4 0,20 8 0,24 8 0,15 8 0,0 8 0,-5 6 0,-16 5 0,-10 1 0,-5 0 0,-3 3 0,3 4 0,1 6 0,0 11 0,0 8 0,0 10 0,2 4 0,6 3 0,9 4 0,7 1 0,2-2 0,-5-5 0,-10-8 0,-11-8 0,-7-2 0,-11-6 0,-10-10 0,-8-5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28.853"/>
    </inkml:context>
    <inkml:brush xml:id="br0">
      <inkml:brushProperty name="width" value="0.1" units="cm"/>
      <inkml:brushProperty name="height" value="0.1" units="cm"/>
    </inkml:brush>
  </inkml:definitions>
  <inkml:trace contextRef="#ctx0" brushRef="#br0">343 165 24575,'33'-2'0,"5"-12"0,9-13 0,10-9 0,1-2 0,-5 12 0,-5 11 0,-7 9 0,-4 6 0,-1 0 0,-4 0 0,-4 1 0,-6 5 0,-8 11 0,-7 11 0,-3 5 0,-3 3 0,-1 2 0,0 9 0,-5 8 0,-14 4 0,-20-2 0,-18-8 0,-22-5 0,-15-11 0,44-21 0,-2-2 0,1-4 0,1-1 0,-32-2 0,27-3 0,25 2 0,19 0 0,15 1 0,18 0 0,20-3 0,19 1 0,15-1 0,3 0 0,-1 0 0,-5 0 0,-9 3 0,-6 8 0,-6 7 0,-5 10 0,-11 8 0,-14 4 0,-12 6 0,-12 0 0,-13 2 0,-14 0 0,-12-2 0,-7-2 0,-6-6 0,-7-3 0,-8-10 0,-9-10 0,-1-9 0,-4-6 0,-3 4 0,-2 0 0,2 1-1696,17 2 0,29-5 0,19 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2:57.756"/>
    </inkml:context>
    <inkml:brush xml:id="br0">
      <inkml:brushProperty name="width" value="0.1" units="cm"/>
      <inkml:brushProperty name="height" value="0.1" units="cm"/>
    </inkml:brush>
  </inkml:definitions>
  <inkml:trace contextRef="#ctx0" brushRef="#br0">998 0 24575,'6'15'0,"-1"17"0,-5 47 0,0-18 0,0 5 0,0 17 0,0 4 0,0 10 0,0 1 0,0-31 0,0 0 0,0 1 0,0-1 0,1-1 0,-2 1 0,-1 30 0,0-1 0,0-1 0,-1-1 0,1-7 0,-1-2 0,1-2 0,1 0 0,1-3 0,0-1 0,0-2 0,0-1 0,0-2 0,0 1 0,0 0 0,0 2 0,0 1 0,0 2 0,0 5 0,0 2 0,0 4 0,0 1 0,0 1 0,0 0 0,0 2 0,0 1 0,0-29 0,0 0 0,0 1-197,0 0 1,0 2-1,0 1 197,0 6 0,0 3 0,0 1 0,0 4 0,0 2 0,-1 0-404,-1 2 0,-1 1 0,-1 2 404,1-19 0,-1 2 0,0 1 0,-2 0 0,0 4 0,-1-1 0,-1 2 0,-1 0-483,-1 6 0,0 1 0,-2 1 0,1 1 483,-2 5 0,0 1 0,0 0 0,-1 1 0,2-18 0,0 1 0,-1-1 0,0 1 0,1-1 0,-1 2 0,0 0 0,0 0 0,0 0 0,0 0-425,-1 3 0,0-1 0,0 1 0,1 0 0,-1 0 425,0 1 0,0 0 0,0 0 0,1 0 0,-1 1 0,1 0 0,0 1 0,-1 0 0,2 1 0,-1-1 0,0 2 0,0-1 0,1 1 0,0 0 0,1 0 0,0 2 0,1 1 0,0 0 0,1 1 0,0 1-396,1-11 1,1 1 0,-1 0 0,1 2-1,0 0 1,0 0 395,-1 6 0,1 1 0,-1 1 0,1 1 0,0 0 0,-1 1 0,1-9 0,-1 0 0,1 1 0,-1 1 0,0-1 0,0 0 0,0 0 0,-1 10 0,0 1 0,-1-1 0,1 0 0,0-1 0,-1-2 0,1-4 0,0-2 0,0 0 0,0-1 0,0-1 0,0-3-73,0 6 1,0-1 0,-1-3 0,2-1 0,-1-4 72,1 4 0,0-3 0,1-3 0,0-2 433,0 11 0,-1-4 0,2-5-433,1 8 0,1-8 958,2-21 0,1-5-958,1 22 3459,0-22-3459,0-16 1805,-3-15-1805,-12-10 0,9-9 0,-8-3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12.852"/>
    </inkml:context>
    <inkml:brush xml:id="br0">
      <inkml:brushProperty name="width" value="0.1" units="cm"/>
      <inkml:brushProperty name="height" value="0.1" units="cm"/>
    </inkml:brush>
  </inkml:definitions>
  <inkml:trace contextRef="#ctx0" brushRef="#br0">998 0 24575,'6'15'0,"-1"17"0,-5 47 0,0-18 0,0 5 0,0 17 0,0 4 0,0 10 0,0 1 0,0-31 0,0 0 0,0 1 0,0-1 0,1-1 0,-2 1 0,-1 30 0,0-1 0,0-1 0,-1-1 0,1-7 0,-1-2 0,1-2 0,1 0 0,1-3 0,0-1 0,0-2 0,0-1 0,0-2 0,0 1 0,0 0 0,0 2 0,0 1 0,0 2 0,0 5 0,0 2 0,0 4 0,0 1 0,0 1 0,0 0 0,0 2 0,0 1 0,0-29 0,0 0 0,0 1-197,0 0 1,0 2-1,0 1 197,0 6 0,0 3 0,0 1 0,0 4 0,0 2 0,-1 0-404,-1 2 0,-1 1 0,-1 2 404,1-19 0,-1 2 0,0 1 0,-2 0 0,0 4 0,-1-1 0,-1 2 0,-1 0-483,-1 6 0,0 1 0,-2 1 0,1 1 483,-2 5 0,0 1 0,0 0 0,-1 1 0,2-18 0,0 1 0,-1-1 0,0 1 0,1-1 0,-1 2 0,0 0 0,0 0 0,0 0 0,0 0-425,-1 3 0,0-1 0,0 1 0,1 0 0,-1 0 425,0 1 0,0 0 0,0 0 0,1 0 0,-1 1 0,1 0 0,0 1 0,-1 0 0,2 1 0,-1-1 0,0 2 0,0-1 0,1 1 0,0 0 0,1 0 0,0 2 0,1 1 0,0 0 0,1 1 0,0 1-396,1-11 1,1 1 0,-1 0 0,1 2-1,0 0 1,0 0 395,-1 6 0,1 1 0,-1 1 0,1 1 0,0 0 0,-1 1 0,1-9 0,-1 0 0,1 1 0,-1 1 0,0-1 0,0 0 0,0 0 0,-1 10 0,0 1 0,-1-1 0,1 0 0,0-1 0,-1-2 0,1-4 0,0-2 0,0 0 0,0-1 0,0-1 0,0-3-73,0 6 1,0-1 0,-1-3 0,2-1 0,-1-4 72,1 4 0,0-3 0,1-3 0,0-2 433,0 11 0,-1-4 0,2-5-433,1 8 0,1-8 958,2-21 0,1-5-958,1 22 3459,0-22-3459,0-16 1805,-3-15-1805,-12-10 0,9-9 0,-8-3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7-08T00:20:15.835"/>
    </inkml:context>
    <inkml:brush xml:id="br0">
      <inkml:brushProperty name="width" value="0.1" units="cm"/>
      <inkml:brushProperty name="height" value="0.1" units="cm"/>
    </inkml:brush>
  </inkml:definitions>
  <inkml:trace contextRef="#ctx0" brushRef="#br0">63 1 24575,'0'48'0,"0"29"0,0-19 0,0 6 0,0 23 0,0 9-886,0-15 1,0 5-1,0 2 886,0-14 0,0 1 0,0 1 0,0 0 0,0 3 0,0 1 0,0 0 0,0-1 0,0-2 0,0 0 0,0 0 0,0-1 0,0 21 0,0-1 0,0-1 0,-1-2 0,0-2 0,0 0 0,0-1 0,-1-1 0,0 0-93,-1-1 1,0-1-1,-1 1 93,-1-4 0,0 0 0,0 1 0,0 3 0,1 1 0,-1 0 0,1 4 0,1 2 0,0 0 0,1 3 0,0 0 0,1 1-183,1-22 0,0 1 0,0 0 0,0 1 183,0 0 0,0 1 0,0 0 0,0 1 0,0 6 0,0 0 0,0 2 0,0 1-509,0 4 1,0 1-1,0 1 1,0 1 508,0-13 0,0 0 0,0 1 0,0 1 0,0 0 0,0 4 0,0 0 0,0 1 0,0 0 0,0-1 0,0 2 0,0 0 0,0-1 0,0 1 0,0-1 0,0-1 0,0-1 0,0 0 0,0 0 0,0-1 0,0-3 0,0-1 0,0 0 0,0-1 0,0 0 0,0 18 0,0-1 0,0-1 0,0 0 0,0-2 0,0 0 0,0-1 0,0 1 0,0 0 0,0 0 0,0-1 0,0 0-61,0-7 1,0 0 0,0-2 0,0 1 60,0-3 0,0 0 0,0-1 0,0-1 0,0-5 0,0-1 0,0-1 0,0-1 24,1 17 0,1-2 0,-1 0-24,1-3 0,0-2 0,0-1 0,-1-10 0,1-2 0,0-1 573,0 29 0,0-2-573,-2-7 0,0-2 0,0-5 0,0-1 1084,0 0 1,0 0-1085,0-1 0,0-1 803,-1 0 1,2 1-804,0-4 0,1-1 415,0-6 0,1-2-415,0-7 0,0-2 59,1-7 0,0-1-59,3 48 0,1-3 0,-4-47 0,0 1 0,0 0 0,0-1 0,0 44 0,0-12 0,-4-17 0,1-10 0,2-4 0,0 2 0,1-1 0,1 4 0,-1 0 0,0 2 0,-1 2 0,-3-3 0,0-2 0,0-4 0,0-6 0,0-9 0,0-7 0,0-4 0,-6-7 0,4-6 0,-5-7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98D715-26C9-8741-BD9B-226051100678}" type="datetimeFigureOut">
              <a:rPr lang="en-US" smtClean="0"/>
              <a:t>7/10/2025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03611F-8A0A-9747-89BF-22797BFD6306}" type="slidenum">
              <a:rPr lang="en-US" smtClean="0"/>
              <a:t>‹#›</a:t>
            </a:fld>
            <a:endParaRPr lang="en-US"/>
          </a:p>
        </p:txBody>
      </p:sp>
    </p:spTree>
    <p:extLst>
      <p:ext uri="{BB962C8B-B14F-4D97-AF65-F5344CB8AC3E}">
        <p14:creationId xmlns:p14="http://schemas.microsoft.com/office/powerpoint/2010/main" val="101594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fonts.google.com/share?selection.family=DynaPuff:wght@400..700"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font is </a:t>
            </a:r>
            <a:r>
              <a:rPr lang="en-US" dirty="0" err="1"/>
              <a:t>DynaPuff</a:t>
            </a:r>
            <a:r>
              <a:rPr lang="en-US" dirty="0"/>
              <a:t>, which you can download </a:t>
            </a:r>
            <a:r>
              <a:rPr lang="en-US" dirty="0">
                <a:hlinkClick r:id="rId3"/>
              </a:rPr>
              <a:t>here</a:t>
            </a:r>
            <a:r>
              <a:rPr lang="en-US" dirty="0"/>
              <a:t> if you would like to edit these slides.</a:t>
            </a:r>
          </a:p>
        </p:txBody>
      </p:sp>
      <p:sp>
        <p:nvSpPr>
          <p:cNvPr id="4" name="Slide Number Placeholder 3"/>
          <p:cNvSpPr>
            <a:spLocks noGrp="1"/>
          </p:cNvSpPr>
          <p:nvPr>
            <p:ph type="sldNum" sz="quarter" idx="5"/>
          </p:nvPr>
        </p:nvSpPr>
        <p:spPr/>
        <p:txBody>
          <a:bodyPr/>
          <a:lstStyle/>
          <a:p>
            <a:fld id="{C303611F-8A0A-9747-89BF-22797BFD6306}" type="slidenum">
              <a:rPr lang="en-US" smtClean="0"/>
              <a:t>1</a:t>
            </a:fld>
            <a:endParaRPr lang="en-US"/>
          </a:p>
        </p:txBody>
      </p:sp>
    </p:spTree>
    <p:extLst>
      <p:ext uri="{BB962C8B-B14F-4D97-AF65-F5344CB8AC3E}">
        <p14:creationId xmlns:p14="http://schemas.microsoft.com/office/powerpoint/2010/main" val="1007860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FBF03F6-8D96-7841-95F1-D107966CFECA}" type="slidenum">
              <a:rPr lang="en-US" smtClean="0"/>
              <a:t>2</a:t>
            </a:fld>
            <a:endParaRPr lang="en-US"/>
          </a:p>
        </p:txBody>
      </p:sp>
    </p:spTree>
    <p:extLst>
      <p:ext uri="{BB962C8B-B14F-4D97-AF65-F5344CB8AC3E}">
        <p14:creationId xmlns:p14="http://schemas.microsoft.com/office/powerpoint/2010/main" val="734796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A3D83-B1A3-5E78-0C9D-4F785547A77D}"/>
              </a:ext>
            </a:extLst>
          </p:cNvPr>
          <p:cNvSpPr>
            <a:spLocks noGrp="1"/>
          </p:cNvSpPr>
          <p:nvPr>
            <p:ph type="ctrTitle"/>
          </p:nvPr>
        </p:nvSpPr>
        <p:spPr>
          <a:xfrm>
            <a:off x="1524000" y="1122363"/>
            <a:ext cx="9144000" cy="2387600"/>
          </a:xfrm>
        </p:spPr>
        <p:txBody>
          <a:bodyPr anchor="b"/>
          <a:lstStyle>
            <a:lvl1pPr algn="ctr">
              <a:defRPr sz="6000" b="1">
                <a:latin typeface="+mj-lt"/>
                <a:ea typeface="DynaPuff" pitchFamily="2" charset="77"/>
              </a:defRPr>
            </a:lvl1pPr>
          </a:lstStyle>
          <a:p>
            <a:r>
              <a:rPr lang="en-US" dirty="0"/>
              <a:t>Click to edit Master title style</a:t>
            </a:r>
          </a:p>
        </p:txBody>
      </p:sp>
      <p:sp>
        <p:nvSpPr>
          <p:cNvPr id="3" name="Subtitle 2">
            <a:extLst>
              <a:ext uri="{FF2B5EF4-FFF2-40B4-BE49-F238E27FC236}">
                <a16:creationId xmlns:a16="http://schemas.microsoft.com/office/drawing/2014/main" id="{746B1DC3-44A2-3D78-7018-9DFE24EECB36}"/>
              </a:ext>
            </a:extLst>
          </p:cNvPr>
          <p:cNvSpPr>
            <a:spLocks noGrp="1"/>
          </p:cNvSpPr>
          <p:nvPr>
            <p:ph type="subTitle" idx="1"/>
          </p:nvPr>
        </p:nvSpPr>
        <p:spPr>
          <a:xfrm>
            <a:off x="1524000" y="3602038"/>
            <a:ext cx="9144000" cy="1655762"/>
          </a:xfrm>
        </p:spPr>
        <p:txBody>
          <a:bodyPr/>
          <a:lstStyle>
            <a:lvl1pPr marL="0" indent="0" algn="ctr">
              <a:buNone/>
              <a:defRPr sz="2400">
                <a:latin typeface="+mn-lt"/>
                <a:ea typeface="EB Garamond Medium" pitchFamily="2" charset="0"/>
                <a:cs typeface="EB Garamond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955F346-8699-A969-FDB0-A93EB3AE009A}"/>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0355BF7D-2FE1-AA0B-65B3-8F5426BB9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8B1A3D-3325-82E4-70C3-A111A849B27D}"/>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980375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9642C3-24EE-326A-5F5B-ED0162ADD84E}"/>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3" name="Footer Placeholder 2">
            <a:extLst>
              <a:ext uri="{FF2B5EF4-FFF2-40B4-BE49-F238E27FC236}">
                <a16:creationId xmlns:a16="http://schemas.microsoft.com/office/drawing/2014/main" id="{F6893410-54E2-E259-A336-28A0B0496E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019E0E-E5FF-413E-9D9B-3E7F70C36573}"/>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954234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5C0EF-7017-6CA4-80D0-F451EE8FCF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1EE478-92D6-1D9F-D228-2D2A02B109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4F202E-885F-D5C7-1652-98B06CB753E0}"/>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80785423-39A7-9C7D-6248-E6BD4F155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21DF74-6036-73E3-432A-E84D694105ED}"/>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4169074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33937D-7E62-0E1B-BAD6-795831AD0A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9DF41D-0018-8F5D-7543-3C12E72F88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E2C4E-7B6A-EE07-57A8-0E8C4AA95B21}"/>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A1993944-A9C8-B5ED-4DBA-D7D8764FFE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60635-0570-2583-57E8-B99D00A6469E}"/>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7100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A7411-C819-6480-C8E4-FF84CC6276DD}"/>
              </a:ext>
            </a:extLst>
          </p:cNvPr>
          <p:cNvSpPr>
            <a:spLocks noGrp="1"/>
          </p:cNvSpPr>
          <p:nvPr>
            <p:ph type="title"/>
          </p:nvPr>
        </p:nvSpPr>
        <p:spPr/>
        <p:txBody>
          <a:bodyPr/>
          <a:lstStyle>
            <a:lvl1pPr>
              <a:defRPr>
                <a:solidFill>
                  <a:schemeClr val="tx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256FBC2-1094-23ED-ECF1-9C7DCDCA5735}"/>
              </a:ext>
            </a:extLst>
          </p:cNvPr>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7D2C52-0ED8-2DFB-F882-846D77686765}"/>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458106BE-8F8D-0C01-782E-C17B270ADF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3AB16B-41E4-AB7B-32AB-4182A17D1043}"/>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86031849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6B1B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A7411-C819-6480-C8E4-FF84CC6276DD}"/>
              </a:ext>
            </a:extLst>
          </p:cNvPr>
          <p:cNvSpPr>
            <a:spLocks noGrp="1"/>
          </p:cNvSpPr>
          <p:nvPr>
            <p:ph type="title"/>
          </p:nvPr>
        </p:nvSpPr>
        <p:spPr/>
        <p:txBody>
          <a:bodyPr/>
          <a:lstStyle>
            <a:lvl1pPr>
              <a:defRPr>
                <a:solidFill>
                  <a:srgbClr val="A21313"/>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256FBC2-1094-23ED-ECF1-9C7DCDCA5735}"/>
              </a:ext>
            </a:extLst>
          </p:cNvPr>
          <p:cNvSpPr>
            <a:spLocks noGrp="1"/>
          </p:cNvSpPr>
          <p:nvPr>
            <p:ph idx="1"/>
          </p:nvPr>
        </p:nvSpPr>
        <p:spPr/>
        <p:txBody>
          <a:bodyPr/>
          <a:lstStyle>
            <a:lvl1pPr>
              <a:defRPr>
                <a:solidFill>
                  <a:srgbClr val="A21313"/>
                </a:solidFill>
              </a:defRPr>
            </a:lvl1pPr>
            <a:lvl2pPr>
              <a:defRPr>
                <a:solidFill>
                  <a:srgbClr val="A21313"/>
                </a:solidFill>
              </a:defRPr>
            </a:lvl2pPr>
            <a:lvl3pPr>
              <a:defRPr>
                <a:solidFill>
                  <a:srgbClr val="A21313"/>
                </a:solidFill>
              </a:defRPr>
            </a:lvl3pPr>
            <a:lvl4pPr>
              <a:defRPr>
                <a:solidFill>
                  <a:srgbClr val="A21313"/>
                </a:solidFill>
              </a:defRPr>
            </a:lvl4pPr>
            <a:lvl5pPr>
              <a:defRPr>
                <a:solidFill>
                  <a:srgbClr val="A2131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7D2C52-0ED8-2DFB-F882-846D77686765}"/>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458106BE-8F8D-0C01-782E-C17B270ADF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3AB16B-41E4-AB7B-32AB-4182A17D1043}"/>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39734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1070B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CC23F-DEBA-F304-22EA-9B890AB9AA18}"/>
              </a:ext>
            </a:extLst>
          </p:cNvPr>
          <p:cNvSpPr>
            <a:spLocks noGrp="1"/>
          </p:cNvSpPr>
          <p:nvPr>
            <p:ph type="title"/>
          </p:nvPr>
        </p:nvSpPr>
        <p:spPr>
          <a:xfrm>
            <a:off x="831850" y="1709738"/>
            <a:ext cx="10515600" cy="2852737"/>
          </a:xfrm>
        </p:spPr>
        <p:txBody>
          <a:bodyPr anchor="b"/>
          <a:lstStyle>
            <a:lvl1pPr>
              <a:defRPr sz="6000">
                <a:solidFill>
                  <a:srgbClr val="F5E2D3"/>
                </a:solidFill>
              </a:defRPr>
            </a:lvl1pPr>
          </a:lstStyle>
          <a:p>
            <a:r>
              <a:rPr lang="en-US"/>
              <a:t>Click to edit Master title style</a:t>
            </a:r>
          </a:p>
        </p:txBody>
      </p:sp>
      <p:sp>
        <p:nvSpPr>
          <p:cNvPr id="3" name="Text Placeholder 2">
            <a:extLst>
              <a:ext uri="{FF2B5EF4-FFF2-40B4-BE49-F238E27FC236}">
                <a16:creationId xmlns:a16="http://schemas.microsoft.com/office/drawing/2014/main" id="{2B5B13E8-3240-B092-1FDC-F249685D5E7E}"/>
              </a:ext>
            </a:extLst>
          </p:cNvPr>
          <p:cNvSpPr>
            <a:spLocks noGrp="1"/>
          </p:cNvSpPr>
          <p:nvPr>
            <p:ph type="body" idx="1"/>
          </p:nvPr>
        </p:nvSpPr>
        <p:spPr>
          <a:xfrm>
            <a:off x="831850" y="4589463"/>
            <a:ext cx="10515600" cy="1500187"/>
          </a:xfrm>
        </p:spPr>
        <p:txBody>
          <a:bodyPr/>
          <a:lstStyle>
            <a:lvl1pPr marL="0" indent="0">
              <a:buNone/>
              <a:defRPr sz="2400">
                <a:solidFill>
                  <a:srgbClr val="F5E2D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82C004-3A1E-BBD7-2808-F70905E587D4}"/>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CFC4A312-9243-8B5F-C9A3-12A818FEB8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728779-7A17-CAA6-19C2-67FFB72E0BD6}"/>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766923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16874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33FC4-BC6D-0912-49C0-B4AAE666C051}"/>
              </a:ext>
            </a:extLst>
          </p:cNvPr>
          <p:cNvSpPr>
            <a:spLocks noGrp="1"/>
          </p:cNvSpPr>
          <p:nvPr>
            <p:ph type="title"/>
          </p:nvPr>
        </p:nvSpPr>
        <p:spPr/>
        <p:txBody>
          <a:bodyPr/>
          <a:lstStyle>
            <a:lvl1pPr>
              <a:defRPr>
                <a:solidFill>
                  <a:srgbClr val="F7D485"/>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6BCF127-57E2-69B0-F4F4-6C037DE055DE}"/>
              </a:ext>
            </a:extLst>
          </p:cNvPr>
          <p:cNvSpPr>
            <a:spLocks noGrp="1"/>
          </p:cNvSpPr>
          <p:nvPr>
            <p:ph sz="half" idx="1"/>
          </p:nvPr>
        </p:nvSpPr>
        <p:spPr>
          <a:xfrm>
            <a:off x="838200" y="1825625"/>
            <a:ext cx="5181600" cy="4351338"/>
          </a:xfrm>
        </p:spPr>
        <p:txBody>
          <a:bodyPr/>
          <a:lstStyle>
            <a:lvl1pPr>
              <a:defRPr>
                <a:solidFill>
                  <a:srgbClr val="F7D485"/>
                </a:solidFill>
              </a:defRPr>
            </a:lvl1pPr>
            <a:lvl2pPr>
              <a:defRPr>
                <a:solidFill>
                  <a:srgbClr val="F7D485"/>
                </a:solidFill>
              </a:defRPr>
            </a:lvl2pPr>
            <a:lvl3pPr>
              <a:defRPr>
                <a:solidFill>
                  <a:srgbClr val="F7D485"/>
                </a:solidFill>
              </a:defRPr>
            </a:lvl3pPr>
            <a:lvl4pPr>
              <a:defRPr>
                <a:solidFill>
                  <a:srgbClr val="F7D485"/>
                </a:solidFill>
              </a:defRPr>
            </a:lvl4pPr>
            <a:lvl5pPr>
              <a:defRPr>
                <a:solidFill>
                  <a:srgbClr val="F7D48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E68F07-C0CB-782C-93C7-471B30C35E20}"/>
              </a:ext>
            </a:extLst>
          </p:cNvPr>
          <p:cNvSpPr>
            <a:spLocks noGrp="1"/>
          </p:cNvSpPr>
          <p:nvPr>
            <p:ph sz="half" idx="2"/>
          </p:nvPr>
        </p:nvSpPr>
        <p:spPr>
          <a:xfrm>
            <a:off x="6172200" y="1825625"/>
            <a:ext cx="5181600" cy="4351338"/>
          </a:xfrm>
        </p:spPr>
        <p:txBody>
          <a:bodyPr/>
          <a:lstStyle>
            <a:lvl1pPr>
              <a:defRPr>
                <a:solidFill>
                  <a:srgbClr val="F7D485"/>
                </a:solidFill>
              </a:defRPr>
            </a:lvl1pPr>
            <a:lvl2pPr>
              <a:defRPr>
                <a:solidFill>
                  <a:srgbClr val="F7D485"/>
                </a:solidFill>
              </a:defRPr>
            </a:lvl2pPr>
            <a:lvl3pPr>
              <a:defRPr>
                <a:solidFill>
                  <a:srgbClr val="F7D485"/>
                </a:solidFill>
              </a:defRPr>
            </a:lvl3pPr>
            <a:lvl4pPr>
              <a:defRPr>
                <a:solidFill>
                  <a:srgbClr val="F7D485"/>
                </a:solidFill>
              </a:defRPr>
            </a:lvl4pPr>
            <a:lvl5pPr>
              <a:defRPr>
                <a:solidFill>
                  <a:srgbClr val="F7D48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AB20B5-F78A-EF16-4955-16FD53E43A60}"/>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6" name="Footer Placeholder 5">
            <a:extLst>
              <a:ext uri="{FF2B5EF4-FFF2-40B4-BE49-F238E27FC236}">
                <a16:creationId xmlns:a16="http://schemas.microsoft.com/office/drawing/2014/main" id="{2297A594-8260-07EA-4CF6-41EF43FE00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FF4E6-1847-E2EC-4FE9-B4871F2AB760}"/>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07933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F2BC4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CB46F-C2E7-D2F7-9CD5-9E4391D601C2}"/>
              </a:ext>
            </a:extLst>
          </p:cNvPr>
          <p:cNvSpPr>
            <a:spLocks noGrp="1"/>
          </p:cNvSpPr>
          <p:nvPr>
            <p:ph type="title"/>
          </p:nvPr>
        </p:nvSpPr>
        <p:spPr>
          <a:xfrm>
            <a:off x="839788" y="365125"/>
            <a:ext cx="10515600" cy="1325563"/>
          </a:xfrm>
        </p:spPr>
        <p:txBody>
          <a:bodyPr/>
          <a:lstStyle>
            <a:lvl1pPr>
              <a:defRPr>
                <a:solidFill>
                  <a:srgbClr val="C54413"/>
                </a:solidFill>
              </a:defRPr>
            </a:lvl1pPr>
          </a:lstStyle>
          <a:p>
            <a:r>
              <a:rPr lang="en-US"/>
              <a:t>Click to edit Master title style</a:t>
            </a:r>
          </a:p>
        </p:txBody>
      </p:sp>
      <p:sp>
        <p:nvSpPr>
          <p:cNvPr id="3" name="Text Placeholder 2">
            <a:extLst>
              <a:ext uri="{FF2B5EF4-FFF2-40B4-BE49-F238E27FC236}">
                <a16:creationId xmlns:a16="http://schemas.microsoft.com/office/drawing/2014/main" id="{7F41FCFA-73B6-3C5C-CE83-6FE5B5666D55}"/>
              </a:ext>
            </a:extLst>
          </p:cNvPr>
          <p:cNvSpPr>
            <a:spLocks noGrp="1"/>
          </p:cNvSpPr>
          <p:nvPr>
            <p:ph type="body" idx="1"/>
          </p:nvPr>
        </p:nvSpPr>
        <p:spPr>
          <a:xfrm>
            <a:off x="839788" y="1681163"/>
            <a:ext cx="5157787" cy="823912"/>
          </a:xfrm>
        </p:spPr>
        <p:txBody>
          <a:bodyPr anchor="b"/>
          <a:lstStyle>
            <a:lvl1pPr marL="0" indent="0">
              <a:buNone/>
              <a:defRPr sz="2400" b="1">
                <a:solidFill>
                  <a:srgbClr val="C5441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98BCCD-5834-E67A-BF3C-7E6D1BEA087D}"/>
              </a:ext>
            </a:extLst>
          </p:cNvPr>
          <p:cNvSpPr>
            <a:spLocks noGrp="1"/>
          </p:cNvSpPr>
          <p:nvPr>
            <p:ph sz="half" idx="2"/>
          </p:nvPr>
        </p:nvSpPr>
        <p:spPr>
          <a:xfrm>
            <a:off x="839788" y="2505075"/>
            <a:ext cx="5157787" cy="3684588"/>
          </a:xfrm>
        </p:spPr>
        <p:txBody>
          <a:bodyPr/>
          <a:lstStyle>
            <a:lvl1pPr>
              <a:defRPr>
                <a:solidFill>
                  <a:srgbClr val="C54413"/>
                </a:solidFill>
              </a:defRPr>
            </a:lvl1pPr>
            <a:lvl2pPr>
              <a:defRPr>
                <a:solidFill>
                  <a:srgbClr val="C54413"/>
                </a:solidFill>
              </a:defRPr>
            </a:lvl2pPr>
            <a:lvl3pPr>
              <a:defRPr>
                <a:solidFill>
                  <a:srgbClr val="C54413"/>
                </a:solidFill>
              </a:defRPr>
            </a:lvl3pPr>
            <a:lvl4pPr>
              <a:defRPr>
                <a:solidFill>
                  <a:srgbClr val="C54413"/>
                </a:solidFill>
              </a:defRPr>
            </a:lvl4pPr>
            <a:lvl5pPr>
              <a:defRPr>
                <a:solidFill>
                  <a:srgbClr val="C5441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B59D2B-C389-1385-DBB5-AD88B888C473}"/>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C5441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71E2C3-1C73-24D8-D129-F55AC66B58CA}"/>
              </a:ext>
            </a:extLst>
          </p:cNvPr>
          <p:cNvSpPr>
            <a:spLocks noGrp="1"/>
          </p:cNvSpPr>
          <p:nvPr>
            <p:ph sz="quarter" idx="4"/>
          </p:nvPr>
        </p:nvSpPr>
        <p:spPr>
          <a:xfrm>
            <a:off x="6172200" y="2505075"/>
            <a:ext cx="5183188" cy="3684588"/>
          </a:xfrm>
        </p:spPr>
        <p:txBody>
          <a:bodyPr/>
          <a:lstStyle>
            <a:lvl1pPr>
              <a:defRPr>
                <a:solidFill>
                  <a:srgbClr val="C54413"/>
                </a:solidFill>
              </a:defRPr>
            </a:lvl1pPr>
            <a:lvl2pPr>
              <a:defRPr>
                <a:solidFill>
                  <a:srgbClr val="C54413"/>
                </a:solidFill>
              </a:defRPr>
            </a:lvl2pPr>
            <a:lvl3pPr>
              <a:defRPr>
                <a:solidFill>
                  <a:srgbClr val="C54413"/>
                </a:solidFill>
              </a:defRPr>
            </a:lvl3pPr>
            <a:lvl4pPr>
              <a:defRPr>
                <a:solidFill>
                  <a:srgbClr val="C54413"/>
                </a:solidFill>
              </a:defRPr>
            </a:lvl4pPr>
            <a:lvl5pPr>
              <a:defRPr>
                <a:solidFill>
                  <a:srgbClr val="C5441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DCA8C1-586E-447D-BF17-580202C5D88A}"/>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8" name="Footer Placeholder 7">
            <a:extLst>
              <a:ext uri="{FF2B5EF4-FFF2-40B4-BE49-F238E27FC236}">
                <a16:creationId xmlns:a16="http://schemas.microsoft.com/office/drawing/2014/main" id="{C28DAA72-F716-4951-E9CB-5AD6A15D6B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A10D60-0052-1A1D-83DC-A9B12B2A9448}"/>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2075645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9842A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E8200-8383-8031-DE6A-EBCF4647BCAC}"/>
              </a:ext>
            </a:extLst>
          </p:cNvPr>
          <p:cNvSpPr>
            <a:spLocks noGrp="1"/>
          </p:cNvSpPr>
          <p:nvPr>
            <p:ph type="title"/>
          </p:nvPr>
        </p:nvSpPr>
        <p:spPr/>
        <p:txBody>
          <a:bodyPr/>
          <a:lstStyle>
            <a:lvl1pPr>
              <a:defRPr>
                <a:solidFill>
                  <a:srgbClr val="F6B1BF"/>
                </a:solidFill>
              </a:defRPr>
            </a:lvl1pPr>
          </a:lstStyle>
          <a:p>
            <a:r>
              <a:rPr lang="en-US"/>
              <a:t>Click to edit Master title style</a:t>
            </a:r>
          </a:p>
        </p:txBody>
      </p:sp>
      <p:sp>
        <p:nvSpPr>
          <p:cNvPr id="3" name="Date Placeholder 2">
            <a:extLst>
              <a:ext uri="{FF2B5EF4-FFF2-40B4-BE49-F238E27FC236}">
                <a16:creationId xmlns:a16="http://schemas.microsoft.com/office/drawing/2014/main" id="{9BB421BE-FAD0-3010-3651-1D42DA0B059E}"/>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4" name="Footer Placeholder 3">
            <a:extLst>
              <a:ext uri="{FF2B5EF4-FFF2-40B4-BE49-F238E27FC236}">
                <a16:creationId xmlns:a16="http://schemas.microsoft.com/office/drawing/2014/main" id="{95E91AF8-2DEE-C706-7B30-7030D701F8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46CA7BC-72FA-2DAE-A445-F304C6101FAA}"/>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106107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D24B1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676AA-BFFD-8804-71C0-68CCE69510D8}"/>
              </a:ext>
            </a:extLst>
          </p:cNvPr>
          <p:cNvSpPr>
            <a:spLocks noGrp="1"/>
          </p:cNvSpPr>
          <p:nvPr>
            <p:ph type="title"/>
          </p:nvPr>
        </p:nvSpPr>
        <p:spPr>
          <a:xfrm>
            <a:off x="839788" y="457200"/>
            <a:ext cx="3932237" cy="1600200"/>
          </a:xfrm>
        </p:spPr>
        <p:txBody>
          <a:bodyPr anchor="b"/>
          <a:lstStyle>
            <a:lvl1pPr>
              <a:defRPr sz="3200">
                <a:solidFill>
                  <a:srgbClr val="FCF5F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565BA343-EFBC-F8A1-3375-BE019185CB8E}"/>
              </a:ext>
            </a:extLst>
          </p:cNvPr>
          <p:cNvSpPr>
            <a:spLocks noGrp="1"/>
          </p:cNvSpPr>
          <p:nvPr>
            <p:ph idx="1"/>
          </p:nvPr>
        </p:nvSpPr>
        <p:spPr>
          <a:xfrm>
            <a:off x="5183188" y="987425"/>
            <a:ext cx="6172200" cy="4873625"/>
          </a:xfrm>
        </p:spPr>
        <p:txBody>
          <a:bodyPr/>
          <a:lstStyle>
            <a:lvl1pPr>
              <a:defRPr sz="3200">
                <a:solidFill>
                  <a:srgbClr val="FCF5F1"/>
                </a:solidFill>
              </a:defRPr>
            </a:lvl1pPr>
            <a:lvl2pPr>
              <a:defRPr sz="2800">
                <a:solidFill>
                  <a:srgbClr val="FCF5F1"/>
                </a:solidFill>
              </a:defRPr>
            </a:lvl2pPr>
            <a:lvl3pPr>
              <a:defRPr sz="2400">
                <a:solidFill>
                  <a:srgbClr val="FCF5F1"/>
                </a:solidFill>
              </a:defRPr>
            </a:lvl3pPr>
            <a:lvl4pPr>
              <a:defRPr sz="2000">
                <a:solidFill>
                  <a:srgbClr val="FCF5F1"/>
                </a:solidFill>
              </a:defRPr>
            </a:lvl4pPr>
            <a:lvl5pPr>
              <a:defRPr sz="2000">
                <a:solidFill>
                  <a:srgbClr val="FCF5F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1226BF-9488-47B9-4D5E-DE39C1E835B8}"/>
              </a:ext>
            </a:extLst>
          </p:cNvPr>
          <p:cNvSpPr>
            <a:spLocks noGrp="1"/>
          </p:cNvSpPr>
          <p:nvPr>
            <p:ph type="body" sz="half" idx="2"/>
          </p:nvPr>
        </p:nvSpPr>
        <p:spPr>
          <a:xfrm>
            <a:off x="839788" y="2057400"/>
            <a:ext cx="3932237" cy="3811588"/>
          </a:xfrm>
        </p:spPr>
        <p:txBody>
          <a:bodyPr/>
          <a:lstStyle>
            <a:lvl1pPr marL="0" indent="0">
              <a:buNone/>
              <a:defRPr sz="1600">
                <a:solidFill>
                  <a:srgbClr val="FCF5F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BD877B-40D6-A261-A88C-E9E96D6ABDA8}"/>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6" name="Footer Placeholder 5">
            <a:extLst>
              <a:ext uri="{FF2B5EF4-FFF2-40B4-BE49-F238E27FC236}">
                <a16:creationId xmlns:a16="http://schemas.microsoft.com/office/drawing/2014/main" id="{E72CF560-EA46-FF22-9A0E-104A95C8DE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71B750-9671-F72D-1011-1BB167BF1726}"/>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3193773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D4955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91618-0922-B6C5-908E-AC07105A91D4}"/>
              </a:ext>
            </a:extLst>
          </p:cNvPr>
          <p:cNvSpPr>
            <a:spLocks noGrp="1"/>
          </p:cNvSpPr>
          <p:nvPr>
            <p:ph type="title"/>
          </p:nvPr>
        </p:nvSpPr>
        <p:spPr>
          <a:xfrm>
            <a:off x="839788" y="457200"/>
            <a:ext cx="3932237" cy="1600200"/>
          </a:xfrm>
        </p:spPr>
        <p:txBody>
          <a:bodyPr anchor="b"/>
          <a:lstStyle>
            <a:lvl1pPr>
              <a:defRPr sz="3200">
                <a:solidFill>
                  <a:srgbClr val="F5E2D3"/>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A125386D-EC08-BDED-4D7C-75E2CD5C6410}"/>
              </a:ext>
            </a:extLst>
          </p:cNvPr>
          <p:cNvSpPr>
            <a:spLocks noGrp="1"/>
          </p:cNvSpPr>
          <p:nvPr>
            <p:ph type="pic" idx="1"/>
          </p:nvPr>
        </p:nvSpPr>
        <p:spPr>
          <a:xfrm>
            <a:off x="5183188" y="987425"/>
            <a:ext cx="6172200" cy="4873625"/>
          </a:xfrm>
        </p:spPr>
        <p:txBody>
          <a:bodyPr/>
          <a:lstStyle>
            <a:lvl1pPr marL="0" indent="0">
              <a:buNone/>
              <a:defRPr sz="3200">
                <a:solidFill>
                  <a:srgbClr val="FCF5F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AFD397B-EE66-2898-E815-91F7AC6F3A4A}"/>
              </a:ext>
            </a:extLst>
          </p:cNvPr>
          <p:cNvSpPr>
            <a:spLocks noGrp="1"/>
          </p:cNvSpPr>
          <p:nvPr>
            <p:ph type="body" sz="half" idx="2"/>
          </p:nvPr>
        </p:nvSpPr>
        <p:spPr>
          <a:xfrm>
            <a:off x="839788" y="2057400"/>
            <a:ext cx="3932237" cy="3811588"/>
          </a:xfrm>
        </p:spPr>
        <p:txBody>
          <a:bodyPr/>
          <a:lstStyle>
            <a:lvl1pPr marL="0" indent="0">
              <a:buNone/>
              <a:defRPr sz="1600">
                <a:solidFill>
                  <a:srgbClr val="FCF5F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0CB14A-265A-414C-4E0C-7135F5D46AD0}"/>
              </a:ext>
            </a:extLst>
          </p:cNvPr>
          <p:cNvSpPr>
            <a:spLocks noGrp="1"/>
          </p:cNvSpPr>
          <p:nvPr>
            <p:ph type="dt" sz="half" idx="10"/>
          </p:nvPr>
        </p:nvSpPr>
        <p:spPr/>
        <p:txBody>
          <a:bodyPr/>
          <a:lstStyle/>
          <a:p>
            <a:fld id="{986BED91-347B-1245-8EA4-FFA81D15DF2C}" type="datetimeFigureOut">
              <a:rPr lang="en-US" smtClean="0"/>
              <a:t>7/10/2025</a:t>
            </a:fld>
            <a:endParaRPr lang="en-US"/>
          </a:p>
        </p:txBody>
      </p:sp>
      <p:sp>
        <p:nvSpPr>
          <p:cNvPr id="6" name="Footer Placeholder 5">
            <a:extLst>
              <a:ext uri="{FF2B5EF4-FFF2-40B4-BE49-F238E27FC236}">
                <a16:creationId xmlns:a16="http://schemas.microsoft.com/office/drawing/2014/main" id="{272BDD7E-9CD2-551F-FCF3-176A55A5AB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63D086-E714-4BB9-B68C-49B6B1AC53AD}"/>
              </a:ext>
            </a:extLst>
          </p:cNvPr>
          <p:cNvSpPr>
            <a:spLocks noGrp="1"/>
          </p:cNvSpPr>
          <p:nvPr>
            <p:ph type="sldNum" sz="quarter" idx="12"/>
          </p:nvPr>
        </p:nvSpPr>
        <p:spPr/>
        <p:txBody>
          <a:bodyPr/>
          <a:lstStyle/>
          <a:p>
            <a:fld id="{81A5AE33-05BE-4A45-86CB-277CBEECB6ED}" type="slidenum">
              <a:rPr lang="en-US" smtClean="0"/>
              <a:t>‹#›</a:t>
            </a:fld>
            <a:endParaRPr lang="en-US"/>
          </a:p>
        </p:txBody>
      </p:sp>
    </p:spTree>
    <p:extLst>
      <p:ext uri="{BB962C8B-B14F-4D97-AF65-F5344CB8AC3E}">
        <p14:creationId xmlns:p14="http://schemas.microsoft.com/office/powerpoint/2010/main" val="877998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73AA17-7421-9A17-7E0D-F2E694B764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ACC0A64-AED4-A289-2381-F04B315B89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E0BFBC3-35A9-965B-FF44-8849B86906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6BED91-347B-1245-8EA4-FFA81D15DF2C}" type="datetimeFigureOut">
              <a:rPr lang="en-US" smtClean="0"/>
              <a:t>7/10/2025</a:t>
            </a:fld>
            <a:endParaRPr lang="en-US"/>
          </a:p>
        </p:txBody>
      </p:sp>
      <p:sp>
        <p:nvSpPr>
          <p:cNvPr id="5" name="Footer Placeholder 4">
            <a:extLst>
              <a:ext uri="{FF2B5EF4-FFF2-40B4-BE49-F238E27FC236}">
                <a16:creationId xmlns:a16="http://schemas.microsoft.com/office/drawing/2014/main" id="{3B3B5A1F-1218-4C99-A8ED-3007CBBDC7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4733947-C8B9-575C-2555-ED88928DA9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1A5AE33-05BE-4A45-86CB-277CBEECB6ED}" type="slidenum">
              <a:rPr lang="en-US" smtClean="0"/>
              <a:t>‹#›</a:t>
            </a:fld>
            <a:endParaRPr lang="en-US"/>
          </a:p>
        </p:txBody>
      </p:sp>
    </p:spTree>
    <p:extLst>
      <p:ext uri="{BB962C8B-B14F-4D97-AF65-F5344CB8AC3E}">
        <p14:creationId xmlns:p14="http://schemas.microsoft.com/office/powerpoint/2010/main" val="1126186520"/>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1" r:id="rId4"/>
    <p:sldLayoutId id="2147483652" r:id="rId5"/>
    <p:sldLayoutId id="2147483653" r:id="rId6"/>
    <p:sldLayoutId id="2147483654" r:id="rId7"/>
    <p:sldLayoutId id="2147483656" r:id="rId8"/>
    <p:sldLayoutId id="2147483657" r:id="rId9"/>
    <p:sldLayoutId id="2147483655" r:id="rId10"/>
    <p:sldLayoutId id="2147483658" r:id="rId11"/>
    <p:sldLayoutId id="2147483659" r:id="rId12"/>
  </p:sldLayoutIdLst>
  <p:txStyles>
    <p:titleStyle>
      <a:lvl1pPr algn="l" defTabSz="914400" rtl="0" eaLnBrk="1" latinLnBrk="0" hangingPunct="1">
        <a:lnSpc>
          <a:spcPct val="90000"/>
        </a:lnSpc>
        <a:spcBef>
          <a:spcPct val="0"/>
        </a:spcBef>
        <a:buNone/>
        <a:defRPr sz="4400" b="1" kern="1200">
          <a:solidFill>
            <a:schemeClr val="tx1"/>
          </a:solidFill>
          <a:latin typeface="+mj-lt"/>
          <a:ea typeface="DynaPuff" pitchFamily="2" charset="77"/>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mn-lt"/>
          <a:ea typeface="EB Garamond Medium" pitchFamily="2" charset="0"/>
          <a:cs typeface="EB Garamond Medium"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mn-lt"/>
          <a:ea typeface="EB Garamond Medium" pitchFamily="2" charset="0"/>
          <a:cs typeface="EB Garamond Medium"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mn-lt"/>
          <a:ea typeface="EB Garamond Medium" pitchFamily="2" charset="0"/>
          <a:cs typeface="EB Garamond Medium"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mn-lt"/>
          <a:ea typeface="EB Garamond Medium" pitchFamily="2" charset="0"/>
          <a:cs typeface="EB Garamond Medium"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mn-lt"/>
          <a:ea typeface="EB Garamond Medium" pitchFamily="2" charset="0"/>
          <a:cs typeface="EB Garamond Medium"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37.png"/><Relationship Id="rId18" Type="http://schemas.openxmlformats.org/officeDocument/2006/relationships/image" Target="../media/image13.png"/><Relationship Id="rId3" Type="http://schemas.openxmlformats.org/officeDocument/2006/relationships/image" Target="../media/image32.png"/><Relationship Id="rId7" Type="http://schemas.openxmlformats.org/officeDocument/2006/relationships/image" Target="../media/image34.png"/><Relationship Id="rId12" Type="http://schemas.openxmlformats.org/officeDocument/2006/relationships/customXml" Target="../ink/ink6.xml"/><Relationship Id="rId17" Type="http://schemas.openxmlformats.org/officeDocument/2006/relationships/image" Target="../media/image22.png"/><Relationship Id="rId2" Type="http://schemas.openxmlformats.org/officeDocument/2006/relationships/customXml" Target="../ink/ink1.xml"/><Relationship Id="rId16"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36.png"/><Relationship Id="rId5" Type="http://schemas.openxmlformats.org/officeDocument/2006/relationships/image" Target="../media/image33.png"/><Relationship Id="rId15" Type="http://schemas.openxmlformats.org/officeDocument/2006/relationships/image" Target="../media/image38.png"/><Relationship Id="rId10" Type="http://schemas.openxmlformats.org/officeDocument/2006/relationships/customXml" Target="../ink/ink5.xml"/><Relationship Id="rId19" Type="http://schemas.openxmlformats.org/officeDocument/2006/relationships/image" Target="../media/image23.png"/><Relationship Id="rId4" Type="http://schemas.openxmlformats.org/officeDocument/2006/relationships/customXml" Target="../ink/ink2.xml"/><Relationship Id="rId9" Type="http://schemas.openxmlformats.org/officeDocument/2006/relationships/image" Target="../media/image35.png"/><Relationship Id="rId14" Type="http://schemas.openxmlformats.org/officeDocument/2006/relationships/customXml" Target="../ink/ink7.xml"/></Relationships>
</file>

<file path=ppt/slides/_rels/slide5.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customXml" Target="../ink/ink13.xml"/><Relationship Id="rId3" Type="http://schemas.openxmlformats.org/officeDocument/2006/relationships/customXml" Target="../ink/ink8.xml"/><Relationship Id="rId7" Type="http://schemas.openxmlformats.org/officeDocument/2006/relationships/customXml" Target="../ink/ink10.xml"/><Relationship Id="rId12" Type="http://schemas.openxmlformats.org/officeDocument/2006/relationships/image" Target="../media/image35.png"/><Relationship Id="rId17" Type="http://schemas.openxmlformats.org/officeDocument/2006/relationships/image" Target="../media/image25.png"/><Relationship Id="rId2" Type="http://schemas.openxmlformats.org/officeDocument/2006/relationships/image" Target="../media/image24.png"/><Relationship Id="rId16"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32.png"/><Relationship Id="rId11" Type="http://schemas.openxmlformats.org/officeDocument/2006/relationships/customXml" Target="../ink/ink12.xml"/><Relationship Id="rId5" Type="http://schemas.openxmlformats.org/officeDocument/2006/relationships/customXml" Target="../ink/ink9.xml"/><Relationship Id="rId15" Type="http://schemas.openxmlformats.org/officeDocument/2006/relationships/customXml" Target="../ink/ink14.xml"/><Relationship Id="rId10" Type="http://schemas.openxmlformats.org/officeDocument/2006/relationships/image" Target="../media/image34.png"/><Relationship Id="rId4" Type="http://schemas.openxmlformats.org/officeDocument/2006/relationships/image" Target="../media/image38.png"/><Relationship Id="rId9" Type="http://schemas.openxmlformats.org/officeDocument/2006/relationships/customXml" Target="../ink/ink11.xml"/><Relationship Id="rId14" Type="http://schemas.openxmlformats.org/officeDocument/2006/relationships/image" Target="../media/image36.png"/></Relationships>
</file>

<file path=ppt/slides/_rels/slide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8.png"/></Relationships>
</file>

<file path=ppt/slides/_rels/slide7.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customXml" Target="../ink/ink20.xml"/><Relationship Id="rId3" Type="http://schemas.openxmlformats.org/officeDocument/2006/relationships/customXml" Target="../ink/ink15.xml"/><Relationship Id="rId7" Type="http://schemas.openxmlformats.org/officeDocument/2006/relationships/customXml" Target="../ink/ink17.xml"/><Relationship Id="rId12" Type="http://schemas.openxmlformats.org/officeDocument/2006/relationships/image" Target="../media/image36.png"/><Relationship Id="rId17" Type="http://schemas.openxmlformats.org/officeDocument/2006/relationships/image" Target="../media/image31.png"/><Relationship Id="rId2" Type="http://schemas.openxmlformats.org/officeDocument/2006/relationships/image" Target="../media/image30.png"/><Relationship Id="rId16"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image" Target="../media/image33.png"/><Relationship Id="rId11" Type="http://schemas.openxmlformats.org/officeDocument/2006/relationships/customXml" Target="../ink/ink19.xml"/><Relationship Id="rId5" Type="http://schemas.openxmlformats.org/officeDocument/2006/relationships/customXml" Target="../ink/ink16.xml"/><Relationship Id="rId15" Type="http://schemas.openxmlformats.org/officeDocument/2006/relationships/customXml" Target="../ink/ink21.xml"/><Relationship Id="rId10" Type="http://schemas.openxmlformats.org/officeDocument/2006/relationships/image" Target="../media/image35.png"/><Relationship Id="rId4" Type="http://schemas.openxmlformats.org/officeDocument/2006/relationships/image" Target="../media/image32.png"/><Relationship Id="rId9" Type="http://schemas.openxmlformats.org/officeDocument/2006/relationships/customXml" Target="../ink/ink18.xml"/><Relationship Id="rId14" Type="http://schemas.openxmlformats.org/officeDocument/2006/relationships/image" Target="../media/image37.png"/></Relationships>
</file>

<file path=ppt/slides/_rels/slide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42.png"/><Relationship Id="rId4" Type="http://schemas.openxmlformats.org/officeDocument/2006/relationships/image" Target="../media/image41.png"/></Relationships>
</file>

<file path=ppt/slides/_rels/slide9.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customXml" Target="../ink/ink27.xml"/><Relationship Id="rId18" Type="http://schemas.openxmlformats.org/officeDocument/2006/relationships/image" Target="../media/image45.png"/><Relationship Id="rId3" Type="http://schemas.openxmlformats.org/officeDocument/2006/relationships/customXml" Target="../ink/ink22.xml"/><Relationship Id="rId7" Type="http://schemas.openxmlformats.org/officeDocument/2006/relationships/customXml" Target="../ink/ink24.xml"/><Relationship Id="rId12" Type="http://schemas.openxmlformats.org/officeDocument/2006/relationships/image" Target="../media/image36.png"/><Relationship Id="rId17" Type="http://schemas.openxmlformats.org/officeDocument/2006/relationships/image" Target="../media/image44.png"/><Relationship Id="rId2" Type="http://schemas.openxmlformats.org/officeDocument/2006/relationships/image" Target="../media/image43.png"/><Relationship Id="rId16"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image" Target="../media/image33.png"/><Relationship Id="rId11" Type="http://schemas.openxmlformats.org/officeDocument/2006/relationships/customXml" Target="../ink/ink26.xml"/><Relationship Id="rId5" Type="http://schemas.openxmlformats.org/officeDocument/2006/relationships/customXml" Target="../ink/ink23.xml"/><Relationship Id="rId15" Type="http://schemas.openxmlformats.org/officeDocument/2006/relationships/customXml" Target="../ink/ink28.xml"/><Relationship Id="rId10" Type="http://schemas.openxmlformats.org/officeDocument/2006/relationships/image" Target="../media/image35.png"/><Relationship Id="rId4" Type="http://schemas.openxmlformats.org/officeDocument/2006/relationships/image" Target="../media/image32.png"/><Relationship Id="rId9" Type="http://schemas.openxmlformats.org/officeDocument/2006/relationships/customXml" Target="../ink/ink25.xml"/><Relationship Id="rId14" Type="http://schemas.openxmlformats.org/officeDocument/2006/relationships/image" Target="../media/image3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AB4003F-9C6D-0547-E33A-6EEA52C11612}"/>
              </a:ext>
            </a:extLst>
          </p:cNvPr>
          <p:cNvPicPr>
            <a:picLocks noChangeAspect="1"/>
          </p:cNvPicPr>
          <p:nvPr/>
        </p:nvPicPr>
        <p:blipFill>
          <a:blip r:embed="rId3"/>
          <a:stretch>
            <a:fillRect/>
          </a:stretch>
        </p:blipFill>
        <p:spPr>
          <a:xfrm rot="5074584">
            <a:off x="1607630" y="2295060"/>
            <a:ext cx="3747035" cy="6858000"/>
          </a:xfrm>
          <a:prstGeom prst="rect">
            <a:avLst/>
          </a:prstGeom>
        </p:spPr>
      </p:pic>
      <p:pic>
        <p:nvPicPr>
          <p:cNvPr id="28" name="Picture 27">
            <a:extLst>
              <a:ext uri="{FF2B5EF4-FFF2-40B4-BE49-F238E27FC236}">
                <a16:creationId xmlns:a16="http://schemas.microsoft.com/office/drawing/2014/main" id="{1D55CD9B-06E6-870C-E1B7-6DDF88333991}"/>
              </a:ext>
            </a:extLst>
          </p:cNvPr>
          <p:cNvPicPr>
            <a:picLocks noChangeAspect="1"/>
          </p:cNvPicPr>
          <p:nvPr/>
        </p:nvPicPr>
        <p:blipFill>
          <a:blip r:embed="rId4">
            <a:alphaModFix amt="60000"/>
          </a:blip>
          <a:stretch>
            <a:fillRect/>
          </a:stretch>
        </p:blipFill>
        <p:spPr>
          <a:xfrm rot="15205702">
            <a:off x="8440228" y="1118699"/>
            <a:ext cx="6589668" cy="4852094"/>
          </a:xfrm>
          <a:prstGeom prst="rect">
            <a:avLst/>
          </a:prstGeom>
        </p:spPr>
      </p:pic>
      <p:pic>
        <p:nvPicPr>
          <p:cNvPr id="31" name="Picture 30">
            <a:extLst>
              <a:ext uri="{FF2B5EF4-FFF2-40B4-BE49-F238E27FC236}">
                <a16:creationId xmlns:a16="http://schemas.microsoft.com/office/drawing/2014/main" id="{45036F35-5E89-7FDC-D022-382B3A946633}"/>
              </a:ext>
            </a:extLst>
          </p:cNvPr>
          <p:cNvPicPr>
            <a:picLocks noChangeAspect="1"/>
          </p:cNvPicPr>
          <p:nvPr/>
        </p:nvPicPr>
        <p:blipFill>
          <a:blip r:embed="rId5"/>
          <a:stretch>
            <a:fillRect/>
          </a:stretch>
        </p:blipFill>
        <p:spPr>
          <a:xfrm rot="1651063">
            <a:off x="8569072" y="1173695"/>
            <a:ext cx="4934907" cy="2800526"/>
          </a:xfrm>
          <a:prstGeom prst="rect">
            <a:avLst/>
          </a:prstGeom>
        </p:spPr>
      </p:pic>
      <p:pic>
        <p:nvPicPr>
          <p:cNvPr id="32" name="Picture 31">
            <a:extLst>
              <a:ext uri="{FF2B5EF4-FFF2-40B4-BE49-F238E27FC236}">
                <a16:creationId xmlns:a16="http://schemas.microsoft.com/office/drawing/2014/main" id="{7E7B047E-4CC8-C951-65E4-1FFD685940AC}"/>
              </a:ext>
            </a:extLst>
          </p:cNvPr>
          <p:cNvPicPr>
            <a:picLocks noChangeAspect="1"/>
          </p:cNvPicPr>
          <p:nvPr/>
        </p:nvPicPr>
        <p:blipFill>
          <a:blip r:embed="rId6"/>
          <a:stretch>
            <a:fillRect/>
          </a:stretch>
        </p:blipFill>
        <p:spPr>
          <a:xfrm>
            <a:off x="598988" y="1606459"/>
            <a:ext cx="2805686" cy="2649815"/>
          </a:xfrm>
          <a:prstGeom prst="rect">
            <a:avLst/>
          </a:prstGeom>
        </p:spPr>
      </p:pic>
      <p:pic>
        <p:nvPicPr>
          <p:cNvPr id="33" name="Picture 32">
            <a:extLst>
              <a:ext uri="{FF2B5EF4-FFF2-40B4-BE49-F238E27FC236}">
                <a16:creationId xmlns:a16="http://schemas.microsoft.com/office/drawing/2014/main" id="{D93EECF8-49F9-EF86-A18D-B972FA75688A}"/>
              </a:ext>
            </a:extLst>
          </p:cNvPr>
          <p:cNvPicPr>
            <a:picLocks noChangeAspect="1"/>
          </p:cNvPicPr>
          <p:nvPr/>
        </p:nvPicPr>
        <p:blipFill>
          <a:blip r:embed="rId7"/>
          <a:stretch>
            <a:fillRect/>
          </a:stretch>
        </p:blipFill>
        <p:spPr>
          <a:xfrm rot="2314061">
            <a:off x="70362" y="4336144"/>
            <a:ext cx="2699131" cy="2668632"/>
          </a:xfrm>
          <a:prstGeom prst="rect">
            <a:avLst/>
          </a:prstGeom>
        </p:spPr>
      </p:pic>
      <p:pic>
        <p:nvPicPr>
          <p:cNvPr id="34" name="Picture 33">
            <a:extLst>
              <a:ext uri="{FF2B5EF4-FFF2-40B4-BE49-F238E27FC236}">
                <a16:creationId xmlns:a16="http://schemas.microsoft.com/office/drawing/2014/main" id="{2E79EA70-CF16-816E-EB45-4A8031BF573A}"/>
              </a:ext>
            </a:extLst>
          </p:cNvPr>
          <p:cNvPicPr>
            <a:picLocks noChangeAspect="1"/>
          </p:cNvPicPr>
          <p:nvPr/>
        </p:nvPicPr>
        <p:blipFill>
          <a:blip r:embed="rId8"/>
          <a:stretch>
            <a:fillRect/>
          </a:stretch>
        </p:blipFill>
        <p:spPr>
          <a:xfrm>
            <a:off x="3404674" y="3090269"/>
            <a:ext cx="2593696" cy="2171019"/>
          </a:xfrm>
          <a:prstGeom prst="rect">
            <a:avLst/>
          </a:prstGeom>
        </p:spPr>
      </p:pic>
      <p:pic>
        <p:nvPicPr>
          <p:cNvPr id="35" name="Picture 34">
            <a:extLst>
              <a:ext uri="{FF2B5EF4-FFF2-40B4-BE49-F238E27FC236}">
                <a16:creationId xmlns:a16="http://schemas.microsoft.com/office/drawing/2014/main" id="{1D2F4206-B128-0C70-FC8F-4E078210BF85}"/>
              </a:ext>
            </a:extLst>
          </p:cNvPr>
          <p:cNvPicPr>
            <a:picLocks noChangeAspect="1"/>
          </p:cNvPicPr>
          <p:nvPr/>
        </p:nvPicPr>
        <p:blipFill>
          <a:blip r:embed="rId9"/>
          <a:stretch>
            <a:fillRect/>
          </a:stretch>
        </p:blipFill>
        <p:spPr>
          <a:xfrm>
            <a:off x="8215491" y="3952727"/>
            <a:ext cx="3976509" cy="2752968"/>
          </a:xfrm>
          <a:prstGeom prst="rect">
            <a:avLst/>
          </a:prstGeom>
        </p:spPr>
      </p:pic>
      <p:pic>
        <p:nvPicPr>
          <p:cNvPr id="36" name="Picture 35">
            <a:extLst>
              <a:ext uri="{FF2B5EF4-FFF2-40B4-BE49-F238E27FC236}">
                <a16:creationId xmlns:a16="http://schemas.microsoft.com/office/drawing/2014/main" id="{E9FD262C-FC41-CA99-1716-FE5A08763BEA}"/>
              </a:ext>
            </a:extLst>
          </p:cNvPr>
          <p:cNvPicPr>
            <a:picLocks noChangeAspect="1"/>
          </p:cNvPicPr>
          <p:nvPr/>
        </p:nvPicPr>
        <p:blipFill>
          <a:blip r:embed="rId10"/>
          <a:stretch>
            <a:fillRect/>
          </a:stretch>
        </p:blipFill>
        <p:spPr>
          <a:xfrm>
            <a:off x="6790610" y="2490099"/>
            <a:ext cx="1367723" cy="1557100"/>
          </a:xfrm>
          <a:prstGeom prst="rect">
            <a:avLst/>
          </a:prstGeom>
        </p:spPr>
      </p:pic>
      <p:pic>
        <p:nvPicPr>
          <p:cNvPr id="37" name="Picture 36">
            <a:extLst>
              <a:ext uri="{FF2B5EF4-FFF2-40B4-BE49-F238E27FC236}">
                <a16:creationId xmlns:a16="http://schemas.microsoft.com/office/drawing/2014/main" id="{362993F5-39B5-47A5-20A0-022BE50E3AE5}"/>
              </a:ext>
            </a:extLst>
          </p:cNvPr>
          <p:cNvPicPr>
            <a:picLocks noChangeAspect="1"/>
          </p:cNvPicPr>
          <p:nvPr/>
        </p:nvPicPr>
        <p:blipFill>
          <a:blip r:embed="rId11"/>
          <a:stretch>
            <a:fillRect/>
          </a:stretch>
        </p:blipFill>
        <p:spPr>
          <a:xfrm>
            <a:off x="5059378" y="5398513"/>
            <a:ext cx="2120900" cy="2260600"/>
          </a:xfrm>
          <a:prstGeom prst="rect">
            <a:avLst/>
          </a:prstGeom>
        </p:spPr>
      </p:pic>
      <p:pic>
        <p:nvPicPr>
          <p:cNvPr id="3" name="Picture 2">
            <a:extLst>
              <a:ext uri="{FF2B5EF4-FFF2-40B4-BE49-F238E27FC236}">
                <a16:creationId xmlns:a16="http://schemas.microsoft.com/office/drawing/2014/main" id="{1EE9EE67-EC25-D989-B66F-B5D0CBAE5CB2}"/>
              </a:ext>
            </a:extLst>
          </p:cNvPr>
          <p:cNvPicPr>
            <a:picLocks noChangeAspect="1"/>
          </p:cNvPicPr>
          <p:nvPr/>
        </p:nvPicPr>
        <p:blipFill>
          <a:blip r:embed="rId12"/>
          <a:stretch>
            <a:fillRect/>
          </a:stretch>
        </p:blipFill>
        <p:spPr>
          <a:xfrm rot="2067014">
            <a:off x="5143630" y="1570390"/>
            <a:ext cx="974016" cy="1557100"/>
          </a:xfrm>
          <a:prstGeom prst="rect">
            <a:avLst/>
          </a:prstGeom>
        </p:spPr>
      </p:pic>
      <p:pic>
        <p:nvPicPr>
          <p:cNvPr id="5" name="Picture 4">
            <a:extLst>
              <a:ext uri="{FF2B5EF4-FFF2-40B4-BE49-F238E27FC236}">
                <a16:creationId xmlns:a16="http://schemas.microsoft.com/office/drawing/2014/main" id="{C5B4BE52-3100-1891-FC31-482D8A89395F}"/>
              </a:ext>
            </a:extLst>
          </p:cNvPr>
          <p:cNvPicPr>
            <a:picLocks noChangeAspect="1"/>
          </p:cNvPicPr>
          <p:nvPr/>
        </p:nvPicPr>
        <p:blipFill>
          <a:blip r:embed="rId13"/>
          <a:stretch>
            <a:fillRect/>
          </a:stretch>
        </p:blipFill>
        <p:spPr>
          <a:xfrm>
            <a:off x="107603" y="192089"/>
            <a:ext cx="11046069" cy="1796108"/>
          </a:xfrm>
          <a:prstGeom prst="rect">
            <a:avLst/>
          </a:prstGeom>
        </p:spPr>
      </p:pic>
    </p:spTree>
    <p:extLst>
      <p:ext uri="{BB962C8B-B14F-4D97-AF65-F5344CB8AC3E}">
        <p14:creationId xmlns:p14="http://schemas.microsoft.com/office/powerpoint/2010/main" val="3138443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A8DA37-6224-BA06-9FAA-D1D07D3379E5}"/>
              </a:ext>
            </a:extLst>
          </p:cNvPr>
          <p:cNvSpPr txBox="1">
            <a:spLocks/>
          </p:cNvSpPr>
          <p:nvPr/>
        </p:nvSpPr>
        <p:spPr>
          <a:xfrm>
            <a:off x="951799" y="2383340"/>
            <a:ext cx="10515600" cy="1033689"/>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EB Garamond Medium" pitchFamily="2" charset="0"/>
                <a:ea typeface="EB Garamond Medium" pitchFamily="2" charset="0"/>
                <a:cs typeface="EB Garamond Medium"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EB Garamond Medium" pitchFamily="2" charset="0"/>
                <a:ea typeface="EB Garamond Medium" pitchFamily="2" charset="0"/>
                <a:cs typeface="EB Garamond Medium"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EB Garamond Medium" pitchFamily="2" charset="0"/>
                <a:ea typeface="EB Garamond Medium" pitchFamily="2" charset="0"/>
                <a:cs typeface="EB Garamond Medium"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effectLst/>
                <a:latin typeface="+mn-lt"/>
              </a:rPr>
              <a:t>Students observe and challenge norms and assumptions related to sexuality and the process of coming out.</a:t>
            </a:r>
            <a:endParaRPr lang="en-US">
              <a:latin typeface="+mn-lt"/>
            </a:endParaRPr>
          </a:p>
        </p:txBody>
      </p:sp>
      <p:sp>
        <p:nvSpPr>
          <p:cNvPr id="5" name="Content Placeholder 2">
            <a:extLst>
              <a:ext uri="{FF2B5EF4-FFF2-40B4-BE49-F238E27FC236}">
                <a16:creationId xmlns:a16="http://schemas.microsoft.com/office/drawing/2014/main" id="{76142B5D-E9CF-2270-EA51-49791E3DBA2C}"/>
              </a:ext>
            </a:extLst>
          </p:cNvPr>
          <p:cNvSpPr txBox="1">
            <a:spLocks/>
          </p:cNvSpPr>
          <p:nvPr/>
        </p:nvSpPr>
        <p:spPr>
          <a:xfrm>
            <a:off x="951799" y="4552579"/>
            <a:ext cx="10515600" cy="145609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EB Garamond Medium" pitchFamily="2" charset="0"/>
                <a:ea typeface="EB Garamond Medium" pitchFamily="2" charset="0"/>
                <a:cs typeface="EB Garamond Medium" pitchFamily="2"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EB Garamond Medium" pitchFamily="2" charset="0"/>
                <a:ea typeface="EB Garamond Medium" pitchFamily="2" charset="0"/>
                <a:cs typeface="EB Garamond Medium" pitchFamily="2"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EB Garamond Medium" pitchFamily="2" charset="0"/>
                <a:ea typeface="EB Garamond Medium" pitchFamily="2" charset="0"/>
                <a:cs typeface="EB Garamond Medium" pitchFamily="2"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EB Garamond Medium" pitchFamily="2" charset="0"/>
                <a:ea typeface="EB Garamond Medium" pitchFamily="2" charset="0"/>
                <a:cs typeface="EB Garamond Medium"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effectLst/>
                <a:latin typeface="+mn-lt"/>
              </a:rPr>
              <a:t>Students discuss and reflect on what they can do or say to ensure that people in their lives feel safe and supported in their identity exploration.</a:t>
            </a:r>
            <a:endParaRPr lang="en-US" dirty="0">
              <a:latin typeface="+mn-lt"/>
            </a:endParaRPr>
          </a:p>
        </p:txBody>
      </p:sp>
      <p:pic>
        <p:nvPicPr>
          <p:cNvPr id="6" name="Picture 5">
            <a:extLst>
              <a:ext uri="{FF2B5EF4-FFF2-40B4-BE49-F238E27FC236}">
                <a16:creationId xmlns:a16="http://schemas.microsoft.com/office/drawing/2014/main" id="{FEB31954-F9D7-7359-9964-FECE093E416C}"/>
              </a:ext>
            </a:extLst>
          </p:cNvPr>
          <p:cNvPicPr>
            <a:picLocks noChangeAspect="1"/>
          </p:cNvPicPr>
          <p:nvPr/>
        </p:nvPicPr>
        <p:blipFill>
          <a:blip r:embed="rId3"/>
          <a:stretch>
            <a:fillRect/>
          </a:stretch>
        </p:blipFill>
        <p:spPr>
          <a:xfrm>
            <a:off x="7586222" y="3263255"/>
            <a:ext cx="1320800" cy="1054100"/>
          </a:xfrm>
          <a:prstGeom prst="rect">
            <a:avLst/>
          </a:prstGeom>
        </p:spPr>
      </p:pic>
      <p:pic>
        <p:nvPicPr>
          <p:cNvPr id="7" name="Picture 6">
            <a:extLst>
              <a:ext uri="{FF2B5EF4-FFF2-40B4-BE49-F238E27FC236}">
                <a16:creationId xmlns:a16="http://schemas.microsoft.com/office/drawing/2014/main" id="{C2C569E7-20C5-3C68-B99A-FC4C87AEC1B5}"/>
              </a:ext>
            </a:extLst>
          </p:cNvPr>
          <p:cNvPicPr>
            <a:picLocks noChangeAspect="1"/>
          </p:cNvPicPr>
          <p:nvPr/>
        </p:nvPicPr>
        <p:blipFill>
          <a:blip r:embed="rId4"/>
          <a:stretch>
            <a:fillRect/>
          </a:stretch>
        </p:blipFill>
        <p:spPr>
          <a:xfrm rot="9765657">
            <a:off x="10278654" y="-493599"/>
            <a:ext cx="2150291" cy="2033002"/>
          </a:xfrm>
          <a:prstGeom prst="rect">
            <a:avLst/>
          </a:prstGeom>
        </p:spPr>
      </p:pic>
      <p:pic>
        <p:nvPicPr>
          <p:cNvPr id="8" name="Picture 7">
            <a:extLst>
              <a:ext uri="{FF2B5EF4-FFF2-40B4-BE49-F238E27FC236}">
                <a16:creationId xmlns:a16="http://schemas.microsoft.com/office/drawing/2014/main" id="{E8B2036A-985B-B316-9F55-CDF9BE16749B}"/>
              </a:ext>
            </a:extLst>
          </p:cNvPr>
          <p:cNvPicPr>
            <a:picLocks noChangeAspect="1"/>
          </p:cNvPicPr>
          <p:nvPr/>
        </p:nvPicPr>
        <p:blipFill>
          <a:blip r:embed="rId5"/>
          <a:stretch>
            <a:fillRect/>
          </a:stretch>
        </p:blipFill>
        <p:spPr>
          <a:xfrm>
            <a:off x="264562" y="439995"/>
            <a:ext cx="1455835" cy="1067613"/>
          </a:xfrm>
          <a:prstGeom prst="rect">
            <a:avLst/>
          </a:prstGeom>
        </p:spPr>
      </p:pic>
      <p:pic>
        <p:nvPicPr>
          <p:cNvPr id="9" name="Picture 8">
            <a:extLst>
              <a:ext uri="{FF2B5EF4-FFF2-40B4-BE49-F238E27FC236}">
                <a16:creationId xmlns:a16="http://schemas.microsoft.com/office/drawing/2014/main" id="{39EE1913-6D5D-091B-0F0B-C00A70E88C6A}"/>
              </a:ext>
            </a:extLst>
          </p:cNvPr>
          <p:cNvPicPr>
            <a:picLocks noChangeAspect="1"/>
          </p:cNvPicPr>
          <p:nvPr/>
        </p:nvPicPr>
        <p:blipFill>
          <a:blip r:embed="rId6"/>
          <a:stretch>
            <a:fillRect/>
          </a:stretch>
        </p:blipFill>
        <p:spPr>
          <a:xfrm rot="12985188">
            <a:off x="-65315" y="5790821"/>
            <a:ext cx="6606073" cy="3389556"/>
          </a:xfrm>
          <a:prstGeom prst="rect">
            <a:avLst/>
          </a:prstGeom>
        </p:spPr>
      </p:pic>
      <p:pic>
        <p:nvPicPr>
          <p:cNvPr id="10" name="Picture 9">
            <a:extLst>
              <a:ext uri="{FF2B5EF4-FFF2-40B4-BE49-F238E27FC236}">
                <a16:creationId xmlns:a16="http://schemas.microsoft.com/office/drawing/2014/main" id="{1459771E-5656-C456-9A97-899571FA9250}"/>
              </a:ext>
            </a:extLst>
          </p:cNvPr>
          <p:cNvPicPr>
            <a:picLocks noChangeAspect="1"/>
          </p:cNvPicPr>
          <p:nvPr/>
        </p:nvPicPr>
        <p:blipFill>
          <a:blip r:embed="rId7"/>
          <a:stretch>
            <a:fillRect/>
          </a:stretch>
        </p:blipFill>
        <p:spPr>
          <a:xfrm rot="18347010">
            <a:off x="1560026" y="-53194"/>
            <a:ext cx="631866" cy="820482"/>
          </a:xfrm>
          <a:prstGeom prst="rect">
            <a:avLst/>
          </a:prstGeom>
        </p:spPr>
      </p:pic>
      <p:pic>
        <p:nvPicPr>
          <p:cNvPr id="13" name="Picture 12">
            <a:extLst>
              <a:ext uri="{FF2B5EF4-FFF2-40B4-BE49-F238E27FC236}">
                <a16:creationId xmlns:a16="http://schemas.microsoft.com/office/drawing/2014/main" id="{1BAD0E4B-7E73-7E11-52A4-484BCC0569F2}"/>
              </a:ext>
            </a:extLst>
          </p:cNvPr>
          <p:cNvPicPr>
            <a:picLocks noChangeAspect="1"/>
          </p:cNvPicPr>
          <p:nvPr/>
        </p:nvPicPr>
        <p:blipFill>
          <a:blip r:embed="rId8"/>
          <a:stretch>
            <a:fillRect/>
          </a:stretch>
        </p:blipFill>
        <p:spPr>
          <a:xfrm>
            <a:off x="724601" y="1167456"/>
            <a:ext cx="10515600" cy="1302048"/>
          </a:xfrm>
          <a:prstGeom prst="rect">
            <a:avLst/>
          </a:prstGeom>
        </p:spPr>
      </p:pic>
      <p:pic>
        <p:nvPicPr>
          <p:cNvPr id="14" name="Picture 13">
            <a:extLst>
              <a:ext uri="{FF2B5EF4-FFF2-40B4-BE49-F238E27FC236}">
                <a16:creationId xmlns:a16="http://schemas.microsoft.com/office/drawing/2014/main" id="{2796F764-90B6-1C9D-61A0-9876DB66E855}"/>
              </a:ext>
            </a:extLst>
          </p:cNvPr>
          <p:cNvPicPr>
            <a:picLocks noChangeAspect="1"/>
          </p:cNvPicPr>
          <p:nvPr/>
        </p:nvPicPr>
        <p:blipFill>
          <a:blip r:embed="rId9"/>
          <a:stretch>
            <a:fillRect/>
          </a:stretch>
        </p:blipFill>
        <p:spPr>
          <a:xfrm>
            <a:off x="724601" y="3330865"/>
            <a:ext cx="10562669" cy="1307877"/>
          </a:xfrm>
          <a:prstGeom prst="rect">
            <a:avLst/>
          </a:prstGeom>
        </p:spPr>
      </p:pic>
    </p:spTree>
    <p:extLst>
      <p:ext uri="{BB962C8B-B14F-4D97-AF65-F5344CB8AC3E}">
        <p14:creationId xmlns:p14="http://schemas.microsoft.com/office/powerpoint/2010/main" val="2116635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67C7B6-5861-E4B9-5B5F-76DE24DC76D9}"/>
              </a:ext>
            </a:extLst>
          </p:cNvPr>
          <p:cNvSpPr>
            <a:spLocks noGrp="1"/>
          </p:cNvSpPr>
          <p:nvPr>
            <p:ph idx="1"/>
          </p:nvPr>
        </p:nvSpPr>
        <p:spPr>
          <a:xfrm>
            <a:off x="838200" y="1312333"/>
            <a:ext cx="10515600" cy="4506576"/>
          </a:xfrm>
        </p:spPr>
        <p:txBody>
          <a:bodyPr anchor="ctr">
            <a:normAutofit lnSpcReduction="10000"/>
          </a:bodyPr>
          <a:lstStyle/>
          <a:p>
            <a:pPr marL="0" indent="0">
              <a:buNone/>
            </a:pPr>
            <a:r>
              <a:rPr lang="en-US" sz="3600" dirty="0">
                <a:effectLst/>
                <a:latin typeface="+mn-lt"/>
              </a:rPr>
              <a:t>Andy has always assumed he’s straight. He started watching a new TV series. He kept thinking that the main character, who is also a boy, was really attractive. This made him question, “Maybe I’m not straight?” Thinking about it, he </a:t>
            </a:r>
            <a:r>
              <a:rPr lang="en-US" sz="3600" dirty="0" err="1">
                <a:effectLst/>
                <a:latin typeface="+mn-lt"/>
              </a:rPr>
              <a:t>realised</a:t>
            </a:r>
            <a:r>
              <a:rPr lang="en-US" sz="3600" dirty="0">
                <a:effectLst/>
                <a:latin typeface="+mn-lt"/>
              </a:rPr>
              <a:t> he has felt this way towards other people of the same gender before. He </a:t>
            </a:r>
            <a:r>
              <a:rPr lang="en-US" sz="3600" dirty="0" err="1">
                <a:effectLst/>
                <a:latin typeface="+mn-lt"/>
              </a:rPr>
              <a:t>realises</a:t>
            </a:r>
            <a:r>
              <a:rPr lang="en-US" sz="3600" dirty="0">
                <a:effectLst/>
                <a:latin typeface="+mn-lt"/>
              </a:rPr>
              <a:t> that he’s not straight, but he doesn’t feel ready to share it with people yet. So, he keeps it to himself for now. </a:t>
            </a:r>
            <a:endParaRPr lang="en-US" sz="3600" dirty="0">
              <a:latin typeface="+mn-lt"/>
            </a:endParaRPr>
          </a:p>
        </p:txBody>
      </p:sp>
      <p:pic>
        <p:nvPicPr>
          <p:cNvPr id="4" name="Picture 3">
            <a:extLst>
              <a:ext uri="{FF2B5EF4-FFF2-40B4-BE49-F238E27FC236}">
                <a16:creationId xmlns:a16="http://schemas.microsoft.com/office/drawing/2014/main" id="{A04FDCCC-57A9-CF95-E320-11B7D5C3E96C}"/>
              </a:ext>
            </a:extLst>
          </p:cNvPr>
          <p:cNvPicPr>
            <a:picLocks noChangeAspect="1"/>
          </p:cNvPicPr>
          <p:nvPr/>
        </p:nvPicPr>
        <p:blipFill>
          <a:blip r:embed="rId2"/>
          <a:stretch>
            <a:fillRect/>
          </a:stretch>
        </p:blipFill>
        <p:spPr>
          <a:xfrm rot="15395501">
            <a:off x="9247514" y="4940299"/>
            <a:ext cx="3835400" cy="3835400"/>
          </a:xfrm>
          <a:prstGeom prst="rect">
            <a:avLst/>
          </a:prstGeom>
        </p:spPr>
      </p:pic>
      <p:pic>
        <p:nvPicPr>
          <p:cNvPr id="5" name="Picture 4">
            <a:extLst>
              <a:ext uri="{FF2B5EF4-FFF2-40B4-BE49-F238E27FC236}">
                <a16:creationId xmlns:a16="http://schemas.microsoft.com/office/drawing/2014/main" id="{AE8C284B-C54D-EEC9-F600-229F6B945086}"/>
              </a:ext>
            </a:extLst>
          </p:cNvPr>
          <p:cNvPicPr>
            <a:picLocks noChangeAspect="1"/>
          </p:cNvPicPr>
          <p:nvPr/>
        </p:nvPicPr>
        <p:blipFill>
          <a:blip r:embed="rId3"/>
          <a:stretch>
            <a:fillRect/>
          </a:stretch>
        </p:blipFill>
        <p:spPr>
          <a:xfrm rot="14121637">
            <a:off x="935428" y="-999064"/>
            <a:ext cx="2493664" cy="2596144"/>
          </a:xfrm>
          <a:prstGeom prst="rect">
            <a:avLst/>
          </a:prstGeom>
        </p:spPr>
      </p:pic>
      <p:pic>
        <p:nvPicPr>
          <p:cNvPr id="6" name="Picture 5">
            <a:extLst>
              <a:ext uri="{FF2B5EF4-FFF2-40B4-BE49-F238E27FC236}">
                <a16:creationId xmlns:a16="http://schemas.microsoft.com/office/drawing/2014/main" id="{ECC9723E-5668-C914-B1DE-A66140170434}"/>
              </a:ext>
            </a:extLst>
          </p:cNvPr>
          <p:cNvPicPr>
            <a:picLocks noChangeAspect="1"/>
          </p:cNvPicPr>
          <p:nvPr/>
        </p:nvPicPr>
        <p:blipFill>
          <a:blip r:embed="rId3"/>
          <a:stretch>
            <a:fillRect/>
          </a:stretch>
        </p:blipFill>
        <p:spPr>
          <a:xfrm rot="1075496">
            <a:off x="3711281" y="-279199"/>
            <a:ext cx="1360616" cy="1416532"/>
          </a:xfrm>
          <a:prstGeom prst="rect">
            <a:avLst/>
          </a:prstGeom>
        </p:spPr>
      </p:pic>
    </p:spTree>
    <p:extLst>
      <p:ext uri="{BB962C8B-B14F-4D97-AF65-F5344CB8AC3E}">
        <p14:creationId xmlns:p14="http://schemas.microsoft.com/office/powerpoint/2010/main" val="572321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1D30C670-9985-D6FA-4004-57DF0C49EE0B}"/>
                  </a:ext>
                </a:extLst>
              </p14:cNvPr>
              <p14:cNvContentPartPr/>
              <p14:nvPr/>
            </p14:nvContentPartPr>
            <p14:xfrm>
              <a:off x="7827407" y="1557600"/>
              <a:ext cx="38880" cy="4771800"/>
            </p14:xfrm>
          </p:contentPart>
        </mc:Choice>
        <mc:Fallback xmlns="">
          <p:pic>
            <p:nvPicPr>
              <p:cNvPr id="6" name="Ink 5">
                <a:extLst>
                  <a:ext uri="{FF2B5EF4-FFF2-40B4-BE49-F238E27FC236}">
                    <a16:creationId xmlns:a16="http://schemas.microsoft.com/office/drawing/2014/main" id="{1D30C670-9985-D6FA-4004-57DF0C49EE0B}"/>
                  </a:ext>
                </a:extLst>
              </p:cNvPr>
              <p:cNvPicPr/>
              <p:nvPr/>
            </p:nvPicPr>
            <p:blipFill>
              <a:blip r:embed="rId3"/>
              <a:stretch>
                <a:fillRect/>
              </a:stretch>
            </p:blipFill>
            <p:spPr>
              <a:xfrm>
                <a:off x="7809407" y="1539600"/>
                <a:ext cx="74520" cy="4807440"/>
              </a:xfrm>
              <a:prstGeom prst="rect">
                <a:avLst/>
              </a:prstGeom>
            </p:spPr>
          </p:pic>
        </mc:Fallback>
      </mc:AlternateContent>
      <p:grpSp>
        <p:nvGrpSpPr>
          <p:cNvPr id="13" name="Group 12">
            <a:extLst>
              <a:ext uri="{FF2B5EF4-FFF2-40B4-BE49-F238E27FC236}">
                <a16:creationId xmlns:a16="http://schemas.microsoft.com/office/drawing/2014/main" id="{7490F12E-32BC-1FA5-3CBD-2D023102F7C8}"/>
              </a:ext>
            </a:extLst>
          </p:cNvPr>
          <p:cNvGrpSpPr/>
          <p:nvPr/>
        </p:nvGrpSpPr>
        <p:grpSpPr>
          <a:xfrm>
            <a:off x="1747907" y="1654080"/>
            <a:ext cx="282960" cy="453600"/>
            <a:chOff x="1747907" y="1654080"/>
            <a:chExt cx="282960" cy="453600"/>
          </a:xfrm>
        </p:grpSpPr>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D459B735-49A9-3B48-27D9-E5A1291F0C5E}"/>
                    </a:ext>
                  </a:extLst>
                </p14:cNvPr>
                <p14:cNvContentPartPr/>
                <p14:nvPr/>
              </p14:nvContentPartPr>
              <p14:xfrm>
                <a:off x="1893347" y="1654080"/>
                <a:ext cx="5760" cy="434880"/>
              </p14:xfrm>
            </p:contentPart>
          </mc:Choice>
          <mc:Fallback xmlns="">
            <p:pic>
              <p:nvPicPr>
                <p:cNvPr id="7" name="Ink 6">
                  <a:extLst>
                    <a:ext uri="{FF2B5EF4-FFF2-40B4-BE49-F238E27FC236}">
                      <a16:creationId xmlns:a16="http://schemas.microsoft.com/office/drawing/2014/main" id="{D459B735-49A9-3B48-27D9-E5A1291F0C5E}"/>
                    </a:ext>
                  </a:extLst>
                </p:cNvPr>
                <p:cNvPicPr/>
                <p:nvPr/>
              </p:nvPicPr>
              <p:blipFill>
                <a:blip r:embed="rId5"/>
                <a:stretch>
                  <a:fillRect/>
                </a:stretch>
              </p:blipFill>
              <p:spPr>
                <a:xfrm>
                  <a:off x="1875347" y="1636080"/>
                  <a:ext cx="41400" cy="4705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Ink 7">
                  <a:extLst>
                    <a:ext uri="{FF2B5EF4-FFF2-40B4-BE49-F238E27FC236}">
                      <a16:creationId xmlns:a16="http://schemas.microsoft.com/office/drawing/2014/main" id="{06A09187-B834-7349-8C4E-5403769DE68B}"/>
                    </a:ext>
                  </a:extLst>
                </p14:cNvPr>
                <p14:cNvContentPartPr/>
                <p14:nvPr/>
              </p14:nvContentPartPr>
              <p14:xfrm>
                <a:off x="1747907" y="2082480"/>
                <a:ext cx="282960" cy="25200"/>
              </p14:xfrm>
            </p:contentPart>
          </mc:Choice>
          <mc:Fallback xmlns="">
            <p:pic>
              <p:nvPicPr>
                <p:cNvPr id="8" name="Ink 7">
                  <a:extLst>
                    <a:ext uri="{FF2B5EF4-FFF2-40B4-BE49-F238E27FC236}">
                      <a16:creationId xmlns:a16="http://schemas.microsoft.com/office/drawing/2014/main" id="{06A09187-B834-7349-8C4E-5403769DE68B}"/>
                    </a:ext>
                  </a:extLst>
                </p:cNvPr>
                <p:cNvPicPr/>
                <p:nvPr/>
              </p:nvPicPr>
              <p:blipFill>
                <a:blip r:embed="rId7"/>
                <a:stretch>
                  <a:fillRect/>
                </a:stretch>
              </p:blipFill>
              <p:spPr>
                <a:xfrm>
                  <a:off x="1729930" y="2064480"/>
                  <a:ext cx="318555" cy="608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1" name="Ink 10">
                  <a:extLst>
                    <a:ext uri="{FF2B5EF4-FFF2-40B4-BE49-F238E27FC236}">
                      <a16:creationId xmlns:a16="http://schemas.microsoft.com/office/drawing/2014/main" id="{FDC98BE7-81D4-D5BF-F5CD-778DF367B252}"/>
                    </a:ext>
                  </a:extLst>
                </p14:cNvPr>
                <p14:cNvContentPartPr/>
                <p14:nvPr/>
              </p14:nvContentPartPr>
              <p14:xfrm>
                <a:off x="1753307" y="1672080"/>
                <a:ext cx="137880" cy="55440"/>
              </p14:xfrm>
            </p:contentPart>
          </mc:Choice>
          <mc:Fallback xmlns="">
            <p:pic>
              <p:nvPicPr>
                <p:cNvPr id="11" name="Ink 10">
                  <a:extLst>
                    <a:ext uri="{FF2B5EF4-FFF2-40B4-BE49-F238E27FC236}">
                      <a16:creationId xmlns:a16="http://schemas.microsoft.com/office/drawing/2014/main" id="{FDC98BE7-81D4-D5BF-F5CD-778DF367B252}"/>
                    </a:ext>
                  </a:extLst>
                </p:cNvPr>
                <p:cNvPicPr/>
                <p:nvPr/>
              </p:nvPicPr>
              <p:blipFill>
                <a:blip r:embed="rId9"/>
                <a:stretch>
                  <a:fillRect/>
                </a:stretch>
              </p:blipFill>
              <p:spPr>
                <a:xfrm>
                  <a:off x="1735307" y="1654080"/>
                  <a:ext cx="173520" cy="910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14" name="Ink 13">
                <a:extLst>
                  <a:ext uri="{FF2B5EF4-FFF2-40B4-BE49-F238E27FC236}">
                    <a16:creationId xmlns:a16="http://schemas.microsoft.com/office/drawing/2014/main" id="{3A681754-5A35-5309-7A53-46868057DCF7}"/>
                  </a:ext>
                </a:extLst>
              </p14:cNvPr>
              <p14:cNvContentPartPr/>
              <p14:nvPr/>
            </p14:nvContentPartPr>
            <p14:xfrm>
              <a:off x="5680187" y="1661280"/>
              <a:ext cx="443880" cy="424800"/>
            </p14:xfrm>
          </p:contentPart>
        </mc:Choice>
        <mc:Fallback xmlns="">
          <p:pic>
            <p:nvPicPr>
              <p:cNvPr id="14" name="Ink 13">
                <a:extLst>
                  <a:ext uri="{FF2B5EF4-FFF2-40B4-BE49-F238E27FC236}">
                    <a16:creationId xmlns:a16="http://schemas.microsoft.com/office/drawing/2014/main" id="{3A681754-5A35-5309-7A53-46868057DCF7}"/>
                  </a:ext>
                </a:extLst>
              </p:cNvPr>
              <p:cNvPicPr/>
              <p:nvPr/>
            </p:nvPicPr>
            <p:blipFill>
              <a:blip r:embed="rId11"/>
              <a:stretch>
                <a:fillRect/>
              </a:stretch>
            </p:blipFill>
            <p:spPr>
              <a:xfrm>
                <a:off x="5662172" y="1643280"/>
                <a:ext cx="479549" cy="4604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5" name="Ink 14">
                <a:extLst>
                  <a:ext uri="{FF2B5EF4-FFF2-40B4-BE49-F238E27FC236}">
                    <a16:creationId xmlns:a16="http://schemas.microsoft.com/office/drawing/2014/main" id="{8F708FA1-6619-BBD6-0FBA-00DFC4ABDB40}"/>
                  </a:ext>
                </a:extLst>
              </p14:cNvPr>
              <p14:cNvContentPartPr/>
              <p14:nvPr/>
            </p14:nvContentPartPr>
            <p14:xfrm>
              <a:off x="9569627" y="1557600"/>
              <a:ext cx="342000" cy="399240"/>
            </p14:xfrm>
          </p:contentPart>
        </mc:Choice>
        <mc:Fallback xmlns="">
          <p:pic>
            <p:nvPicPr>
              <p:cNvPr id="15" name="Ink 14">
                <a:extLst>
                  <a:ext uri="{FF2B5EF4-FFF2-40B4-BE49-F238E27FC236}">
                    <a16:creationId xmlns:a16="http://schemas.microsoft.com/office/drawing/2014/main" id="{8F708FA1-6619-BBD6-0FBA-00DFC4ABDB40}"/>
                  </a:ext>
                </a:extLst>
              </p:cNvPr>
              <p:cNvPicPr/>
              <p:nvPr/>
            </p:nvPicPr>
            <p:blipFill>
              <a:blip r:embed="rId13"/>
              <a:stretch>
                <a:fillRect/>
              </a:stretch>
            </p:blipFill>
            <p:spPr>
              <a:xfrm>
                <a:off x="9551627" y="1539600"/>
                <a:ext cx="377640" cy="4348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0" name="Ink 19">
                <a:extLst>
                  <a:ext uri="{FF2B5EF4-FFF2-40B4-BE49-F238E27FC236}">
                    <a16:creationId xmlns:a16="http://schemas.microsoft.com/office/drawing/2014/main" id="{820F9A30-F895-9FEA-9D97-E3F44CE6199A}"/>
                  </a:ext>
                </a:extLst>
              </p14:cNvPr>
              <p14:cNvContentPartPr/>
              <p14:nvPr/>
            </p14:nvContentPartPr>
            <p14:xfrm rot="21367690">
              <a:off x="3995934" y="1690688"/>
              <a:ext cx="363600" cy="4700160"/>
            </p14:xfrm>
          </p:contentPart>
        </mc:Choice>
        <mc:Fallback xmlns="">
          <p:pic>
            <p:nvPicPr>
              <p:cNvPr id="20" name="Ink 19">
                <a:extLst>
                  <a:ext uri="{FF2B5EF4-FFF2-40B4-BE49-F238E27FC236}">
                    <a16:creationId xmlns:a16="http://schemas.microsoft.com/office/drawing/2014/main" id="{820F9A30-F895-9FEA-9D97-E3F44CE6199A}"/>
                  </a:ext>
                </a:extLst>
              </p:cNvPr>
              <p:cNvPicPr/>
              <p:nvPr/>
            </p:nvPicPr>
            <p:blipFill>
              <a:blip r:embed="rId15"/>
              <a:stretch>
                <a:fillRect/>
              </a:stretch>
            </p:blipFill>
            <p:spPr>
              <a:xfrm rot="21367690">
                <a:off x="3977952" y="1672688"/>
                <a:ext cx="399205" cy="4735800"/>
              </a:xfrm>
              <a:prstGeom prst="rect">
                <a:avLst/>
              </a:prstGeom>
            </p:spPr>
          </p:pic>
        </mc:Fallback>
      </mc:AlternateContent>
      <p:pic>
        <p:nvPicPr>
          <p:cNvPr id="21" name="Picture 20">
            <a:extLst>
              <a:ext uri="{FF2B5EF4-FFF2-40B4-BE49-F238E27FC236}">
                <a16:creationId xmlns:a16="http://schemas.microsoft.com/office/drawing/2014/main" id="{7EEE893D-A2A1-760D-35DF-BF2D328D612E}"/>
              </a:ext>
            </a:extLst>
          </p:cNvPr>
          <p:cNvPicPr>
            <a:picLocks noChangeAspect="1"/>
          </p:cNvPicPr>
          <p:nvPr/>
        </p:nvPicPr>
        <p:blipFill>
          <a:blip r:embed="rId16"/>
          <a:stretch>
            <a:fillRect/>
          </a:stretch>
        </p:blipFill>
        <p:spPr>
          <a:xfrm rot="9072829">
            <a:off x="-461038" y="5223868"/>
            <a:ext cx="2506022" cy="2101203"/>
          </a:xfrm>
          <a:prstGeom prst="rect">
            <a:avLst/>
          </a:prstGeom>
        </p:spPr>
      </p:pic>
      <p:pic>
        <p:nvPicPr>
          <p:cNvPr id="22" name="Picture 21">
            <a:extLst>
              <a:ext uri="{FF2B5EF4-FFF2-40B4-BE49-F238E27FC236}">
                <a16:creationId xmlns:a16="http://schemas.microsoft.com/office/drawing/2014/main" id="{185FAF83-4F32-8663-B386-61F30A072C8A}"/>
              </a:ext>
            </a:extLst>
          </p:cNvPr>
          <p:cNvPicPr>
            <a:picLocks noChangeAspect="1"/>
          </p:cNvPicPr>
          <p:nvPr/>
        </p:nvPicPr>
        <p:blipFill>
          <a:blip r:embed="rId17"/>
          <a:stretch>
            <a:fillRect/>
          </a:stretch>
        </p:blipFill>
        <p:spPr>
          <a:xfrm rot="16200000">
            <a:off x="1959595" y="5978021"/>
            <a:ext cx="1687329" cy="1652359"/>
          </a:xfrm>
          <a:prstGeom prst="rect">
            <a:avLst/>
          </a:prstGeom>
        </p:spPr>
      </p:pic>
      <p:pic>
        <p:nvPicPr>
          <p:cNvPr id="23" name="Picture 22">
            <a:extLst>
              <a:ext uri="{FF2B5EF4-FFF2-40B4-BE49-F238E27FC236}">
                <a16:creationId xmlns:a16="http://schemas.microsoft.com/office/drawing/2014/main" id="{AAD5FED8-BE60-54CC-2EF2-809DF7613E7A}"/>
              </a:ext>
            </a:extLst>
          </p:cNvPr>
          <p:cNvPicPr>
            <a:picLocks noChangeAspect="1"/>
          </p:cNvPicPr>
          <p:nvPr/>
        </p:nvPicPr>
        <p:blipFill>
          <a:blip r:embed="rId18"/>
          <a:stretch>
            <a:fillRect/>
          </a:stretch>
        </p:blipFill>
        <p:spPr>
          <a:xfrm rot="6454970">
            <a:off x="2070370" y="5157377"/>
            <a:ext cx="802801" cy="759012"/>
          </a:xfrm>
          <a:prstGeom prst="rect">
            <a:avLst/>
          </a:prstGeom>
        </p:spPr>
      </p:pic>
      <p:pic>
        <p:nvPicPr>
          <p:cNvPr id="4" name="Picture 3">
            <a:extLst>
              <a:ext uri="{FF2B5EF4-FFF2-40B4-BE49-F238E27FC236}">
                <a16:creationId xmlns:a16="http://schemas.microsoft.com/office/drawing/2014/main" id="{A3F8E22D-6A8E-0983-2416-CF836B8A773F}"/>
              </a:ext>
            </a:extLst>
          </p:cNvPr>
          <p:cNvPicPr>
            <a:picLocks noChangeAspect="1"/>
          </p:cNvPicPr>
          <p:nvPr/>
        </p:nvPicPr>
        <p:blipFill>
          <a:blip r:embed="rId19"/>
          <a:stretch>
            <a:fillRect/>
          </a:stretch>
        </p:blipFill>
        <p:spPr>
          <a:xfrm>
            <a:off x="497908" y="375074"/>
            <a:ext cx="10808438" cy="1325562"/>
          </a:xfrm>
          <a:prstGeom prst="rect">
            <a:avLst/>
          </a:prstGeom>
        </p:spPr>
      </p:pic>
    </p:spTree>
    <p:extLst>
      <p:ext uri="{BB962C8B-B14F-4D97-AF65-F5344CB8AC3E}">
        <p14:creationId xmlns:p14="http://schemas.microsoft.com/office/powerpoint/2010/main" val="243408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CB03D5-B617-E646-DFD4-EA84A07CEF9B}"/>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7490F8B2-E063-2AEB-A391-8C628C1949D9}"/>
              </a:ext>
            </a:extLst>
          </p:cNvPr>
          <p:cNvPicPr>
            <a:picLocks noChangeAspect="1"/>
          </p:cNvPicPr>
          <p:nvPr/>
        </p:nvPicPr>
        <p:blipFill>
          <a:blip r:embed="rId2"/>
          <a:stretch>
            <a:fillRect/>
          </a:stretch>
        </p:blipFill>
        <p:spPr>
          <a:xfrm>
            <a:off x="279306" y="353613"/>
            <a:ext cx="11399847" cy="1325563"/>
          </a:xfrm>
          <a:prstGeom prst="rect">
            <a:avLst/>
          </a:prstGeom>
        </p:spPr>
      </p:pic>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117040C9-FBA2-64A6-C685-7B6788725506}"/>
                  </a:ext>
                </a:extLst>
              </p14:cNvPr>
              <p14:cNvContentPartPr/>
              <p14:nvPr/>
            </p14:nvContentPartPr>
            <p14:xfrm rot="21367690">
              <a:off x="3995934" y="1690688"/>
              <a:ext cx="363600" cy="4700160"/>
            </p14:xfrm>
          </p:contentPart>
        </mc:Choice>
        <mc:Fallback xmlns="">
          <p:pic>
            <p:nvPicPr>
              <p:cNvPr id="5" name="Ink 4">
                <a:extLst>
                  <a:ext uri="{FF2B5EF4-FFF2-40B4-BE49-F238E27FC236}">
                    <a16:creationId xmlns:a16="http://schemas.microsoft.com/office/drawing/2014/main" id="{117040C9-FBA2-64A6-C685-7B6788725506}"/>
                  </a:ext>
                </a:extLst>
              </p:cNvPr>
              <p:cNvPicPr/>
              <p:nvPr/>
            </p:nvPicPr>
            <p:blipFill>
              <a:blip r:embed="rId4"/>
              <a:stretch>
                <a:fillRect/>
              </a:stretch>
            </p:blipFill>
            <p:spPr>
              <a:xfrm rot="21367690">
                <a:off x="3977952" y="1672688"/>
                <a:ext cx="399205" cy="47358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k 5">
                <a:extLst>
                  <a:ext uri="{FF2B5EF4-FFF2-40B4-BE49-F238E27FC236}">
                    <a16:creationId xmlns:a16="http://schemas.microsoft.com/office/drawing/2014/main" id="{4208C6F5-21B6-23E8-6128-7BADBB1FD101}"/>
                  </a:ext>
                </a:extLst>
              </p14:cNvPr>
              <p14:cNvContentPartPr/>
              <p14:nvPr/>
            </p14:nvContentPartPr>
            <p14:xfrm>
              <a:off x="7827407" y="1557600"/>
              <a:ext cx="38880" cy="4771800"/>
            </p14:xfrm>
          </p:contentPart>
        </mc:Choice>
        <mc:Fallback xmlns="">
          <p:pic>
            <p:nvPicPr>
              <p:cNvPr id="6" name="Ink 5">
                <a:extLst>
                  <a:ext uri="{FF2B5EF4-FFF2-40B4-BE49-F238E27FC236}">
                    <a16:creationId xmlns:a16="http://schemas.microsoft.com/office/drawing/2014/main" id="{4208C6F5-21B6-23E8-6128-7BADBB1FD101}"/>
                  </a:ext>
                </a:extLst>
              </p:cNvPr>
              <p:cNvPicPr/>
              <p:nvPr/>
            </p:nvPicPr>
            <p:blipFill>
              <a:blip r:embed="rId6"/>
              <a:stretch>
                <a:fillRect/>
              </a:stretch>
            </p:blipFill>
            <p:spPr>
              <a:xfrm>
                <a:off x="7809407" y="1539600"/>
                <a:ext cx="74520" cy="4807440"/>
              </a:xfrm>
              <a:prstGeom prst="rect">
                <a:avLst/>
              </a:prstGeom>
            </p:spPr>
          </p:pic>
        </mc:Fallback>
      </mc:AlternateContent>
      <p:grpSp>
        <p:nvGrpSpPr>
          <p:cNvPr id="13" name="Group 12">
            <a:extLst>
              <a:ext uri="{FF2B5EF4-FFF2-40B4-BE49-F238E27FC236}">
                <a16:creationId xmlns:a16="http://schemas.microsoft.com/office/drawing/2014/main" id="{1389BF92-D8F9-3EDC-1E17-83C159A86322}"/>
              </a:ext>
            </a:extLst>
          </p:cNvPr>
          <p:cNvGrpSpPr/>
          <p:nvPr/>
        </p:nvGrpSpPr>
        <p:grpSpPr>
          <a:xfrm>
            <a:off x="1747907" y="1654080"/>
            <a:ext cx="282960" cy="453600"/>
            <a:chOff x="1747907" y="1654080"/>
            <a:chExt cx="282960" cy="453600"/>
          </a:xfrm>
        </p:grpSpPr>
        <mc:AlternateContent xmlns:mc="http://schemas.openxmlformats.org/markup-compatibility/2006" xmlns:p14="http://schemas.microsoft.com/office/powerpoint/2010/main">
          <mc:Choice Requires="p14">
            <p:contentPart p14:bwMode="auto" r:id="rId7">
              <p14:nvContentPartPr>
                <p14:cNvPr id="7" name="Ink 6">
                  <a:extLst>
                    <a:ext uri="{FF2B5EF4-FFF2-40B4-BE49-F238E27FC236}">
                      <a16:creationId xmlns:a16="http://schemas.microsoft.com/office/drawing/2014/main" id="{57902E89-C5D2-B1C1-7B76-D892C130E178}"/>
                    </a:ext>
                  </a:extLst>
                </p14:cNvPr>
                <p14:cNvContentPartPr/>
                <p14:nvPr/>
              </p14:nvContentPartPr>
              <p14:xfrm>
                <a:off x="1893347" y="1654080"/>
                <a:ext cx="5760" cy="434880"/>
              </p14:xfrm>
            </p:contentPart>
          </mc:Choice>
          <mc:Fallback xmlns="">
            <p:pic>
              <p:nvPicPr>
                <p:cNvPr id="7" name="Ink 6">
                  <a:extLst>
                    <a:ext uri="{FF2B5EF4-FFF2-40B4-BE49-F238E27FC236}">
                      <a16:creationId xmlns:a16="http://schemas.microsoft.com/office/drawing/2014/main" id="{57902E89-C5D2-B1C1-7B76-D892C130E178}"/>
                    </a:ext>
                  </a:extLst>
                </p:cNvPr>
                <p:cNvPicPr/>
                <p:nvPr/>
              </p:nvPicPr>
              <p:blipFill>
                <a:blip r:embed="rId8"/>
                <a:stretch>
                  <a:fillRect/>
                </a:stretch>
              </p:blipFill>
              <p:spPr>
                <a:xfrm>
                  <a:off x="1875347" y="1636080"/>
                  <a:ext cx="41400" cy="4705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k 7">
                  <a:extLst>
                    <a:ext uri="{FF2B5EF4-FFF2-40B4-BE49-F238E27FC236}">
                      <a16:creationId xmlns:a16="http://schemas.microsoft.com/office/drawing/2014/main" id="{479FD260-9689-2657-737F-1A1FB49692FC}"/>
                    </a:ext>
                  </a:extLst>
                </p14:cNvPr>
                <p14:cNvContentPartPr/>
                <p14:nvPr/>
              </p14:nvContentPartPr>
              <p14:xfrm>
                <a:off x="1747907" y="2082480"/>
                <a:ext cx="282960" cy="25200"/>
              </p14:xfrm>
            </p:contentPart>
          </mc:Choice>
          <mc:Fallback xmlns="">
            <p:pic>
              <p:nvPicPr>
                <p:cNvPr id="8" name="Ink 7">
                  <a:extLst>
                    <a:ext uri="{FF2B5EF4-FFF2-40B4-BE49-F238E27FC236}">
                      <a16:creationId xmlns:a16="http://schemas.microsoft.com/office/drawing/2014/main" id="{479FD260-9689-2657-737F-1A1FB49692FC}"/>
                    </a:ext>
                  </a:extLst>
                </p:cNvPr>
                <p:cNvPicPr/>
                <p:nvPr/>
              </p:nvPicPr>
              <p:blipFill>
                <a:blip r:embed="rId10"/>
                <a:stretch>
                  <a:fillRect/>
                </a:stretch>
              </p:blipFill>
              <p:spPr>
                <a:xfrm>
                  <a:off x="1729930" y="2064480"/>
                  <a:ext cx="318555" cy="608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1" name="Ink 10">
                  <a:extLst>
                    <a:ext uri="{FF2B5EF4-FFF2-40B4-BE49-F238E27FC236}">
                      <a16:creationId xmlns:a16="http://schemas.microsoft.com/office/drawing/2014/main" id="{A64D11E5-92AF-ACE1-C1CB-CE28053D3F9A}"/>
                    </a:ext>
                  </a:extLst>
                </p14:cNvPr>
                <p14:cNvContentPartPr/>
                <p14:nvPr/>
              </p14:nvContentPartPr>
              <p14:xfrm>
                <a:off x="1753307" y="1672080"/>
                <a:ext cx="137880" cy="55440"/>
              </p14:xfrm>
            </p:contentPart>
          </mc:Choice>
          <mc:Fallback xmlns="">
            <p:pic>
              <p:nvPicPr>
                <p:cNvPr id="11" name="Ink 10">
                  <a:extLst>
                    <a:ext uri="{FF2B5EF4-FFF2-40B4-BE49-F238E27FC236}">
                      <a16:creationId xmlns:a16="http://schemas.microsoft.com/office/drawing/2014/main" id="{A64D11E5-92AF-ACE1-C1CB-CE28053D3F9A}"/>
                    </a:ext>
                  </a:extLst>
                </p:cNvPr>
                <p:cNvPicPr/>
                <p:nvPr/>
              </p:nvPicPr>
              <p:blipFill>
                <a:blip r:embed="rId12"/>
                <a:stretch>
                  <a:fillRect/>
                </a:stretch>
              </p:blipFill>
              <p:spPr>
                <a:xfrm>
                  <a:off x="1735307" y="1654080"/>
                  <a:ext cx="173520" cy="910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3">
            <p14:nvContentPartPr>
              <p14:cNvPr id="14" name="Ink 13">
                <a:extLst>
                  <a:ext uri="{FF2B5EF4-FFF2-40B4-BE49-F238E27FC236}">
                    <a16:creationId xmlns:a16="http://schemas.microsoft.com/office/drawing/2014/main" id="{0636909B-8403-DAC4-0646-72AE5142F195}"/>
                  </a:ext>
                </a:extLst>
              </p14:cNvPr>
              <p14:cNvContentPartPr/>
              <p14:nvPr/>
            </p14:nvContentPartPr>
            <p14:xfrm>
              <a:off x="5680187" y="1661280"/>
              <a:ext cx="443880" cy="424800"/>
            </p14:xfrm>
          </p:contentPart>
        </mc:Choice>
        <mc:Fallback xmlns="">
          <p:pic>
            <p:nvPicPr>
              <p:cNvPr id="14" name="Ink 13">
                <a:extLst>
                  <a:ext uri="{FF2B5EF4-FFF2-40B4-BE49-F238E27FC236}">
                    <a16:creationId xmlns:a16="http://schemas.microsoft.com/office/drawing/2014/main" id="{0636909B-8403-DAC4-0646-72AE5142F195}"/>
                  </a:ext>
                </a:extLst>
              </p:cNvPr>
              <p:cNvPicPr/>
              <p:nvPr/>
            </p:nvPicPr>
            <p:blipFill>
              <a:blip r:embed="rId14"/>
              <a:stretch>
                <a:fillRect/>
              </a:stretch>
            </p:blipFill>
            <p:spPr>
              <a:xfrm>
                <a:off x="5662172" y="1643280"/>
                <a:ext cx="479549" cy="46044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5" name="Ink 14">
                <a:extLst>
                  <a:ext uri="{FF2B5EF4-FFF2-40B4-BE49-F238E27FC236}">
                    <a16:creationId xmlns:a16="http://schemas.microsoft.com/office/drawing/2014/main" id="{0B5F535C-EBEE-4F29-AC25-49E850EEBD2C}"/>
                  </a:ext>
                </a:extLst>
              </p14:cNvPr>
              <p14:cNvContentPartPr/>
              <p14:nvPr/>
            </p14:nvContentPartPr>
            <p14:xfrm>
              <a:off x="9569627" y="1557600"/>
              <a:ext cx="342000" cy="399240"/>
            </p14:xfrm>
          </p:contentPart>
        </mc:Choice>
        <mc:Fallback xmlns="">
          <p:pic>
            <p:nvPicPr>
              <p:cNvPr id="15" name="Ink 14">
                <a:extLst>
                  <a:ext uri="{FF2B5EF4-FFF2-40B4-BE49-F238E27FC236}">
                    <a16:creationId xmlns:a16="http://schemas.microsoft.com/office/drawing/2014/main" id="{0B5F535C-EBEE-4F29-AC25-49E850EEBD2C}"/>
                  </a:ext>
                </a:extLst>
              </p:cNvPr>
              <p:cNvPicPr/>
              <p:nvPr/>
            </p:nvPicPr>
            <p:blipFill>
              <a:blip r:embed="rId16"/>
              <a:stretch>
                <a:fillRect/>
              </a:stretch>
            </p:blipFill>
            <p:spPr>
              <a:xfrm>
                <a:off x="9551627" y="1539600"/>
                <a:ext cx="377640" cy="434880"/>
              </a:xfrm>
              <a:prstGeom prst="rect">
                <a:avLst/>
              </a:prstGeom>
            </p:spPr>
          </p:pic>
        </mc:Fallback>
      </mc:AlternateContent>
      <p:sp>
        <p:nvSpPr>
          <p:cNvPr id="19" name="TextBox 18">
            <a:extLst>
              <a:ext uri="{FF2B5EF4-FFF2-40B4-BE49-F238E27FC236}">
                <a16:creationId xmlns:a16="http://schemas.microsoft.com/office/drawing/2014/main" id="{D13C72E9-B406-E262-7EDD-3DCCCD420D49}"/>
              </a:ext>
            </a:extLst>
          </p:cNvPr>
          <p:cNvSpPr txBox="1"/>
          <p:nvPr/>
        </p:nvSpPr>
        <p:spPr>
          <a:xfrm>
            <a:off x="659748" y="2120354"/>
            <a:ext cx="3455052" cy="3416320"/>
          </a:xfrm>
          <a:prstGeom prst="rect">
            <a:avLst/>
          </a:prstGeom>
          <a:noFill/>
        </p:spPr>
        <p:txBody>
          <a:bodyPr wrap="square" rtlCol="0">
            <a:spAutoFit/>
          </a:bodyPr>
          <a:lstStyle/>
          <a:p>
            <a:r>
              <a:rPr lang="en-US" sz="2400">
                <a:effectLst/>
                <a:ea typeface="EB Garamond Medium" pitchFamily="2" charset="0"/>
                <a:cs typeface="EB Garamond Medium" pitchFamily="2" charset="0"/>
              </a:rPr>
              <a:t>What are some reasons why Andy may have assumed that he was straight?  </a:t>
            </a:r>
          </a:p>
          <a:p>
            <a:endParaRPr lang="en-US" sz="2400">
              <a:ea typeface="EB Garamond Medium" pitchFamily="2" charset="0"/>
              <a:cs typeface="EB Garamond Medium" pitchFamily="2" charset="0"/>
            </a:endParaRPr>
          </a:p>
          <a:p>
            <a:r>
              <a:rPr lang="en-US" sz="2400">
                <a:effectLst/>
                <a:ea typeface="EB Garamond Medium" pitchFamily="2" charset="0"/>
                <a:cs typeface="EB Garamond Medium" pitchFamily="2" charset="0"/>
              </a:rPr>
              <a:t>What could be some of the reasons for Andy keeping his </a:t>
            </a:r>
            <a:r>
              <a:rPr lang="en-US" sz="2400" err="1">
                <a:effectLst/>
                <a:ea typeface="EB Garamond Medium" pitchFamily="2" charset="0"/>
                <a:cs typeface="EB Garamond Medium" pitchFamily="2" charset="0"/>
              </a:rPr>
              <a:t>realisation</a:t>
            </a:r>
            <a:r>
              <a:rPr lang="en-US" sz="2400">
                <a:effectLst/>
                <a:ea typeface="EB Garamond Medium" pitchFamily="2" charset="0"/>
                <a:cs typeface="EB Garamond Medium" pitchFamily="2" charset="0"/>
              </a:rPr>
              <a:t> to himself?  </a:t>
            </a:r>
            <a:endParaRPr lang="en-US" sz="2400">
              <a:ea typeface="EB Garamond Medium" pitchFamily="2" charset="0"/>
              <a:cs typeface="EB Garamond Medium" pitchFamily="2" charset="0"/>
            </a:endParaRPr>
          </a:p>
        </p:txBody>
      </p:sp>
      <p:pic>
        <p:nvPicPr>
          <p:cNvPr id="3" name="Picture 2">
            <a:extLst>
              <a:ext uri="{FF2B5EF4-FFF2-40B4-BE49-F238E27FC236}">
                <a16:creationId xmlns:a16="http://schemas.microsoft.com/office/drawing/2014/main" id="{8DCBD58A-CED4-9FA7-FE61-C854B5C02A4F}"/>
              </a:ext>
            </a:extLst>
          </p:cNvPr>
          <p:cNvPicPr>
            <a:picLocks noChangeAspect="1"/>
          </p:cNvPicPr>
          <p:nvPr/>
        </p:nvPicPr>
        <p:blipFill>
          <a:blip r:embed="rId17"/>
          <a:stretch>
            <a:fillRect/>
          </a:stretch>
        </p:blipFill>
        <p:spPr>
          <a:xfrm>
            <a:off x="9385300" y="3009900"/>
            <a:ext cx="2806700" cy="3848100"/>
          </a:xfrm>
          <a:prstGeom prst="rect">
            <a:avLst/>
          </a:prstGeom>
        </p:spPr>
      </p:pic>
    </p:spTree>
    <p:extLst>
      <p:ext uri="{BB962C8B-B14F-4D97-AF65-F5344CB8AC3E}">
        <p14:creationId xmlns:p14="http://schemas.microsoft.com/office/powerpoint/2010/main" val="3271738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20B33B-218D-9F55-B1E2-B48D45CF2969}"/>
              </a:ext>
            </a:extLst>
          </p:cNvPr>
          <p:cNvSpPr>
            <a:spLocks noGrp="1"/>
          </p:cNvSpPr>
          <p:nvPr>
            <p:ph idx="1"/>
          </p:nvPr>
        </p:nvSpPr>
        <p:spPr>
          <a:xfrm>
            <a:off x="838200" y="1996546"/>
            <a:ext cx="10515600" cy="2864908"/>
          </a:xfrm>
        </p:spPr>
        <p:txBody>
          <a:bodyPr>
            <a:normAutofit/>
          </a:bodyPr>
          <a:lstStyle/>
          <a:p>
            <a:pPr marL="0" indent="0">
              <a:buNone/>
            </a:pPr>
            <a:r>
              <a:rPr lang="en-US" sz="3600" dirty="0">
                <a:effectLst/>
                <a:latin typeface="+mn-lt"/>
              </a:rPr>
              <a:t>Andy decides he wants to tell someone. He tries to think about someone who he feels safe to tell. He decides he wants to tell his friend Farai. Andy and Farai are hanging out after school. In Farai’s room, Andy comes out to her. How could Farai react? </a:t>
            </a:r>
            <a:endParaRPr lang="en-US" sz="3600" dirty="0">
              <a:latin typeface="+mn-lt"/>
            </a:endParaRPr>
          </a:p>
        </p:txBody>
      </p:sp>
      <p:pic>
        <p:nvPicPr>
          <p:cNvPr id="4" name="Picture 3">
            <a:extLst>
              <a:ext uri="{FF2B5EF4-FFF2-40B4-BE49-F238E27FC236}">
                <a16:creationId xmlns:a16="http://schemas.microsoft.com/office/drawing/2014/main" id="{16007A61-A327-2644-F833-8A1AE823CDCE}"/>
              </a:ext>
            </a:extLst>
          </p:cNvPr>
          <p:cNvPicPr>
            <a:picLocks noChangeAspect="1"/>
          </p:cNvPicPr>
          <p:nvPr/>
        </p:nvPicPr>
        <p:blipFill>
          <a:blip r:embed="rId2"/>
          <a:stretch>
            <a:fillRect/>
          </a:stretch>
        </p:blipFill>
        <p:spPr>
          <a:xfrm rot="150486">
            <a:off x="5104794" y="3366165"/>
            <a:ext cx="7220912" cy="3790645"/>
          </a:xfrm>
          <a:prstGeom prst="rect">
            <a:avLst/>
          </a:prstGeom>
        </p:spPr>
      </p:pic>
      <p:pic>
        <p:nvPicPr>
          <p:cNvPr id="5" name="Picture 4">
            <a:extLst>
              <a:ext uri="{FF2B5EF4-FFF2-40B4-BE49-F238E27FC236}">
                <a16:creationId xmlns:a16="http://schemas.microsoft.com/office/drawing/2014/main" id="{B1C77551-2D6E-66B9-F5D1-89C7E68CF142}"/>
              </a:ext>
            </a:extLst>
          </p:cNvPr>
          <p:cNvPicPr>
            <a:picLocks noChangeAspect="1"/>
          </p:cNvPicPr>
          <p:nvPr/>
        </p:nvPicPr>
        <p:blipFill>
          <a:blip r:embed="rId3"/>
          <a:stretch>
            <a:fillRect/>
          </a:stretch>
        </p:blipFill>
        <p:spPr>
          <a:xfrm rot="6591927">
            <a:off x="62215" y="-318119"/>
            <a:ext cx="2045277" cy="2027178"/>
          </a:xfrm>
          <a:prstGeom prst="rect">
            <a:avLst/>
          </a:prstGeom>
        </p:spPr>
      </p:pic>
      <p:pic>
        <p:nvPicPr>
          <p:cNvPr id="8" name="Picture 7">
            <a:extLst>
              <a:ext uri="{FF2B5EF4-FFF2-40B4-BE49-F238E27FC236}">
                <a16:creationId xmlns:a16="http://schemas.microsoft.com/office/drawing/2014/main" id="{18EFB2AD-2395-BF9B-E2E7-711A8F85995E}"/>
              </a:ext>
            </a:extLst>
          </p:cNvPr>
          <p:cNvPicPr>
            <a:picLocks noChangeAspect="1"/>
          </p:cNvPicPr>
          <p:nvPr/>
        </p:nvPicPr>
        <p:blipFill>
          <a:blip r:embed="rId4"/>
          <a:stretch>
            <a:fillRect/>
          </a:stretch>
        </p:blipFill>
        <p:spPr>
          <a:xfrm rot="7202959">
            <a:off x="9322046" y="-700910"/>
            <a:ext cx="2361548" cy="2232736"/>
          </a:xfrm>
          <a:prstGeom prst="rect">
            <a:avLst/>
          </a:prstGeom>
        </p:spPr>
      </p:pic>
      <p:pic>
        <p:nvPicPr>
          <p:cNvPr id="9" name="Picture 8">
            <a:extLst>
              <a:ext uri="{FF2B5EF4-FFF2-40B4-BE49-F238E27FC236}">
                <a16:creationId xmlns:a16="http://schemas.microsoft.com/office/drawing/2014/main" id="{159D1538-451B-CCA2-A697-169271F5D544}"/>
              </a:ext>
            </a:extLst>
          </p:cNvPr>
          <p:cNvPicPr>
            <a:picLocks noChangeAspect="1"/>
          </p:cNvPicPr>
          <p:nvPr/>
        </p:nvPicPr>
        <p:blipFill>
          <a:blip r:embed="rId5"/>
          <a:stretch>
            <a:fillRect/>
          </a:stretch>
        </p:blipFill>
        <p:spPr>
          <a:xfrm rot="14068415">
            <a:off x="8212261" y="-126938"/>
            <a:ext cx="1021905" cy="1084791"/>
          </a:xfrm>
          <a:prstGeom prst="rect">
            <a:avLst/>
          </a:prstGeom>
        </p:spPr>
      </p:pic>
    </p:spTree>
    <p:extLst>
      <p:ext uri="{BB962C8B-B14F-4D97-AF65-F5344CB8AC3E}">
        <p14:creationId xmlns:p14="http://schemas.microsoft.com/office/powerpoint/2010/main" val="237912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3F67E-DCE1-FDE2-ECC6-D8373CE28E5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4FC73C4-7CEE-5A93-C726-18369A3FEB25}"/>
              </a:ext>
            </a:extLst>
          </p:cNvPr>
          <p:cNvPicPr>
            <a:picLocks noChangeAspect="1"/>
          </p:cNvPicPr>
          <p:nvPr/>
        </p:nvPicPr>
        <p:blipFill>
          <a:blip r:embed="rId2"/>
          <a:stretch>
            <a:fillRect/>
          </a:stretch>
        </p:blipFill>
        <p:spPr>
          <a:xfrm>
            <a:off x="368518" y="338865"/>
            <a:ext cx="11387222" cy="1325563"/>
          </a:xfrm>
          <a:prstGeom prst="rect">
            <a:avLst/>
          </a:prstGeom>
        </p:spPr>
      </p:pic>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F48A917C-D8A7-9667-3DC7-A1AA6988F472}"/>
                  </a:ext>
                </a:extLst>
              </p14:cNvPr>
              <p14:cNvContentPartPr/>
              <p14:nvPr/>
            </p14:nvContentPartPr>
            <p14:xfrm>
              <a:off x="7827407" y="1557600"/>
              <a:ext cx="38880" cy="4771800"/>
            </p14:xfrm>
          </p:contentPart>
        </mc:Choice>
        <mc:Fallback xmlns="">
          <p:pic>
            <p:nvPicPr>
              <p:cNvPr id="6" name="Ink 5">
                <a:extLst>
                  <a:ext uri="{FF2B5EF4-FFF2-40B4-BE49-F238E27FC236}">
                    <a16:creationId xmlns:a16="http://schemas.microsoft.com/office/drawing/2014/main" id="{F48A917C-D8A7-9667-3DC7-A1AA6988F472}"/>
                  </a:ext>
                </a:extLst>
              </p:cNvPr>
              <p:cNvPicPr/>
              <p:nvPr/>
            </p:nvPicPr>
            <p:blipFill>
              <a:blip r:embed="rId4"/>
              <a:stretch>
                <a:fillRect/>
              </a:stretch>
            </p:blipFill>
            <p:spPr>
              <a:xfrm>
                <a:off x="7809407" y="1539600"/>
                <a:ext cx="74520" cy="4807440"/>
              </a:xfrm>
              <a:prstGeom prst="rect">
                <a:avLst/>
              </a:prstGeom>
            </p:spPr>
          </p:pic>
        </mc:Fallback>
      </mc:AlternateContent>
      <p:grpSp>
        <p:nvGrpSpPr>
          <p:cNvPr id="13" name="Group 12">
            <a:extLst>
              <a:ext uri="{FF2B5EF4-FFF2-40B4-BE49-F238E27FC236}">
                <a16:creationId xmlns:a16="http://schemas.microsoft.com/office/drawing/2014/main" id="{D5095DAA-FD8A-514A-C804-BB04DFB9D481}"/>
              </a:ext>
            </a:extLst>
          </p:cNvPr>
          <p:cNvGrpSpPr/>
          <p:nvPr/>
        </p:nvGrpSpPr>
        <p:grpSpPr>
          <a:xfrm>
            <a:off x="1747907" y="1654080"/>
            <a:ext cx="282960" cy="453600"/>
            <a:chOff x="1747907" y="1654080"/>
            <a:chExt cx="282960" cy="453600"/>
          </a:xfrm>
        </p:grpSpPr>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FC2325C4-FBEF-F25D-7CF0-5AC77B076602}"/>
                    </a:ext>
                  </a:extLst>
                </p14:cNvPr>
                <p14:cNvContentPartPr/>
                <p14:nvPr/>
              </p14:nvContentPartPr>
              <p14:xfrm>
                <a:off x="1893347" y="1654080"/>
                <a:ext cx="5760" cy="434880"/>
              </p14:xfrm>
            </p:contentPart>
          </mc:Choice>
          <mc:Fallback xmlns="">
            <p:pic>
              <p:nvPicPr>
                <p:cNvPr id="7" name="Ink 6">
                  <a:extLst>
                    <a:ext uri="{FF2B5EF4-FFF2-40B4-BE49-F238E27FC236}">
                      <a16:creationId xmlns:a16="http://schemas.microsoft.com/office/drawing/2014/main" id="{FC2325C4-FBEF-F25D-7CF0-5AC77B076602}"/>
                    </a:ext>
                  </a:extLst>
                </p:cNvPr>
                <p:cNvPicPr/>
                <p:nvPr/>
              </p:nvPicPr>
              <p:blipFill>
                <a:blip r:embed="rId6"/>
                <a:stretch>
                  <a:fillRect/>
                </a:stretch>
              </p:blipFill>
              <p:spPr>
                <a:xfrm>
                  <a:off x="1875347" y="1636080"/>
                  <a:ext cx="41400" cy="4705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8" name="Ink 7">
                  <a:extLst>
                    <a:ext uri="{FF2B5EF4-FFF2-40B4-BE49-F238E27FC236}">
                      <a16:creationId xmlns:a16="http://schemas.microsoft.com/office/drawing/2014/main" id="{16FF7372-2B71-A2A7-B4EA-03E2B812A674}"/>
                    </a:ext>
                  </a:extLst>
                </p14:cNvPr>
                <p14:cNvContentPartPr/>
                <p14:nvPr/>
              </p14:nvContentPartPr>
              <p14:xfrm>
                <a:off x="1747907" y="2082480"/>
                <a:ext cx="282960" cy="25200"/>
              </p14:xfrm>
            </p:contentPart>
          </mc:Choice>
          <mc:Fallback xmlns="">
            <p:pic>
              <p:nvPicPr>
                <p:cNvPr id="8" name="Ink 7">
                  <a:extLst>
                    <a:ext uri="{FF2B5EF4-FFF2-40B4-BE49-F238E27FC236}">
                      <a16:creationId xmlns:a16="http://schemas.microsoft.com/office/drawing/2014/main" id="{16FF7372-2B71-A2A7-B4EA-03E2B812A674}"/>
                    </a:ext>
                  </a:extLst>
                </p:cNvPr>
                <p:cNvPicPr/>
                <p:nvPr/>
              </p:nvPicPr>
              <p:blipFill>
                <a:blip r:embed="rId8"/>
                <a:stretch>
                  <a:fillRect/>
                </a:stretch>
              </p:blipFill>
              <p:spPr>
                <a:xfrm>
                  <a:off x="1729930" y="2064480"/>
                  <a:ext cx="318555" cy="608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 name="Ink 10">
                  <a:extLst>
                    <a:ext uri="{FF2B5EF4-FFF2-40B4-BE49-F238E27FC236}">
                      <a16:creationId xmlns:a16="http://schemas.microsoft.com/office/drawing/2014/main" id="{8512E796-6C7E-1CB8-E81A-00006E592FD9}"/>
                    </a:ext>
                  </a:extLst>
                </p14:cNvPr>
                <p14:cNvContentPartPr/>
                <p14:nvPr/>
              </p14:nvContentPartPr>
              <p14:xfrm>
                <a:off x="1753307" y="1672080"/>
                <a:ext cx="137880" cy="55440"/>
              </p14:xfrm>
            </p:contentPart>
          </mc:Choice>
          <mc:Fallback xmlns="">
            <p:pic>
              <p:nvPicPr>
                <p:cNvPr id="11" name="Ink 10">
                  <a:extLst>
                    <a:ext uri="{FF2B5EF4-FFF2-40B4-BE49-F238E27FC236}">
                      <a16:creationId xmlns:a16="http://schemas.microsoft.com/office/drawing/2014/main" id="{8512E796-6C7E-1CB8-E81A-00006E592FD9}"/>
                    </a:ext>
                  </a:extLst>
                </p:cNvPr>
                <p:cNvPicPr/>
                <p:nvPr/>
              </p:nvPicPr>
              <p:blipFill>
                <a:blip r:embed="rId10"/>
                <a:stretch>
                  <a:fillRect/>
                </a:stretch>
              </p:blipFill>
              <p:spPr>
                <a:xfrm>
                  <a:off x="1735307" y="1654080"/>
                  <a:ext cx="173520" cy="910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1">
            <p14:nvContentPartPr>
              <p14:cNvPr id="14" name="Ink 13">
                <a:extLst>
                  <a:ext uri="{FF2B5EF4-FFF2-40B4-BE49-F238E27FC236}">
                    <a16:creationId xmlns:a16="http://schemas.microsoft.com/office/drawing/2014/main" id="{3461452F-B1DB-8B70-15BA-4839139D28DA}"/>
                  </a:ext>
                </a:extLst>
              </p14:cNvPr>
              <p14:cNvContentPartPr/>
              <p14:nvPr/>
            </p14:nvContentPartPr>
            <p14:xfrm>
              <a:off x="5680187" y="1661280"/>
              <a:ext cx="443880" cy="424800"/>
            </p14:xfrm>
          </p:contentPart>
        </mc:Choice>
        <mc:Fallback xmlns="">
          <p:pic>
            <p:nvPicPr>
              <p:cNvPr id="14" name="Ink 13">
                <a:extLst>
                  <a:ext uri="{FF2B5EF4-FFF2-40B4-BE49-F238E27FC236}">
                    <a16:creationId xmlns:a16="http://schemas.microsoft.com/office/drawing/2014/main" id="{3461452F-B1DB-8B70-15BA-4839139D28DA}"/>
                  </a:ext>
                </a:extLst>
              </p:cNvPr>
              <p:cNvPicPr/>
              <p:nvPr/>
            </p:nvPicPr>
            <p:blipFill>
              <a:blip r:embed="rId12"/>
              <a:stretch>
                <a:fillRect/>
              </a:stretch>
            </p:blipFill>
            <p:spPr>
              <a:xfrm>
                <a:off x="5662172" y="1643280"/>
                <a:ext cx="479549" cy="4604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5" name="Ink 14">
                <a:extLst>
                  <a:ext uri="{FF2B5EF4-FFF2-40B4-BE49-F238E27FC236}">
                    <a16:creationId xmlns:a16="http://schemas.microsoft.com/office/drawing/2014/main" id="{5B7F7476-8333-2E81-8119-C2B502FBAE72}"/>
                  </a:ext>
                </a:extLst>
              </p14:cNvPr>
              <p14:cNvContentPartPr/>
              <p14:nvPr/>
            </p14:nvContentPartPr>
            <p14:xfrm>
              <a:off x="9569627" y="1557600"/>
              <a:ext cx="342000" cy="399240"/>
            </p14:xfrm>
          </p:contentPart>
        </mc:Choice>
        <mc:Fallback xmlns="">
          <p:pic>
            <p:nvPicPr>
              <p:cNvPr id="15" name="Ink 14">
                <a:extLst>
                  <a:ext uri="{FF2B5EF4-FFF2-40B4-BE49-F238E27FC236}">
                    <a16:creationId xmlns:a16="http://schemas.microsoft.com/office/drawing/2014/main" id="{5B7F7476-8333-2E81-8119-C2B502FBAE72}"/>
                  </a:ext>
                </a:extLst>
              </p:cNvPr>
              <p:cNvPicPr/>
              <p:nvPr/>
            </p:nvPicPr>
            <p:blipFill>
              <a:blip r:embed="rId14"/>
              <a:stretch>
                <a:fillRect/>
              </a:stretch>
            </p:blipFill>
            <p:spPr>
              <a:xfrm>
                <a:off x="9551627" y="1539600"/>
                <a:ext cx="377640" cy="4348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24D801F4-D366-4B95-42C2-D79B4312D819}"/>
                  </a:ext>
                </a:extLst>
              </p14:cNvPr>
              <p14:cNvContentPartPr/>
              <p14:nvPr/>
            </p14:nvContentPartPr>
            <p14:xfrm rot="21367690">
              <a:off x="3995934" y="1690688"/>
              <a:ext cx="363600" cy="4700160"/>
            </p14:xfrm>
          </p:contentPart>
        </mc:Choice>
        <mc:Fallback xmlns="">
          <p:pic>
            <p:nvPicPr>
              <p:cNvPr id="20" name="Ink 19">
                <a:extLst>
                  <a:ext uri="{FF2B5EF4-FFF2-40B4-BE49-F238E27FC236}">
                    <a16:creationId xmlns:a16="http://schemas.microsoft.com/office/drawing/2014/main" id="{24D801F4-D366-4B95-42C2-D79B4312D819}"/>
                  </a:ext>
                </a:extLst>
              </p:cNvPr>
              <p:cNvPicPr/>
              <p:nvPr/>
            </p:nvPicPr>
            <p:blipFill>
              <a:blip r:embed="rId16"/>
              <a:stretch>
                <a:fillRect/>
              </a:stretch>
            </p:blipFill>
            <p:spPr>
              <a:xfrm rot="21367690">
                <a:off x="3977952" y="1672688"/>
                <a:ext cx="399205" cy="4735800"/>
              </a:xfrm>
              <a:prstGeom prst="rect">
                <a:avLst/>
              </a:prstGeom>
            </p:spPr>
          </p:pic>
        </mc:Fallback>
      </mc:AlternateContent>
      <p:sp>
        <p:nvSpPr>
          <p:cNvPr id="3" name="TextBox 2">
            <a:extLst>
              <a:ext uri="{FF2B5EF4-FFF2-40B4-BE49-F238E27FC236}">
                <a16:creationId xmlns:a16="http://schemas.microsoft.com/office/drawing/2014/main" id="{6DB7D1D7-FBBC-9D3A-513A-EF42E5D5D5B3}"/>
              </a:ext>
            </a:extLst>
          </p:cNvPr>
          <p:cNvSpPr txBox="1"/>
          <p:nvPr/>
        </p:nvSpPr>
        <p:spPr>
          <a:xfrm>
            <a:off x="4334603" y="2115627"/>
            <a:ext cx="3455052" cy="3416320"/>
          </a:xfrm>
          <a:prstGeom prst="rect">
            <a:avLst/>
          </a:prstGeom>
          <a:noFill/>
        </p:spPr>
        <p:txBody>
          <a:bodyPr wrap="square" rtlCol="0">
            <a:spAutoFit/>
          </a:bodyPr>
          <a:lstStyle/>
          <a:p>
            <a:r>
              <a:rPr lang="en-US" sz="2400">
                <a:effectLst/>
                <a:ea typeface="EB Garamond Medium" pitchFamily="2" charset="0"/>
                <a:cs typeface="EB Garamond Medium" pitchFamily="2" charset="0"/>
              </a:rPr>
              <a:t>What are some reasons you think that Andy felt safe telling Farai?  </a:t>
            </a:r>
          </a:p>
          <a:p>
            <a:endParaRPr lang="en-US" sz="2400">
              <a:ea typeface="EB Garamond Medium" pitchFamily="2" charset="0"/>
              <a:cs typeface="EB Garamond Medium" pitchFamily="2" charset="0"/>
            </a:endParaRPr>
          </a:p>
          <a:p>
            <a:r>
              <a:rPr lang="en-US" sz="2400">
                <a:effectLst/>
                <a:ea typeface="EB Garamond Medium" pitchFamily="2" charset="0"/>
                <a:cs typeface="EB Garamond Medium" pitchFamily="2" charset="0"/>
              </a:rPr>
              <a:t>What are different ways that Farai could react? Think positive and negative, verbal and non-verbal </a:t>
            </a:r>
            <a:r>
              <a:rPr lang="en-US" sz="2400">
                <a:effectLst/>
                <a:latin typeface="EB Garamond Medium" pitchFamily="2" charset="0"/>
                <a:ea typeface="EB Garamond Medium" pitchFamily="2" charset="0"/>
                <a:cs typeface="EB Garamond Medium" pitchFamily="2" charset="0"/>
              </a:rPr>
              <a:t> </a:t>
            </a:r>
            <a:endParaRPr lang="en-US" sz="2400">
              <a:latin typeface="EB Garamond Medium" pitchFamily="2" charset="0"/>
              <a:ea typeface="EB Garamond Medium" pitchFamily="2" charset="0"/>
              <a:cs typeface="EB Garamond Medium" pitchFamily="2" charset="0"/>
            </a:endParaRPr>
          </a:p>
        </p:txBody>
      </p:sp>
      <p:pic>
        <p:nvPicPr>
          <p:cNvPr id="4" name="Picture 3">
            <a:extLst>
              <a:ext uri="{FF2B5EF4-FFF2-40B4-BE49-F238E27FC236}">
                <a16:creationId xmlns:a16="http://schemas.microsoft.com/office/drawing/2014/main" id="{B66CB914-91FC-D16C-B4F9-B8D81087F272}"/>
              </a:ext>
            </a:extLst>
          </p:cNvPr>
          <p:cNvPicPr>
            <a:picLocks noChangeAspect="1"/>
          </p:cNvPicPr>
          <p:nvPr/>
        </p:nvPicPr>
        <p:blipFill>
          <a:blip r:embed="rId17"/>
          <a:stretch>
            <a:fillRect/>
          </a:stretch>
        </p:blipFill>
        <p:spPr>
          <a:xfrm rot="6271133">
            <a:off x="-871296" y="4923195"/>
            <a:ext cx="2997200" cy="1257300"/>
          </a:xfrm>
          <a:prstGeom prst="rect">
            <a:avLst/>
          </a:prstGeom>
        </p:spPr>
      </p:pic>
    </p:spTree>
    <p:extLst>
      <p:ext uri="{BB962C8B-B14F-4D97-AF65-F5344CB8AC3E}">
        <p14:creationId xmlns:p14="http://schemas.microsoft.com/office/powerpoint/2010/main" val="3168824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5E7277-6C88-221E-8183-585714CCACB8}"/>
              </a:ext>
            </a:extLst>
          </p:cNvPr>
          <p:cNvSpPr>
            <a:spLocks noGrp="1"/>
          </p:cNvSpPr>
          <p:nvPr>
            <p:ph idx="1"/>
          </p:nvPr>
        </p:nvSpPr>
        <p:spPr>
          <a:xfrm>
            <a:off x="838200" y="2627312"/>
            <a:ext cx="10515600" cy="1603375"/>
          </a:xfrm>
        </p:spPr>
        <p:txBody>
          <a:bodyPr>
            <a:normAutofit/>
          </a:bodyPr>
          <a:lstStyle/>
          <a:p>
            <a:pPr marL="0" indent="0">
              <a:buNone/>
            </a:pPr>
            <a:r>
              <a:rPr lang="en-US" sz="3600" dirty="0">
                <a:effectLst/>
                <a:latin typeface="+mn-lt"/>
              </a:rPr>
              <a:t>On the way home Andy feels like telling more people. However, he feels exhausted, thinking to himself, “Why does coming out have to be such a big deal?” </a:t>
            </a:r>
            <a:endParaRPr lang="en-US" sz="3600" dirty="0">
              <a:latin typeface="+mn-lt"/>
            </a:endParaRPr>
          </a:p>
        </p:txBody>
      </p:sp>
      <p:pic>
        <p:nvPicPr>
          <p:cNvPr id="4" name="Picture 3">
            <a:extLst>
              <a:ext uri="{FF2B5EF4-FFF2-40B4-BE49-F238E27FC236}">
                <a16:creationId xmlns:a16="http://schemas.microsoft.com/office/drawing/2014/main" id="{9B259F09-33A7-2628-2A6E-78F3544930D9}"/>
              </a:ext>
            </a:extLst>
          </p:cNvPr>
          <p:cNvPicPr>
            <a:picLocks noChangeAspect="1"/>
          </p:cNvPicPr>
          <p:nvPr/>
        </p:nvPicPr>
        <p:blipFill>
          <a:blip r:embed="rId2"/>
          <a:stretch>
            <a:fillRect/>
          </a:stretch>
        </p:blipFill>
        <p:spPr>
          <a:xfrm rot="1523538">
            <a:off x="-20457" y="4976602"/>
            <a:ext cx="1711808" cy="1957951"/>
          </a:xfrm>
          <a:prstGeom prst="rect">
            <a:avLst/>
          </a:prstGeom>
        </p:spPr>
      </p:pic>
      <p:pic>
        <p:nvPicPr>
          <p:cNvPr id="5" name="Picture 4">
            <a:extLst>
              <a:ext uri="{FF2B5EF4-FFF2-40B4-BE49-F238E27FC236}">
                <a16:creationId xmlns:a16="http://schemas.microsoft.com/office/drawing/2014/main" id="{B1A49F6B-5DDA-31EF-60F8-917C97A49E08}"/>
              </a:ext>
            </a:extLst>
          </p:cNvPr>
          <p:cNvPicPr>
            <a:picLocks noChangeAspect="1"/>
          </p:cNvPicPr>
          <p:nvPr/>
        </p:nvPicPr>
        <p:blipFill>
          <a:blip r:embed="rId3"/>
          <a:stretch>
            <a:fillRect/>
          </a:stretch>
        </p:blipFill>
        <p:spPr>
          <a:xfrm rot="19983512">
            <a:off x="1839911" y="4469339"/>
            <a:ext cx="2057090" cy="2401992"/>
          </a:xfrm>
          <a:prstGeom prst="rect">
            <a:avLst/>
          </a:prstGeom>
        </p:spPr>
      </p:pic>
      <p:pic>
        <p:nvPicPr>
          <p:cNvPr id="6" name="Picture 5">
            <a:extLst>
              <a:ext uri="{FF2B5EF4-FFF2-40B4-BE49-F238E27FC236}">
                <a16:creationId xmlns:a16="http://schemas.microsoft.com/office/drawing/2014/main" id="{C08CBAB4-22A0-725D-156E-F21993F2A416}"/>
              </a:ext>
            </a:extLst>
          </p:cNvPr>
          <p:cNvPicPr>
            <a:picLocks noChangeAspect="1"/>
          </p:cNvPicPr>
          <p:nvPr/>
        </p:nvPicPr>
        <p:blipFill>
          <a:blip r:embed="rId4"/>
          <a:stretch>
            <a:fillRect/>
          </a:stretch>
        </p:blipFill>
        <p:spPr>
          <a:xfrm rot="10575219">
            <a:off x="5752841" y="-298127"/>
            <a:ext cx="6515100" cy="2451100"/>
          </a:xfrm>
          <a:prstGeom prst="rect">
            <a:avLst/>
          </a:prstGeom>
        </p:spPr>
      </p:pic>
      <p:pic>
        <p:nvPicPr>
          <p:cNvPr id="8" name="Picture 7">
            <a:extLst>
              <a:ext uri="{FF2B5EF4-FFF2-40B4-BE49-F238E27FC236}">
                <a16:creationId xmlns:a16="http://schemas.microsoft.com/office/drawing/2014/main" id="{31891880-70D2-280B-82B2-FE8C5742C432}"/>
              </a:ext>
            </a:extLst>
          </p:cNvPr>
          <p:cNvPicPr>
            <a:picLocks noChangeAspect="1"/>
          </p:cNvPicPr>
          <p:nvPr/>
        </p:nvPicPr>
        <p:blipFill>
          <a:blip r:embed="rId5"/>
          <a:stretch>
            <a:fillRect/>
          </a:stretch>
        </p:blipFill>
        <p:spPr>
          <a:xfrm rot="7337147">
            <a:off x="8719692" y="4712906"/>
            <a:ext cx="5645738" cy="1154490"/>
          </a:xfrm>
          <a:prstGeom prst="rect">
            <a:avLst/>
          </a:prstGeom>
        </p:spPr>
      </p:pic>
      <p:pic>
        <p:nvPicPr>
          <p:cNvPr id="11" name="Picture 10">
            <a:extLst>
              <a:ext uri="{FF2B5EF4-FFF2-40B4-BE49-F238E27FC236}">
                <a16:creationId xmlns:a16="http://schemas.microsoft.com/office/drawing/2014/main" id="{C0129F11-AE04-7529-F543-A72E1514B52E}"/>
              </a:ext>
            </a:extLst>
          </p:cNvPr>
          <p:cNvPicPr>
            <a:picLocks noChangeAspect="1"/>
          </p:cNvPicPr>
          <p:nvPr/>
        </p:nvPicPr>
        <p:blipFill>
          <a:blip r:embed="rId6"/>
          <a:stretch>
            <a:fillRect/>
          </a:stretch>
        </p:blipFill>
        <p:spPr>
          <a:xfrm>
            <a:off x="1739637" y="-190234"/>
            <a:ext cx="1597146" cy="1274645"/>
          </a:xfrm>
          <a:prstGeom prst="rect">
            <a:avLst/>
          </a:prstGeom>
        </p:spPr>
      </p:pic>
    </p:spTree>
    <p:extLst>
      <p:ext uri="{BB962C8B-B14F-4D97-AF65-F5344CB8AC3E}">
        <p14:creationId xmlns:p14="http://schemas.microsoft.com/office/powerpoint/2010/main" val="3398682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A9CF08-91BA-EBF2-0E1A-DEBEC8C316E5}"/>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F9172DAD-7A01-1284-EC8C-329D7D120EC9}"/>
              </a:ext>
            </a:extLst>
          </p:cNvPr>
          <p:cNvPicPr>
            <a:picLocks noChangeAspect="1"/>
          </p:cNvPicPr>
          <p:nvPr/>
        </p:nvPicPr>
        <p:blipFill>
          <a:blip r:embed="rId2"/>
          <a:stretch>
            <a:fillRect/>
          </a:stretch>
        </p:blipFill>
        <p:spPr>
          <a:xfrm>
            <a:off x="427636" y="353265"/>
            <a:ext cx="11336727" cy="1325563"/>
          </a:xfrm>
          <a:prstGeom prst="rect">
            <a:avLst/>
          </a:prstGeom>
        </p:spPr>
      </p:pic>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2038C1BB-FF6B-EFA2-017E-2261AC473F26}"/>
                  </a:ext>
                </a:extLst>
              </p14:cNvPr>
              <p14:cNvContentPartPr/>
              <p14:nvPr/>
            </p14:nvContentPartPr>
            <p14:xfrm>
              <a:off x="7827407" y="1557600"/>
              <a:ext cx="38880" cy="4771800"/>
            </p14:xfrm>
          </p:contentPart>
        </mc:Choice>
        <mc:Fallback xmlns="">
          <p:pic>
            <p:nvPicPr>
              <p:cNvPr id="6" name="Ink 5">
                <a:extLst>
                  <a:ext uri="{FF2B5EF4-FFF2-40B4-BE49-F238E27FC236}">
                    <a16:creationId xmlns:a16="http://schemas.microsoft.com/office/drawing/2014/main" id="{2038C1BB-FF6B-EFA2-017E-2261AC473F26}"/>
                  </a:ext>
                </a:extLst>
              </p:cNvPr>
              <p:cNvPicPr/>
              <p:nvPr/>
            </p:nvPicPr>
            <p:blipFill>
              <a:blip r:embed="rId4"/>
              <a:stretch>
                <a:fillRect/>
              </a:stretch>
            </p:blipFill>
            <p:spPr>
              <a:xfrm>
                <a:off x="7809407" y="1539600"/>
                <a:ext cx="74520" cy="4807440"/>
              </a:xfrm>
              <a:prstGeom prst="rect">
                <a:avLst/>
              </a:prstGeom>
            </p:spPr>
          </p:pic>
        </mc:Fallback>
      </mc:AlternateContent>
      <p:grpSp>
        <p:nvGrpSpPr>
          <p:cNvPr id="13" name="Group 12">
            <a:extLst>
              <a:ext uri="{FF2B5EF4-FFF2-40B4-BE49-F238E27FC236}">
                <a16:creationId xmlns:a16="http://schemas.microsoft.com/office/drawing/2014/main" id="{B1664785-D95C-F11E-9B48-7F7DC7CD17C4}"/>
              </a:ext>
            </a:extLst>
          </p:cNvPr>
          <p:cNvGrpSpPr/>
          <p:nvPr/>
        </p:nvGrpSpPr>
        <p:grpSpPr>
          <a:xfrm>
            <a:off x="1747907" y="1654080"/>
            <a:ext cx="282960" cy="453600"/>
            <a:chOff x="1747907" y="1654080"/>
            <a:chExt cx="282960" cy="453600"/>
          </a:xfrm>
        </p:grpSpPr>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81984D4F-0793-9467-7E8E-31CBE770F8B0}"/>
                    </a:ext>
                  </a:extLst>
                </p14:cNvPr>
                <p14:cNvContentPartPr/>
                <p14:nvPr/>
              </p14:nvContentPartPr>
              <p14:xfrm>
                <a:off x="1893347" y="1654080"/>
                <a:ext cx="5760" cy="434880"/>
              </p14:xfrm>
            </p:contentPart>
          </mc:Choice>
          <mc:Fallback xmlns="">
            <p:pic>
              <p:nvPicPr>
                <p:cNvPr id="7" name="Ink 6">
                  <a:extLst>
                    <a:ext uri="{FF2B5EF4-FFF2-40B4-BE49-F238E27FC236}">
                      <a16:creationId xmlns:a16="http://schemas.microsoft.com/office/drawing/2014/main" id="{81984D4F-0793-9467-7E8E-31CBE770F8B0}"/>
                    </a:ext>
                  </a:extLst>
                </p:cNvPr>
                <p:cNvPicPr/>
                <p:nvPr/>
              </p:nvPicPr>
              <p:blipFill>
                <a:blip r:embed="rId6"/>
                <a:stretch>
                  <a:fillRect/>
                </a:stretch>
              </p:blipFill>
              <p:spPr>
                <a:xfrm>
                  <a:off x="1875347" y="1636080"/>
                  <a:ext cx="41400" cy="4705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8" name="Ink 7">
                  <a:extLst>
                    <a:ext uri="{FF2B5EF4-FFF2-40B4-BE49-F238E27FC236}">
                      <a16:creationId xmlns:a16="http://schemas.microsoft.com/office/drawing/2014/main" id="{0F43FA66-ED5C-D33B-72FB-ED74EF50F015}"/>
                    </a:ext>
                  </a:extLst>
                </p14:cNvPr>
                <p14:cNvContentPartPr/>
                <p14:nvPr/>
              </p14:nvContentPartPr>
              <p14:xfrm>
                <a:off x="1747907" y="2082480"/>
                <a:ext cx="282960" cy="25200"/>
              </p14:xfrm>
            </p:contentPart>
          </mc:Choice>
          <mc:Fallback xmlns="">
            <p:pic>
              <p:nvPicPr>
                <p:cNvPr id="8" name="Ink 7">
                  <a:extLst>
                    <a:ext uri="{FF2B5EF4-FFF2-40B4-BE49-F238E27FC236}">
                      <a16:creationId xmlns:a16="http://schemas.microsoft.com/office/drawing/2014/main" id="{0F43FA66-ED5C-D33B-72FB-ED74EF50F015}"/>
                    </a:ext>
                  </a:extLst>
                </p:cNvPr>
                <p:cNvPicPr/>
                <p:nvPr/>
              </p:nvPicPr>
              <p:blipFill>
                <a:blip r:embed="rId8"/>
                <a:stretch>
                  <a:fillRect/>
                </a:stretch>
              </p:blipFill>
              <p:spPr>
                <a:xfrm>
                  <a:off x="1729930" y="2064480"/>
                  <a:ext cx="318555" cy="608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 name="Ink 10">
                  <a:extLst>
                    <a:ext uri="{FF2B5EF4-FFF2-40B4-BE49-F238E27FC236}">
                      <a16:creationId xmlns:a16="http://schemas.microsoft.com/office/drawing/2014/main" id="{433ADD6F-58C8-3441-DC6B-4A8B5CDCA1AF}"/>
                    </a:ext>
                  </a:extLst>
                </p14:cNvPr>
                <p14:cNvContentPartPr/>
                <p14:nvPr/>
              </p14:nvContentPartPr>
              <p14:xfrm>
                <a:off x="1753307" y="1672080"/>
                <a:ext cx="137880" cy="55440"/>
              </p14:xfrm>
            </p:contentPart>
          </mc:Choice>
          <mc:Fallback xmlns="">
            <p:pic>
              <p:nvPicPr>
                <p:cNvPr id="11" name="Ink 10">
                  <a:extLst>
                    <a:ext uri="{FF2B5EF4-FFF2-40B4-BE49-F238E27FC236}">
                      <a16:creationId xmlns:a16="http://schemas.microsoft.com/office/drawing/2014/main" id="{433ADD6F-58C8-3441-DC6B-4A8B5CDCA1AF}"/>
                    </a:ext>
                  </a:extLst>
                </p:cNvPr>
                <p:cNvPicPr/>
                <p:nvPr/>
              </p:nvPicPr>
              <p:blipFill>
                <a:blip r:embed="rId10"/>
                <a:stretch>
                  <a:fillRect/>
                </a:stretch>
              </p:blipFill>
              <p:spPr>
                <a:xfrm>
                  <a:off x="1735307" y="1654080"/>
                  <a:ext cx="173520" cy="910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1">
            <p14:nvContentPartPr>
              <p14:cNvPr id="14" name="Ink 13">
                <a:extLst>
                  <a:ext uri="{FF2B5EF4-FFF2-40B4-BE49-F238E27FC236}">
                    <a16:creationId xmlns:a16="http://schemas.microsoft.com/office/drawing/2014/main" id="{B7798811-DFED-D7BF-2059-89CF96B33987}"/>
                  </a:ext>
                </a:extLst>
              </p14:cNvPr>
              <p14:cNvContentPartPr/>
              <p14:nvPr/>
            </p14:nvContentPartPr>
            <p14:xfrm>
              <a:off x="5680187" y="1661280"/>
              <a:ext cx="443880" cy="424800"/>
            </p14:xfrm>
          </p:contentPart>
        </mc:Choice>
        <mc:Fallback xmlns="">
          <p:pic>
            <p:nvPicPr>
              <p:cNvPr id="14" name="Ink 13">
                <a:extLst>
                  <a:ext uri="{FF2B5EF4-FFF2-40B4-BE49-F238E27FC236}">
                    <a16:creationId xmlns:a16="http://schemas.microsoft.com/office/drawing/2014/main" id="{B7798811-DFED-D7BF-2059-89CF96B33987}"/>
                  </a:ext>
                </a:extLst>
              </p:cNvPr>
              <p:cNvPicPr/>
              <p:nvPr/>
            </p:nvPicPr>
            <p:blipFill>
              <a:blip r:embed="rId12"/>
              <a:stretch>
                <a:fillRect/>
              </a:stretch>
            </p:blipFill>
            <p:spPr>
              <a:xfrm>
                <a:off x="5662172" y="1643280"/>
                <a:ext cx="479549" cy="4604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5" name="Ink 14">
                <a:extLst>
                  <a:ext uri="{FF2B5EF4-FFF2-40B4-BE49-F238E27FC236}">
                    <a16:creationId xmlns:a16="http://schemas.microsoft.com/office/drawing/2014/main" id="{6F9A63C1-EF91-D9B6-E916-69CB79059AE4}"/>
                  </a:ext>
                </a:extLst>
              </p14:cNvPr>
              <p14:cNvContentPartPr/>
              <p14:nvPr/>
            </p14:nvContentPartPr>
            <p14:xfrm>
              <a:off x="9569627" y="1557600"/>
              <a:ext cx="342000" cy="399240"/>
            </p14:xfrm>
          </p:contentPart>
        </mc:Choice>
        <mc:Fallback xmlns="">
          <p:pic>
            <p:nvPicPr>
              <p:cNvPr id="15" name="Ink 14">
                <a:extLst>
                  <a:ext uri="{FF2B5EF4-FFF2-40B4-BE49-F238E27FC236}">
                    <a16:creationId xmlns:a16="http://schemas.microsoft.com/office/drawing/2014/main" id="{6F9A63C1-EF91-D9B6-E916-69CB79059AE4}"/>
                  </a:ext>
                </a:extLst>
              </p:cNvPr>
              <p:cNvPicPr/>
              <p:nvPr/>
            </p:nvPicPr>
            <p:blipFill>
              <a:blip r:embed="rId14"/>
              <a:stretch>
                <a:fillRect/>
              </a:stretch>
            </p:blipFill>
            <p:spPr>
              <a:xfrm>
                <a:off x="9551627" y="1539600"/>
                <a:ext cx="377640" cy="4348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B18B2F0A-2AA4-7264-D57A-FE3A316338C3}"/>
                  </a:ext>
                </a:extLst>
              </p14:cNvPr>
              <p14:cNvContentPartPr/>
              <p14:nvPr/>
            </p14:nvContentPartPr>
            <p14:xfrm rot="21367690">
              <a:off x="3995934" y="1690688"/>
              <a:ext cx="363600" cy="4700160"/>
            </p14:xfrm>
          </p:contentPart>
        </mc:Choice>
        <mc:Fallback xmlns="">
          <p:pic>
            <p:nvPicPr>
              <p:cNvPr id="20" name="Ink 19">
                <a:extLst>
                  <a:ext uri="{FF2B5EF4-FFF2-40B4-BE49-F238E27FC236}">
                    <a16:creationId xmlns:a16="http://schemas.microsoft.com/office/drawing/2014/main" id="{B18B2F0A-2AA4-7264-D57A-FE3A316338C3}"/>
                  </a:ext>
                </a:extLst>
              </p:cNvPr>
              <p:cNvPicPr/>
              <p:nvPr/>
            </p:nvPicPr>
            <p:blipFill>
              <a:blip r:embed="rId16"/>
              <a:stretch>
                <a:fillRect/>
              </a:stretch>
            </p:blipFill>
            <p:spPr>
              <a:xfrm rot="21367690">
                <a:off x="3977952" y="1672688"/>
                <a:ext cx="399205" cy="4735800"/>
              </a:xfrm>
              <a:prstGeom prst="rect">
                <a:avLst/>
              </a:prstGeom>
            </p:spPr>
          </p:pic>
        </mc:Fallback>
      </mc:AlternateContent>
      <p:sp>
        <p:nvSpPr>
          <p:cNvPr id="3" name="TextBox 2">
            <a:extLst>
              <a:ext uri="{FF2B5EF4-FFF2-40B4-BE49-F238E27FC236}">
                <a16:creationId xmlns:a16="http://schemas.microsoft.com/office/drawing/2014/main" id="{A5DB9BA5-83CA-AAC2-77E9-74DD3B3640B5}"/>
              </a:ext>
            </a:extLst>
          </p:cNvPr>
          <p:cNvSpPr txBox="1"/>
          <p:nvPr/>
        </p:nvSpPr>
        <p:spPr>
          <a:xfrm>
            <a:off x="8184101" y="2107680"/>
            <a:ext cx="3455052" cy="2677656"/>
          </a:xfrm>
          <a:prstGeom prst="rect">
            <a:avLst/>
          </a:prstGeom>
          <a:noFill/>
        </p:spPr>
        <p:txBody>
          <a:bodyPr wrap="square" rtlCol="0">
            <a:spAutoFit/>
          </a:bodyPr>
          <a:lstStyle/>
          <a:p>
            <a:r>
              <a:rPr lang="en-US" sz="2400" dirty="0">
                <a:effectLst/>
                <a:ea typeface="EB Garamond Medium" pitchFamily="2" charset="0"/>
                <a:cs typeface="EB Garamond Medium" pitchFamily="2" charset="0"/>
              </a:rPr>
              <a:t>Why might Andy feel this way?  </a:t>
            </a:r>
          </a:p>
          <a:p>
            <a:endParaRPr lang="en-US" sz="2400" dirty="0">
              <a:ea typeface="EB Garamond Medium" pitchFamily="2" charset="0"/>
              <a:cs typeface="EB Garamond Medium" pitchFamily="2" charset="0"/>
            </a:endParaRPr>
          </a:p>
          <a:p>
            <a:r>
              <a:rPr lang="en-US" sz="2400" dirty="0">
                <a:effectLst/>
                <a:ea typeface="EB Garamond Medium" pitchFamily="2" charset="0"/>
                <a:cs typeface="EB Garamond Medium" pitchFamily="2" charset="0"/>
              </a:rPr>
              <a:t> What can we do or say to make others feel safe talking about their gender and sexuality? </a:t>
            </a:r>
            <a:endParaRPr lang="en-US" sz="2400" dirty="0">
              <a:ea typeface="EB Garamond Medium" pitchFamily="2" charset="0"/>
              <a:cs typeface="EB Garamond Medium" pitchFamily="2" charset="0"/>
            </a:endParaRPr>
          </a:p>
        </p:txBody>
      </p:sp>
      <p:pic>
        <p:nvPicPr>
          <p:cNvPr id="10" name="Picture 9">
            <a:extLst>
              <a:ext uri="{FF2B5EF4-FFF2-40B4-BE49-F238E27FC236}">
                <a16:creationId xmlns:a16="http://schemas.microsoft.com/office/drawing/2014/main" id="{6E560246-CFE2-8F36-7398-4C37D564F5D2}"/>
              </a:ext>
            </a:extLst>
          </p:cNvPr>
          <p:cNvPicPr>
            <a:picLocks noChangeAspect="1"/>
          </p:cNvPicPr>
          <p:nvPr/>
        </p:nvPicPr>
        <p:blipFill>
          <a:blip r:embed="rId17"/>
          <a:stretch>
            <a:fillRect/>
          </a:stretch>
        </p:blipFill>
        <p:spPr>
          <a:xfrm>
            <a:off x="2670408" y="1557600"/>
            <a:ext cx="1356347" cy="5016746"/>
          </a:xfrm>
          <a:prstGeom prst="rect">
            <a:avLst/>
          </a:prstGeom>
        </p:spPr>
      </p:pic>
      <p:pic>
        <p:nvPicPr>
          <p:cNvPr id="2" name="Picture 1">
            <a:extLst>
              <a:ext uri="{FF2B5EF4-FFF2-40B4-BE49-F238E27FC236}">
                <a16:creationId xmlns:a16="http://schemas.microsoft.com/office/drawing/2014/main" id="{E453A8F7-0377-991E-8547-AA7A4AF1772D}"/>
              </a:ext>
            </a:extLst>
          </p:cNvPr>
          <p:cNvPicPr>
            <a:picLocks noChangeAspect="1"/>
          </p:cNvPicPr>
          <p:nvPr/>
        </p:nvPicPr>
        <p:blipFill>
          <a:blip r:embed="rId18"/>
          <a:stretch>
            <a:fillRect/>
          </a:stretch>
        </p:blipFill>
        <p:spPr>
          <a:xfrm>
            <a:off x="3648793" y="5921511"/>
            <a:ext cx="3860800" cy="952500"/>
          </a:xfrm>
          <a:prstGeom prst="rect">
            <a:avLst/>
          </a:prstGeom>
        </p:spPr>
      </p:pic>
    </p:spTree>
    <p:extLst>
      <p:ext uri="{BB962C8B-B14F-4D97-AF65-F5344CB8AC3E}">
        <p14:creationId xmlns:p14="http://schemas.microsoft.com/office/powerpoint/2010/main" val="2077704738"/>
      </p:ext>
    </p:extLst>
  </p:cSld>
  <p:clrMapOvr>
    <a:masterClrMapping/>
  </p:clrMapOvr>
</p:sld>
</file>

<file path=ppt/theme/theme1.xml><?xml version="1.0" encoding="utf-8"?>
<a:theme xmlns:a="http://schemas.openxmlformats.org/drawingml/2006/main" name="Office Theme">
  <a:themeElements>
    <a:clrScheme name="STIR">
      <a:dk1>
        <a:srgbClr val="000000"/>
      </a:dk1>
      <a:lt1>
        <a:srgbClr val="FFFFFF"/>
      </a:lt1>
      <a:dk2>
        <a:srgbClr val="D14B17"/>
      </a:dk2>
      <a:lt2>
        <a:srgbClr val="FBF5F1"/>
      </a:lt2>
      <a:accent1>
        <a:srgbClr val="F1BC4C"/>
      </a:accent1>
      <a:accent2>
        <a:srgbClr val="0E6FB9"/>
      </a:accent2>
      <a:accent3>
        <a:srgbClr val="148646"/>
      </a:accent3>
      <a:accent4>
        <a:srgbClr val="9742A7"/>
      </a:accent4>
      <a:accent5>
        <a:srgbClr val="F5B1BE"/>
      </a:accent5>
      <a:accent6>
        <a:srgbClr val="EA561D"/>
      </a:accent6>
      <a:hlink>
        <a:srgbClr val="000000"/>
      </a:hlink>
      <a:folHlink>
        <a:srgbClr val="0000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TIR Design Assests Powerpoint" id="{9B0CCD82-C217-9048-AB9B-89B516671DE4}" vid="{7F0E9345-B9ED-BE42-AEEF-7F2B46CF37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93b6231-e375-43c2-81d2-110bb3acd352" xsi:nil="true"/>
    <lcf76f155ced4ddcb4097134ff3c332f xmlns="454559df-0538-46b5-912a-ca2478e3fb6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B9150D7592404CA962AC95FB54FF86" ma:contentTypeVersion="19" ma:contentTypeDescription="Create a new document." ma:contentTypeScope="" ma:versionID="1d402fdc8952a18cd1311094cd0cac94">
  <xsd:schema xmlns:xsd="http://www.w3.org/2001/XMLSchema" xmlns:xs="http://www.w3.org/2001/XMLSchema" xmlns:p="http://schemas.microsoft.com/office/2006/metadata/properties" xmlns:ns2="454559df-0538-46b5-912a-ca2478e3fb6e" xmlns:ns3="093b6231-e375-43c2-81d2-110bb3acd352" targetNamespace="http://schemas.microsoft.com/office/2006/metadata/properties" ma:root="true" ma:fieldsID="e1d2376890bc6f417f0c0579f0554a75" ns2:_="" ns3:_="">
    <xsd:import namespace="454559df-0538-46b5-912a-ca2478e3fb6e"/>
    <xsd:import namespace="093b6231-e375-43c2-81d2-110bb3acd35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4559df-0538-46b5-912a-ca2478e3f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b492977-2dea-498c-99b4-1555f3d0d96a"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3b6231-e375-43c2-81d2-110bb3acd35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2deddc0-da0d-4b9f-b3fd-cfff009cc39e}" ma:internalName="TaxCatchAll" ma:showField="CatchAllData" ma:web="093b6231-e375-43c2-81d2-110bb3acd3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5E1BFD-8842-44C0-A9D1-8EC8652FC966}">
  <ds:schemaRefs>
    <ds:schemaRef ds:uri="http://schemas.microsoft.com/office/2006/documentManagement/types"/>
    <ds:schemaRef ds:uri="http://purl.org/dc/elements/1.1/"/>
    <ds:schemaRef ds:uri="http://www.w3.org/XML/1998/namespace"/>
    <ds:schemaRef ds:uri="http://purl.org/dc/terms/"/>
    <ds:schemaRef ds:uri="http://purl.org/dc/dcmitype/"/>
    <ds:schemaRef ds:uri="http://schemas.microsoft.com/office/infopath/2007/PartnerControls"/>
    <ds:schemaRef ds:uri="http://schemas.microsoft.com/office/2006/metadata/properties"/>
    <ds:schemaRef ds:uri="http://schemas.openxmlformats.org/package/2006/metadata/core-properties"/>
    <ds:schemaRef ds:uri="093b6231-e375-43c2-81d2-110bb3acd352"/>
    <ds:schemaRef ds:uri="454559df-0538-46b5-912a-ca2478e3fb6e"/>
  </ds:schemaRefs>
</ds:datastoreItem>
</file>

<file path=customXml/itemProps2.xml><?xml version="1.0" encoding="utf-8"?>
<ds:datastoreItem xmlns:ds="http://schemas.openxmlformats.org/officeDocument/2006/customXml" ds:itemID="{05F4FF34-8F2A-40EF-85BB-58436CE6B536}">
  <ds:schemaRefs>
    <ds:schemaRef ds:uri="http://schemas.microsoft.com/sharepoint/v3/contenttype/forms"/>
  </ds:schemaRefs>
</ds:datastoreItem>
</file>

<file path=customXml/itemProps3.xml><?xml version="1.0" encoding="utf-8"?>
<ds:datastoreItem xmlns:ds="http://schemas.openxmlformats.org/officeDocument/2006/customXml" ds:itemID="{B1F566CF-7AEA-4EB2-AD62-840787A11C6F}">
  <ds:schemaRefs>
    <ds:schemaRef ds:uri="093b6231-e375-43c2-81d2-110bb3acd352"/>
    <ds:schemaRef ds:uri="454559df-0538-46b5-912a-ca2478e3f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2</TotalTime>
  <Words>312</Words>
  <Application>Microsoft Office PowerPoint</Application>
  <PresentationFormat>Widescreen</PresentationFormat>
  <Paragraphs>15</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Lydia Fagan</dc:creator>
  <cp:lastModifiedBy>Lydia Fagan</cp:lastModifiedBy>
  <cp:revision>3</cp:revision>
  <dcterms:created xsi:type="dcterms:W3CDTF">2025-07-08T00:07:10Z</dcterms:created>
  <dcterms:modified xsi:type="dcterms:W3CDTF">2025-07-10T22:25:56Z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0x010100F6B9150D7592404CA962AC95FB54FF86</vt:lpwstr>
  </property>
  <property fmtid="{D5CDD505-2E9C-101B-9397-08002B2CF9AE}" pid="3" name="MediaServiceImageTags">
    <vt:lpwstr/>
  </property>
</Properties>
</file>