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72" r:id="rId5"/>
    <p:sldId id="278" r:id="rId6"/>
    <p:sldId id="280" r:id="rId7"/>
    <p:sldId id="282" r:id="rId8"/>
    <p:sldId id="28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8746"/>
    <a:srgbClr val="F7D485"/>
    <a:srgbClr val="FCF5F1"/>
    <a:srgbClr val="F5E2D3"/>
    <a:srgbClr val="D49550"/>
    <a:srgbClr val="D24B17"/>
    <a:srgbClr val="F6B1BF"/>
    <a:srgbClr val="9842A7"/>
    <a:srgbClr val="C54413"/>
    <a:srgbClr val="F2B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CECC97-2E19-924A-B41B-1862436FC8D5}" v="24" dt="2025-07-10T05:19:32.5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16"/>
    <p:restoredTop sz="94659"/>
  </p:normalViewPr>
  <p:slideViewPr>
    <p:cSldViewPr snapToGrid="0">
      <p:cViewPr varScale="1">
        <p:scale>
          <a:sx n="114" d="100"/>
          <a:sy n="114" d="100"/>
        </p:scale>
        <p:origin x="192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Fagan" userId="73670f4d-3786-4a2a-8dfc-20a99adfbb71" providerId="ADAL" clId="{DCCECC97-2E19-924A-B41B-1862436FC8D5}"/>
    <pc:docChg chg="undo custSel addSld delSld modSld modMainMaster">
      <pc:chgData name="Lydia Fagan" userId="73670f4d-3786-4a2a-8dfc-20a99adfbb71" providerId="ADAL" clId="{DCCECC97-2E19-924A-B41B-1862436FC8D5}" dt="2025-07-10T05:19:32.528" v="119" actId="2711"/>
      <pc:docMkLst>
        <pc:docMk/>
      </pc:docMkLst>
      <pc:sldChg chg="modSp del mod">
        <pc:chgData name="Lydia Fagan" userId="73670f4d-3786-4a2a-8dfc-20a99adfbb71" providerId="ADAL" clId="{DCCECC97-2E19-924A-B41B-1862436FC8D5}" dt="2025-07-09T04:20:19.308" v="33" actId="2696"/>
        <pc:sldMkLst>
          <pc:docMk/>
          <pc:sldMk cId="94284138" sldId="270"/>
        </pc:sldMkLst>
        <pc:picChg chg="mod">
          <ac:chgData name="Lydia Fagan" userId="73670f4d-3786-4a2a-8dfc-20a99adfbb71" providerId="ADAL" clId="{DCCECC97-2E19-924A-B41B-1862436FC8D5}" dt="2025-07-09T04:19:29.659" v="23" actId="1076"/>
          <ac:picMkLst>
            <pc:docMk/>
            <pc:sldMk cId="94284138" sldId="270"/>
            <ac:picMk id="9" creationId="{39EE1913-6D5D-091B-0F0B-C00A70E88C6A}"/>
          </ac:picMkLst>
        </pc:picChg>
      </pc:sldChg>
      <pc:sldChg chg="addSp delSp modSp mod">
        <pc:chgData name="Lydia Fagan" userId="73670f4d-3786-4a2a-8dfc-20a99adfbb71" providerId="ADAL" clId="{DCCECC97-2E19-924A-B41B-1862436FC8D5}" dt="2025-07-09T04:18:45.287" v="15" actId="1076"/>
        <pc:sldMkLst>
          <pc:docMk/>
          <pc:sldMk cId="1862785753" sldId="272"/>
        </pc:sldMkLst>
        <pc:spChg chg="add mod">
          <ac:chgData name="Lydia Fagan" userId="73670f4d-3786-4a2a-8dfc-20a99adfbb71" providerId="ADAL" clId="{DCCECC97-2E19-924A-B41B-1862436FC8D5}" dt="2025-07-09T04:18:17.508" v="3"/>
          <ac:spMkLst>
            <pc:docMk/>
            <pc:sldMk cId="1862785753" sldId="272"/>
            <ac:spMk id="4" creationId="{97841A93-1247-28A7-C55D-2A6C8DA467DE}"/>
          </ac:spMkLst>
        </pc:spChg>
        <pc:spChg chg="add del mod">
          <ac:chgData name="Lydia Fagan" userId="73670f4d-3786-4a2a-8dfc-20a99adfbb71" providerId="ADAL" clId="{DCCECC97-2E19-924A-B41B-1862436FC8D5}" dt="2025-07-09T04:18:40.712" v="14" actId="478"/>
          <ac:spMkLst>
            <pc:docMk/>
            <pc:sldMk cId="1862785753" sldId="272"/>
            <ac:spMk id="7" creationId="{AA8D526D-EA90-94E5-A3E6-D67F452F4100}"/>
          </ac:spMkLst>
        </pc:spChg>
        <pc:spChg chg="del mod">
          <ac:chgData name="Lydia Fagan" userId="73670f4d-3786-4a2a-8dfc-20a99adfbb71" providerId="ADAL" clId="{DCCECC97-2E19-924A-B41B-1862436FC8D5}" dt="2025-07-09T04:18:39.720" v="13" actId="478"/>
          <ac:spMkLst>
            <pc:docMk/>
            <pc:sldMk cId="1862785753" sldId="272"/>
            <ac:spMk id="30" creationId="{1E329178-6C2C-41F4-F28D-E5A12745D962}"/>
          </ac:spMkLst>
        </pc:spChg>
        <pc:picChg chg="add mod">
          <ac:chgData name="Lydia Fagan" userId="73670f4d-3786-4a2a-8dfc-20a99adfbb71" providerId="ADAL" clId="{DCCECC97-2E19-924A-B41B-1862436FC8D5}" dt="2025-07-09T04:18:45.287" v="15" actId="1076"/>
          <ac:picMkLst>
            <pc:docMk/>
            <pc:sldMk cId="1862785753" sldId="272"/>
            <ac:picMk id="5" creationId="{2603C970-B64B-99D2-D05C-F7B49CD3ABC6}"/>
          </ac:picMkLst>
        </pc:picChg>
      </pc:sldChg>
      <pc:sldChg chg="addSp delSp modSp del mod">
        <pc:chgData name="Lydia Fagan" userId="73670f4d-3786-4a2a-8dfc-20a99adfbb71" providerId="ADAL" clId="{DCCECC97-2E19-924A-B41B-1862436FC8D5}" dt="2025-07-09T04:24:49.582" v="89" actId="2696"/>
        <pc:sldMkLst>
          <pc:docMk/>
          <pc:sldMk cId="258207772" sldId="274"/>
        </pc:sldMkLst>
        <pc:spChg chg="mod">
          <ac:chgData name="Lydia Fagan" userId="73670f4d-3786-4a2a-8dfc-20a99adfbb71" providerId="ADAL" clId="{DCCECC97-2E19-924A-B41B-1862436FC8D5}" dt="2025-07-09T04:21:09.846" v="41" actId="255"/>
          <ac:spMkLst>
            <pc:docMk/>
            <pc:sldMk cId="258207772" sldId="274"/>
            <ac:spMk id="3" creationId="{73F36BBE-7CE0-23EF-CFF5-A28518E7A5DF}"/>
          </ac:spMkLst>
        </pc:spChg>
        <pc:spChg chg="add del mod">
          <ac:chgData name="Lydia Fagan" userId="73670f4d-3786-4a2a-8dfc-20a99adfbb71" providerId="ADAL" clId="{DCCECC97-2E19-924A-B41B-1862436FC8D5}" dt="2025-07-09T04:23:07.580" v="69"/>
          <ac:spMkLst>
            <pc:docMk/>
            <pc:sldMk cId="258207772" sldId="274"/>
            <ac:spMk id="4" creationId="{3FA02822-D426-0A85-9583-85797B6D0374}"/>
          </ac:spMkLst>
        </pc:spChg>
        <pc:spChg chg="mod">
          <ac:chgData name="Lydia Fagan" userId="73670f4d-3786-4a2a-8dfc-20a99adfbb71" providerId="ADAL" clId="{DCCECC97-2E19-924A-B41B-1862436FC8D5}" dt="2025-07-09T04:21:13.518" v="43" actId="27636"/>
          <ac:spMkLst>
            <pc:docMk/>
            <pc:sldMk cId="258207772" sldId="274"/>
            <ac:spMk id="13" creationId="{3C32799A-E840-8324-4D1C-B61849C82A8A}"/>
          </ac:spMkLst>
        </pc:spChg>
      </pc:sldChg>
      <pc:sldChg chg="modSp del mod">
        <pc:chgData name="Lydia Fagan" userId="73670f4d-3786-4a2a-8dfc-20a99adfbb71" providerId="ADAL" clId="{DCCECC97-2E19-924A-B41B-1862436FC8D5}" dt="2025-07-09T04:26:35.221" v="105" actId="2696"/>
        <pc:sldMkLst>
          <pc:docMk/>
          <pc:sldMk cId="2319998356" sldId="275"/>
        </pc:sldMkLst>
        <pc:spChg chg="mod">
          <ac:chgData name="Lydia Fagan" userId="73670f4d-3786-4a2a-8dfc-20a99adfbb71" providerId="ADAL" clId="{DCCECC97-2E19-924A-B41B-1862436FC8D5}" dt="2025-07-09T04:21:24.446" v="47" actId="2711"/>
          <ac:spMkLst>
            <pc:docMk/>
            <pc:sldMk cId="2319998356" sldId="275"/>
            <ac:spMk id="3" creationId="{519000DB-C6BA-28B1-F53F-C7D487B80A49}"/>
          </ac:spMkLst>
        </pc:spChg>
        <pc:spChg chg="mod">
          <ac:chgData name="Lydia Fagan" userId="73670f4d-3786-4a2a-8dfc-20a99adfbb71" providerId="ADAL" clId="{DCCECC97-2E19-924A-B41B-1862436FC8D5}" dt="2025-07-09T04:21:37.362" v="51" actId="2711"/>
          <ac:spMkLst>
            <pc:docMk/>
            <pc:sldMk cId="2319998356" sldId="275"/>
            <ac:spMk id="13" creationId="{A1E60999-1366-3615-1160-2C090005A840}"/>
          </ac:spMkLst>
        </pc:spChg>
        <pc:spChg chg="mod">
          <ac:chgData name="Lydia Fagan" userId="73670f4d-3786-4a2a-8dfc-20a99adfbb71" providerId="ADAL" clId="{DCCECC97-2E19-924A-B41B-1862436FC8D5}" dt="2025-07-09T04:21:43.989" v="53" actId="255"/>
          <ac:spMkLst>
            <pc:docMk/>
            <pc:sldMk cId="2319998356" sldId="275"/>
            <ac:spMk id="17" creationId="{CEF8F1F0-5443-07A0-441F-7D8FE58754F8}"/>
          </ac:spMkLst>
        </pc:spChg>
      </pc:sldChg>
      <pc:sldChg chg="addSp delSp modSp del mod">
        <pc:chgData name="Lydia Fagan" userId="73670f4d-3786-4a2a-8dfc-20a99adfbb71" providerId="ADAL" clId="{DCCECC97-2E19-924A-B41B-1862436FC8D5}" dt="2025-07-09T04:27:07.945" v="115" actId="2696"/>
        <pc:sldMkLst>
          <pc:docMk/>
          <pc:sldMk cId="311117430" sldId="276"/>
        </pc:sldMkLst>
        <pc:spChg chg="del">
          <ac:chgData name="Lydia Fagan" userId="73670f4d-3786-4a2a-8dfc-20a99adfbb71" providerId="ADAL" clId="{DCCECC97-2E19-924A-B41B-1862436FC8D5}" dt="2025-07-09T04:22:37.971" v="61" actId="478"/>
          <ac:spMkLst>
            <pc:docMk/>
            <pc:sldMk cId="311117430" sldId="276"/>
            <ac:spMk id="2" creationId="{137F07CD-F78C-BBA7-595F-888D41648203}"/>
          </ac:spMkLst>
        </pc:spChg>
        <pc:spChg chg="mod">
          <ac:chgData name="Lydia Fagan" userId="73670f4d-3786-4a2a-8dfc-20a99adfbb71" providerId="ADAL" clId="{DCCECC97-2E19-924A-B41B-1862436FC8D5}" dt="2025-07-09T04:20:35.937" v="35" actId="404"/>
          <ac:spMkLst>
            <pc:docMk/>
            <pc:sldMk cId="311117430" sldId="276"/>
            <ac:spMk id="3" creationId="{223984C6-F1E8-DBE2-0BC1-A9CCDF9CF314}"/>
          </ac:spMkLst>
        </pc:spChg>
        <pc:spChg chg="add mod">
          <ac:chgData name="Lydia Fagan" userId="73670f4d-3786-4a2a-8dfc-20a99adfbb71" providerId="ADAL" clId="{DCCECC97-2E19-924A-B41B-1862436FC8D5}" dt="2025-07-09T04:22:19.159" v="55"/>
          <ac:spMkLst>
            <pc:docMk/>
            <pc:sldMk cId="311117430" sldId="276"/>
            <ac:spMk id="6" creationId="{B9970552-E771-24D6-6DFF-E061BB04E89F}"/>
          </ac:spMkLst>
        </pc:spChg>
        <pc:spChg chg="add del mod">
          <ac:chgData name="Lydia Fagan" userId="73670f4d-3786-4a2a-8dfc-20a99adfbb71" providerId="ADAL" clId="{DCCECC97-2E19-924A-B41B-1862436FC8D5}" dt="2025-07-09T04:22:39.842" v="62" actId="478"/>
          <ac:spMkLst>
            <pc:docMk/>
            <pc:sldMk cId="311117430" sldId="276"/>
            <ac:spMk id="9" creationId="{9DB12FD2-340C-A3CD-A12B-88906ED7A864}"/>
          </ac:spMkLst>
        </pc:spChg>
        <pc:picChg chg="add mod">
          <ac:chgData name="Lydia Fagan" userId="73670f4d-3786-4a2a-8dfc-20a99adfbb71" providerId="ADAL" clId="{DCCECC97-2E19-924A-B41B-1862436FC8D5}" dt="2025-07-09T04:23:04.780" v="67" actId="1076"/>
          <ac:picMkLst>
            <pc:docMk/>
            <pc:sldMk cId="311117430" sldId="276"/>
            <ac:picMk id="7" creationId="{B49CABA9-CE69-25D9-EC16-37B622B089A7}"/>
          </ac:picMkLst>
        </pc:picChg>
      </pc:sldChg>
      <pc:sldChg chg="modSp add mod">
        <pc:chgData name="Lydia Fagan" userId="73670f4d-3786-4a2a-8dfc-20a99adfbb71" providerId="ADAL" clId="{DCCECC97-2E19-924A-B41B-1862436FC8D5}" dt="2025-07-09T04:20:15.233" v="32" actId="1076"/>
        <pc:sldMkLst>
          <pc:docMk/>
          <pc:sldMk cId="3642476555" sldId="278"/>
        </pc:sldMkLst>
        <pc:spChg chg="mod">
          <ac:chgData name="Lydia Fagan" userId="73670f4d-3786-4a2a-8dfc-20a99adfbb71" providerId="ADAL" clId="{DCCECC97-2E19-924A-B41B-1862436FC8D5}" dt="2025-07-09T04:20:10.213" v="31" actId="465"/>
          <ac:spMkLst>
            <pc:docMk/>
            <pc:sldMk cId="3642476555" sldId="278"/>
            <ac:spMk id="3" creationId="{EDA8DA37-6224-BA06-9FAA-D1D07D3379E5}"/>
          </ac:spMkLst>
        </pc:spChg>
        <pc:spChg chg="mod">
          <ac:chgData name="Lydia Fagan" userId="73670f4d-3786-4a2a-8dfc-20a99adfbb71" providerId="ADAL" clId="{DCCECC97-2E19-924A-B41B-1862436FC8D5}" dt="2025-07-09T04:20:10.213" v="31" actId="465"/>
          <ac:spMkLst>
            <pc:docMk/>
            <pc:sldMk cId="3642476555" sldId="278"/>
            <ac:spMk id="5" creationId="{76142B5D-E9CF-2270-EA51-49791E3DBA2C}"/>
          </ac:spMkLst>
        </pc:spChg>
        <pc:picChg chg="mod">
          <ac:chgData name="Lydia Fagan" userId="73670f4d-3786-4a2a-8dfc-20a99adfbb71" providerId="ADAL" clId="{DCCECC97-2E19-924A-B41B-1862436FC8D5}" dt="2025-07-09T04:20:15.233" v="32" actId="1076"/>
          <ac:picMkLst>
            <pc:docMk/>
            <pc:sldMk cId="3642476555" sldId="278"/>
            <ac:picMk id="6" creationId="{FEB31954-F9D7-7359-9964-FECE093E416C}"/>
          </ac:picMkLst>
        </pc:picChg>
        <pc:picChg chg="mod">
          <ac:chgData name="Lydia Fagan" userId="73670f4d-3786-4a2a-8dfc-20a99adfbb71" providerId="ADAL" clId="{DCCECC97-2E19-924A-B41B-1862436FC8D5}" dt="2025-07-09T04:19:44.227" v="28" actId="1076"/>
          <ac:picMkLst>
            <pc:docMk/>
            <pc:sldMk cId="3642476555" sldId="278"/>
            <ac:picMk id="9" creationId="{39EE1913-6D5D-091B-0F0B-C00A70E88C6A}"/>
          </ac:picMkLst>
        </pc:picChg>
        <pc:picChg chg="mod">
          <ac:chgData name="Lydia Fagan" userId="73670f4d-3786-4a2a-8dfc-20a99adfbb71" providerId="ADAL" clId="{DCCECC97-2E19-924A-B41B-1862436FC8D5}" dt="2025-07-09T04:20:10.213" v="31" actId="465"/>
          <ac:picMkLst>
            <pc:docMk/>
            <pc:sldMk cId="3642476555" sldId="278"/>
            <ac:picMk id="13" creationId="{1BAD0E4B-7E73-7E11-52A4-484BCC0569F2}"/>
          </ac:picMkLst>
        </pc:picChg>
        <pc:picChg chg="mod">
          <ac:chgData name="Lydia Fagan" userId="73670f4d-3786-4a2a-8dfc-20a99adfbb71" providerId="ADAL" clId="{DCCECC97-2E19-924A-B41B-1862436FC8D5}" dt="2025-07-09T04:20:10.213" v="31" actId="465"/>
          <ac:picMkLst>
            <pc:docMk/>
            <pc:sldMk cId="3642476555" sldId="278"/>
            <ac:picMk id="14" creationId="{2796F764-90B6-1C9D-61A0-9876DB66E855}"/>
          </ac:picMkLst>
        </pc:picChg>
      </pc:sldChg>
      <pc:sldChg chg="addSp delSp modSp add del mod">
        <pc:chgData name="Lydia Fagan" userId="73670f4d-3786-4a2a-8dfc-20a99adfbb71" providerId="ADAL" clId="{DCCECC97-2E19-924A-B41B-1862436FC8D5}" dt="2025-07-09T04:26:47.372" v="110" actId="2696"/>
        <pc:sldMkLst>
          <pc:docMk/>
          <pc:sldMk cId="4090423323" sldId="279"/>
        </pc:sldMkLst>
        <pc:spChg chg="add del mod">
          <ac:chgData name="Lydia Fagan" userId="73670f4d-3786-4a2a-8dfc-20a99adfbb71" providerId="ADAL" clId="{DCCECC97-2E19-924A-B41B-1862436FC8D5}" dt="2025-07-09T04:24:01.712" v="79" actId="478"/>
          <ac:spMkLst>
            <pc:docMk/>
            <pc:sldMk cId="4090423323" sldId="279"/>
            <ac:spMk id="2" creationId="{362CA092-16F1-ABFA-61D3-9EDFCFA6631F}"/>
          </ac:spMkLst>
        </pc:spChg>
        <pc:spChg chg="mod">
          <ac:chgData name="Lydia Fagan" userId="73670f4d-3786-4a2a-8dfc-20a99adfbb71" providerId="ADAL" clId="{DCCECC97-2E19-924A-B41B-1862436FC8D5}" dt="2025-07-09T04:24:22.197" v="84" actId="1076"/>
          <ac:spMkLst>
            <pc:docMk/>
            <pc:sldMk cId="4090423323" sldId="279"/>
            <ac:spMk id="3" creationId="{E3007EAE-1C3B-20C3-CAC7-7BF85335F2D0}"/>
          </ac:spMkLst>
        </pc:spChg>
        <pc:spChg chg="add mod">
          <ac:chgData name="Lydia Fagan" userId="73670f4d-3786-4a2a-8dfc-20a99adfbb71" providerId="ADAL" clId="{DCCECC97-2E19-924A-B41B-1862436FC8D5}" dt="2025-07-09T04:24:39.177" v="88" actId="1076"/>
          <ac:spMkLst>
            <pc:docMk/>
            <pc:sldMk cId="4090423323" sldId="279"/>
            <ac:spMk id="6" creationId="{C86C42DA-AE92-DD72-2CEE-D2A0F58BB458}"/>
          </ac:spMkLst>
        </pc:spChg>
        <pc:picChg chg="del">
          <ac:chgData name="Lydia Fagan" userId="73670f4d-3786-4a2a-8dfc-20a99adfbb71" providerId="ADAL" clId="{DCCECC97-2E19-924A-B41B-1862436FC8D5}" dt="2025-07-09T04:23:12.005" v="71" actId="478"/>
          <ac:picMkLst>
            <pc:docMk/>
            <pc:sldMk cId="4090423323" sldId="279"/>
            <ac:picMk id="4" creationId="{B81CEFCC-B9FA-391B-7E1A-DAE85BF63A4A}"/>
          </ac:picMkLst>
        </pc:picChg>
        <pc:picChg chg="mod">
          <ac:chgData name="Lydia Fagan" userId="73670f4d-3786-4a2a-8dfc-20a99adfbb71" providerId="ADAL" clId="{DCCECC97-2E19-924A-B41B-1862436FC8D5}" dt="2025-07-09T04:24:22.197" v="84" actId="1076"/>
          <ac:picMkLst>
            <pc:docMk/>
            <pc:sldMk cId="4090423323" sldId="279"/>
            <ac:picMk id="7" creationId="{257DCCB7-2EE3-00BD-141E-3BAC0B81AC63}"/>
          </ac:picMkLst>
        </pc:picChg>
        <pc:picChg chg="add mod">
          <ac:chgData name="Lydia Fagan" userId="73670f4d-3786-4a2a-8dfc-20a99adfbb71" providerId="ADAL" clId="{DCCECC97-2E19-924A-B41B-1862436FC8D5}" dt="2025-07-09T04:24:31.511" v="87" actId="1076"/>
          <ac:picMkLst>
            <pc:docMk/>
            <pc:sldMk cId="4090423323" sldId="279"/>
            <ac:picMk id="8" creationId="{72F57B84-4E08-A741-9C46-FDCF337928C3}"/>
          </ac:picMkLst>
        </pc:picChg>
      </pc:sldChg>
      <pc:sldChg chg="addSp delSp modSp add mod">
        <pc:chgData name="Lydia Fagan" userId="73670f4d-3786-4a2a-8dfc-20a99adfbb71" providerId="ADAL" clId="{DCCECC97-2E19-924A-B41B-1862436FC8D5}" dt="2025-07-09T04:27:00.353" v="114"/>
        <pc:sldMkLst>
          <pc:docMk/>
          <pc:sldMk cId="1440862529" sldId="280"/>
        </pc:sldMkLst>
        <pc:spChg chg="add del mod">
          <ac:chgData name="Lydia Fagan" userId="73670f4d-3786-4a2a-8dfc-20a99adfbb71" providerId="ADAL" clId="{DCCECC97-2E19-924A-B41B-1862436FC8D5}" dt="2025-07-09T04:25:23.147" v="96" actId="478"/>
          <ac:spMkLst>
            <pc:docMk/>
            <pc:sldMk cId="1440862529" sldId="280"/>
            <ac:spMk id="2" creationId="{346DD687-0F40-E19D-878B-70BD2B73329A}"/>
          </ac:spMkLst>
        </pc:spChg>
        <pc:spChg chg="mod">
          <ac:chgData name="Lydia Fagan" userId="73670f4d-3786-4a2a-8dfc-20a99adfbb71" providerId="ADAL" clId="{DCCECC97-2E19-924A-B41B-1862436FC8D5}" dt="2025-07-09T04:26:30.720" v="104" actId="465"/>
          <ac:spMkLst>
            <pc:docMk/>
            <pc:sldMk cId="1440862529" sldId="280"/>
            <ac:spMk id="3" creationId="{5F736E42-AB6C-C815-738E-3C46DB3BAE01}"/>
          </ac:spMkLst>
        </pc:spChg>
        <pc:spChg chg="add del mod">
          <ac:chgData name="Lydia Fagan" userId="73670f4d-3786-4a2a-8dfc-20a99adfbb71" providerId="ADAL" clId="{DCCECC97-2E19-924A-B41B-1862436FC8D5}" dt="2025-07-09T04:26:40.586" v="107" actId="478"/>
          <ac:spMkLst>
            <pc:docMk/>
            <pc:sldMk cId="1440862529" sldId="280"/>
            <ac:spMk id="4" creationId="{A6628C93-4BAC-E13F-5E9B-E3AF39589B1A}"/>
          </ac:spMkLst>
        </pc:spChg>
        <pc:spChg chg="del mod">
          <ac:chgData name="Lydia Fagan" userId="73670f4d-3786-4a2a-8dfc-20a99adfbb71" providerId="ADAL" clId="{DCCECC97-2E19-924A-B41B-1862436FC8D5}" dt="2025-07-09T04:26:58.059" v="112" actId="478"/>
          <ac:spMkLst>
            <pc:docMk/>
            <pc:sldMk cId="1440862529" sldId="280"/>
            <ac:spMk id="6" creationId="{34EBC705-25F3-9C5C-91F4-38DAF692B465}"/>
          </ac:spMkLst>
        </pc:spChg>
        <pc:picChg chg="del">
          <ac:chgData name="Lydia Fagan" userId="73670f4d-3786-4a2a-8dfc-20a99adfbb71" providerId="ADAL" clId="{DCCECC97-2E19-924A-B41B-1862436FC8D5}" dt="2025-07-09T04:24:55.157" v="91" actId="478"/>
          <ac:picMkLst>
            <pc:docMk/>
            <pc:sldMk cId="1440862529" sldId="280"/>
            <ac:picMk id="5" creationId="{98EF9AD9-1BAF-108F-3BB3-F582C5B9648D}"/>
          </ac:picMkLst>
        </pc:picChg>
        <pc:picChg chg="mod">
          <ac:chgData name="Lydia Fagan" userId="73670f4d-3786-4a2a-8dfc-20a99adfbb71" providerId="ADAL" clId="{DCCECC97-2E19-924A-B41B-1862436FC8D5}" dt="2025-07-09T04:26:30.720" v="104" actId="465"/>
          <ac:picMkLst>
            <pc:docMk/>
            <pc:sldMk cId="1440862529" sldId="280"/>
            <ac:picMk id="7" creationId="{CC5FAFC1-5825-EA23-E963-EDAA1E5E775D}"/>
          </ac:picMkLst>
        </pc:picChg>
        <pc:picChg chg="del mod">
          <ac:chgData name="Lydia Fagan" userId="73670f4d-3786-4a2a-8dfc-20a99adfbb71" providerId="ADAL" clId="{DCCECC97-2E19-924A-B41B-1862436FC8D5}" dt="2025-07-09T04:26:59.682" v="113" actId="478"/>
          <ac:picMkLst>
            <pc:docMk/>
            <pc:sldMk cId="1440862529" sldId="280"/>
            <ac:picMk id="8" creationId="{ACF9ADED-CDB9-4E6D-AFAE-72991168BDD2}"/>
          </ac:picMkLst>
        </pc:picChg>
        <pc:picChg chg="add del mod">
          <ac:chgData name="Lydia Fagan" userId="73670f4d-3786-4a2a-8dfc-20a99adfbb71" providerId="ADAL" clId="{DCCECC97-2E19-924A-B41B-1862436FC8D5}" dt="2025-07-09T04:26:42.647" v="108" actId="478"/>
          <ac:picMkLst>
            <pc:docMk/>
            <pc:sldMk cId="1440862529" sldId="280"/>
            <ac:picMk id="9" creationId="{D973258F-C633-3177-A9FB-4606779FC455}"/>
          </ac:picMkLst>
        </pc:picChg>
        <pc:picChg chg="add mod">
          <ac:chgData name="Lydia Fagan" userId="73670f4d-3786-4a2a-8dfc-20a99adfbb71" providerId="ADAL" clId="{DCCECC97-2E19-924A-B41B-1862436FC8D5}" dt="2025-07-09T04:26:45.904" v="109"/>
          <ac:picMkLst>
            <pc:docMk/>
            <pc:sldMk cId="1440862529" sldId="280"/>
            <ac:picMk id="10" creationId="{B3DEDA10-2951-5585-160B-AA5084EEBCD3}"/>
          </ac:picMkLst>
        </pc:picChg>
        <pc:picChg chg="add mod">
          <ac:chgData name="Lydia Fagan" userId="73670f4d-3786-4a2a-8dfc-20a99adfbb71" providerId="ADAL" clId="{DCCECC97-2E19-924A-B41B-1862436FC8D5}" dt="2025-07-09T04:27:00.353" v="114"/>
          <ac:picMkLst>
            <pc:docMk/>
            <pc:sldMk cId="1440862529" sldId="280"/>
            <ac:picMk id="11" creationId="{93CD797D-69B2-D838-50D2-8E2D0B3D9688}"/>
          </ac:picMkLst>
        </pc:picChg>
      </pc:sldChg>
      <pc:sldChg chg="add">
        <pc:chgData name="Lydia Fagan" userId="73670f4d-3786-4a2a-8dfc-20a99adfbb71" providerId="ADAL" clId="{DCCECC97-2E19-924A-B41B-1862436FC8D5}" dt="2025-07-09T04:26:37.877" v="106" actId="2890"/>
        <pc:sldMkLst>
          <pc:docMk/>
          <pc:sldMk cId="2729402459" sldId="281"/>
        </pc:sldMkLst>
      </pc:sldChg>
      <pc:sldChg chg="add">
        <pc:chgData name="Lydia Fagan" userId="73670f4d-3786-4a2a-8dfc-20a99adfbb71" providerId="ADAL" clId="{DCCECC97-2E19-924A-B41B-1862436FC8D5}" dt="2025-07-09T04:26:51.763" v="111" actId="2890"/>
        <pc:sldMkLst>
          <pc:docMk/>
          <pc:sldMk cId="2858552144" sldId="282"/>
        </pc:sldMkLst>
      </pc:sldChg>
      <pc:sldMasterChg chg="modSp modSldLayout">
        <pc:chgData name="Lydia Fagan" userId="73670f4d-3786-4a2a-8dfc-20a99adfbb71" providerId="ADAL" clId="{DCCECC97-2E19-924A-B41B-1862436FC8D5}" dt="2025-07-10T05:19:32.528" v="119" actId="2711"/>
        <pc:sldMasterMkLst>
          <pc:docMk/>
          <pc:sldMasterMk cId="1126186520" sldId="2147483648"/>
        </pc:sldMasterMkLst>
        <pc:spChg chg="mod">
          <ac:chgData name="Lydia Fagan" userId="73670f4d-3786-4a2a-8dfc-20a99adfbb71" providerId="ADAL" clId="{DCCECC97-2E19-924A-B41B-1862436FC8D5}" dt="2025-07-10T05:19:18.896" v="116" actId="2711"/>
          <ac:spMkLst>
            <pc:docMk/>
            <pc:sldMasterMk cId="1126186520" sldId="2147483648"/>
            <ac:spMk id="2" creationId="{A673AA17-7421-9A17-7E0D-F2E694B764D2}"/>
          </ac:spMkLst>
        </pc:spChg>
        <pc:spChg chg="mod">
          <ac:chgData name="Lydia Fagan" userId="73670f4d-3786-4a2a-8dfc-20a99adfbb71" providerId="ADAL" clId="{DCCECC97-2E19-924A-B41B-1862436FC8D5}" dt="2025-07-10T05:19:22.648" v="117" actId="2711"/>
          <ac:spMkLst>
            <pc:docMk/>
            <pc:sldMasterMk cId="1126186520" sldId="2147483648"/>
            <ac:spMk id="3" creationId="{8ACC0A64-AED4-A289-2381-F04B315B89DB}"/>
          </ac:spMkLst>
        </pc:spChg>
        <pc:sldLayoutChg chg="modSp">
          <pc:chgData name="Lydia Fagan" userId="73670f4d-3786-4a2a-8dfc-20a99adfbb71" providerId="ADAL" clId="{DCCECC97-2E19-924A-B41B-1862436FC8D5}" dt="2025-07-10T05:19:32.528" v="119" actId="2711"/>
          <pc:sldLayoutMkLst>
            <pc:docMk/>
            <pc:sldMasterMk cId="1126186520" sldId="2147483648"/>
            <pc:sldLayoutMk cId="2980375117" sldId="2147483649"/>
          </pc:sldLayoutMkLst>
          <pc:spChg chg="mod">
            <ac:chgData name="Lydia Fagan" userId="73670f4d-3786-4a2a-8dfc-20a99adfbb71" providerId="ADAL" clId="{DCCECC97-2E19-924A-B41B-1862436FC8D5}" dt="2025-07-10T05:19:28.811" v="118" actId="2711"/>
            <ac:spMkLst>
              <pc:docMk/>
              <pc:sldMasterMk cId="1126186520" sldId="2147483648"/>
              <pc:sldLayoutMk cId="2980375117" sldId="2147483649"/>
              <ac:spMk id="2" creationId="{072A3D83-B1A3-5E78-0C9D-4F785547A77D}"/>
            </ac:spMkLst>
          </pc:spChg>
          <pc:spChg chg="mod">
            <ac:chgData name="Lydia Fagan" userId="73670f4d-3786-4a2a-8dfc-20a99adfbb71" providerId="ADAL" clId="{DCCECC97-2E19-924A-B41B-1862436FC8D5}" dt="2025-07-10T05:19:32.528" v="119" actId="2711"/>
            <ac:spMkLst>
              <pc:docMk/>
              <pc:sldMasterMk cId="1126186520" sldId="2147483648"/>
              <pc:sldLayoutMk cId="2980375117" sldId="2147483649"/>
              <ac:spMk id="3" creationId="{746B1DC3-44A2-3D78-7018-9DFE24EECB36}"/>
            </ac:spMkLst>
          </pc:spChg>
        </pc:sldLayoutChg>
      </pc:sldMasterChg>
    </pc:docChg>
  </pc:docChgLst>
  <pc:docChgLst>
    <pc:chgData name="Lydia Fagan" userId="S::lydia.fagan@sydney.edu.au::73670f4d-3786-4a2a-8dfc-20a99adfbb71" providerId="AD" clId="Web-{841556BC-44B0-6D7F-D10D-C15E56C72E65}"/>
    <pc:docChg chg="modSld">
      <pc:chgData name="Lydia Fagan" userId="S::lydia.fagan@sydney.edu.au::73670f4d-3786-4a2a-8dfc-20a99adfbb71" providerId="AD" clId="Web-{841556BC-44B0-6D7F-D10D-C15E56C72E65}" dt="2025-07-08T05:03:41.635" v="2"/>
      <pc:docMkLst>
        <pc:docMk/>
      </pc:docMkLst>
      <pc:sldChg chg="mod setBg">
        <pc:chgData name="Lydia Fagan" userId="S::lydia.fagan@sydney.edu.au::73670f4d-3786-4a2a-8dfc-20a99adfbb71" providerId="AD" clId="Web-{841556BC-44B0-6D7F-D10D-C15E56C72E65}" dt="2025-07-08T05:03:36.978" v="1"/>
        <pc:sldMkLst>
          <pc:docMk/>
          <pc:sldMk cId="258207772" sldId="274"/>
        </pc:sldMkLst>
      </pc:sldChg>
      <pc:sldChg chg="mod setBg">
        <pc:chgData name="Lydia Fagan" userId="S::lydia.fagan@sydney.edu.au::73670f4d-3786-4a2a-8dfc-20a99adfbb71" providerId="AD" clId="Web-{841556BC-44B0-6D7F-D10D-C15E56C72E65}" dt="2025-07-08T05:03:41.635" v="2"/>
        <pc:sldMkLst>
          <pc:docMk/>
          <pc:sldMk cId="2319998356" sldId="275"/>
        </pc:sldMkLst>
      </pc:sldChg>
      <pc:sldChg chg="mod setBg">
        <pc:chgData name="Lydia Fagan" userId="S::lydia.fagan@sydney.edu.au::73670f4d-3786-4a2a-8dfc-20a99adfbb71" providerId="AD" clId="Web-{841556BC-44B0-6D7F-D10D-C15E56C72E65}" dt="2025-07-08T05:03:31.994" v="0"/>
        <pc:sldMkLst>
          <pc:docMk/>
          <pc:sldMk cId="311117430" sldId="276"/>
        </pc:sldMkLst>
      </pc:sldChg>
    </pc:docChg>
  </pc:docChgLst>
  <pc:docChgLst>
    <pc:chgData name="Lydia Fagan" userId="S::lydia.fagan@sydney.edu.au::73670f4d-3786-4a2a-8dfc-20a99adfbb71" providerId="AD" clId="Web-{7F3C7B7C-E44C-2653-C9E7-B1508FC265F9}"/>
    <pc:docChg chg="modSld">
      <pc:chgData name="Lydia Fagan" userId="S::lydia.fagan@sydney.edu.au::73670f4d-3786-4a2a-8dfc-20a99adfbb71" providerId="AD" clId="Web-{7F3C7B7C-E44C-2653-C9E7-B1508FC265F9}" dt="2025-07-08T05:05:01.509" v="1" actId="1076"/>
      <pc:docMkLst>
        <pc:docMk/>
      </pc:docMkLst>
      <pc:sldChg chg="modSp">
        <pc:chgData name="Lydia Fagan" userId="S::lydia.fagan@sydney.edu.au::73670f4d-3786-4a2a-8dfc-20a99adfbb71" providerId="AD" clId="Web-{7F3C7B7C-E44C-2653-C9E7-B1508FC265F9}" dt="2025-07-08T05:05:01.509" v="1" actId="1076"/>
        <pc:sldMkLst>
          <pc:docMk/>
          <pc:sldMk cId="94284138" sldId="270"/>
        </pc:sldMkLst>
      </pc:sldChg>
    </pc:docChg>
  </pc:docChgLst>
  <pc:docChgLst>
    <pc:chgData name="Lydia Fagan" userId="788633f1-ccc0-48a5-9825-26f9d7a0c32c" providerId="ADAL" clId="{815E1FEA-1B86-3846-A131-275F178B2767}"/>
    <pc:docChg chg="undo custSel addSld delSld modSld sldOrd">
      <pc:chgData name="Lydia Fagan" userId="788633f1-ccc0-48a5-9825-26f9d7a0c32c" providerId="ADAL" clId="{815E1FEA-1B86-3846-A131-275F178B2767}" dt="2025-06-17T03:44:39.148" v="275" actId="2696"/>
      <pc:docMkLst>
        <pc:docMk/>
      </pc:docMkLst>
      <pc:sldChg chg="del">
        <pc:chgData name="Lydia Fagan" userId="788633f1-ccc0-48a5-9825-26f9d7a0c32c" providerId="ADAL" clId="{815E1FEA-1B86-3846-A131-275F178B2767}" dt="2025-06-17T03:17:32.386" v="17" actId="2696"/>
        <pc:sldMkLst>
          <pc:docMk/>
          <pc:sldMk cId="195552747" sldId="256"/>
        </pc:sldMkLst>
      </pc:sldChg>
      <pc:sldChg chg="del">
        <pc:chgData name="Lydia Fagan" userId="788633f1-ccc0-48a5-9825-26f9d7a0c32c" providerId="ADAL" clId="{815E1FEA-1B86-3846-A131-275F178B2767}" dt="2025-06-17T03:44:39.133" v="267" actId="2696"/>
        <pc:sldMkLst>
          <pc:docMk/>
          <pc:sldMk cId="2316358730" sldId="257"/>
        </pc:sldMkLst>
      </pc:sldChg>
      <pc:sldChg chg="del">
        <pc:chgData name="Lydia Fagan" userId="788633f1-ccc0-48a5-9825-26f9d7a0c32c" providerId="ADAL" clId="{815E1FEA-1B86-3846-A131-275F178B2767}" dt="2025-06-17T03:44:39.127" v="265" actId="2696"/>
        <pc:sldMkLst>
          <pc:docMk/>
          <pc:sldMk cId="558986874" sldId="258"/>
        </pc:sldMkLst>
      </pc:sldChg>
      <pc:sldChg chg="del">
        <pc:chgData name="Lydia Fagan" userId="788633f1-ccc0-48a5-9825-26f9d7a0c32c" providerId="ADAL" clId="{815E1FEA-1B86-3846-A131-275F178B2767}" dt="2025-06-17T03:44:39.130" v="266" actId="2696"/>
        <pc:sldMkLst>
          <pc:docMk/>
          <pc:sldMk cId="1791520451" sldId="259"/>
        </pc:sldMkLst>
      </pc:sldChg>
      <pc:sldChg chg="del">
        <pc:chgData name="Lydia Fagan" userId="788633f1-ccc0-48a5-9825-26f9d7a0c32c" providerId="ADAL" clId="{815E1FEA-1B86-3846-A131-275F178B2767}" dt="2025-06-17T03:44:39.135" v="268" actId="2696"/>
        <pc:sldMkLst>
          <pc:docMk/>
          <pc:sldMk cId="776909447" sldId="260"/>
        </pc:sldMkLst>
      </pc:sldChg>
      <pc:sldChg chg="addSp delSp modSp del mod ord chgLayout">
        <pc:chgData name="Lydia Fagan" userId="788633f1-ccc0-48a5-9825-26f9d7a0c32c" providerId="ADAL" clId="{815E1FEA-1B86-3846-A131-275F178B2767}" dt="2025-06-17T03:42:51.611" v="250" actId="2696"/>
        <pc:sldMkLst>
          <pc:docMk/>
          <pc:sldMk cId="2830707034" sldId="261"/>
        </pc:sldMkLst>
      </pc:sldChg>
      <pc:sldChg chg="del">
        <pc:chgData name="Lydia Fagan" userId="788633f1-ccc0-48a5-9825-26f9d7a0c32c" providerId="ADAL" clId="{815E1FEA-1B86-3846-A131-275F178B2767}" dt="2025-06-17T03:44:39.148" v="275" actId="2696"/>
        <pc:sldMkLst>
          <pc:docMk/>
          <pc:sldMk cId="2218294854" sldId="262"/>
        </pc:sldMkLst>
      </pc:sldChg>
      <pc:sldChg chg="del">
        <pc:chgData name="Lydia Fagan" userId="788633f1-ccc0-48a5-9825-26f9d7a0c32c" providerId="ADAL" clId="{815E1FEA-1B86-3846-A131-275F178B2767}" dt="2025-06-17T03:44:39.143" v="274" actId="2696"/>
        <pc:sldMkLst>
          <pc:docMk/>
          <pc:sldMk cId="3900453520" sldId="263"/>
        </pc:sldMkLst>
      </pc:sldChg>
      <pc:sldChg chg="del">
        <pc:chgData name="Lydia Fagan" userId="788633f1-ccc0-48a5-9825-26f9d7a0c32c" providerId="ADAL" clId="{815E1FEA-1B86-3846-A131-275F178B2767}" dt="2025-06-17T03:44:39.142" v="273" actId="2696"/>
        <pc:sldMkLst>
          <pc:docMk/>
          <pc:sldMk cId="3074464792" sldId="264"/>
        </pc:sldMkLst>
      </pc:sldChg>
      <pc:sldChg chg="del">
        <pc:chgData name="Lydia Fagan" userId="788633f1-ccc0-48a5-9825-26f9d7a0c32c" providerId="ADAL" clId="{815E1FEA-1B86-3846-A131-275F178B2767}" dt="2025-06-17T03:44:39.141" v="272" actId="2696"/>
        <pc:sldMkLst>
          <pc:docMk/>
          <pc:sldMk cId="4018918902" sldId="265"/>
        </pc:sldMkLst>
      </pc:sldChg>
      <pc:sldChg chg="del">
        <pc:chgData name="Lydia Fagan" userId="788633f1-ccc0-48a5-9825-26f9d7a0c32c" providerId="ADAL" clId="{815E1FEA-1B86-3846-A131-275F178B2767}" dt="2025-06-17T03:44:39.139" v="271" actId="2696"/>
        <pc:sldMkLst>
          <pc:docMk/>
          <pc:sldMk cId="3047714558" sldId="266"/>
        </pc:sldMkLst>
      </pc:sldChg>
      <pc:sldChg chg="del">
        <pc:chgData name="Lydia Fagan" userId="788633f1-ccc0-48a5-9825-26f9d7a0c32c" providerId="ADAL" clId="{815E1FEA-1B86-3846-A131-275F178B2767}" dt="2025-06-17T03:44:39.138" v="270" actId="2696"/>
        <pc:sldMkLst>
          <pc:docMk/>
          <pc:sldMk cId="3234659455" sldId="267"/>
        </pc:sldMkLst>
      </pc:sldChg>
      <pc:sldChg chg="del">
        <pc:chgData name="Lydia Fagan" userId="788633f1-ccc0-48a5-9825-26f9d7a0c32c" providerId="ADAL" clId="{815E1FEA-1B86-3846-A131-275F178B2767}" dt="2025-06-17T03:44:39.136" v="269" actId="2696"/>
        <pc:sldMkLst>
          <pc:docMk/>
          <pc:sldMk cId="2710959752" sldId="268"/>
        </pc:sldMkLst>
      </pc:sldChg>
      <pc:sldChg chg="del">
        <pc:chgData name="Lydia Fagan" userId="788633f1-ccc0-48a5-9825-26f9d7a0c32c" providerId="ADAL" clId="{815E1FEA-1B86-3846-A131-275F178B2767}" dt="2025-06-17T03:44:39.122" v="264" actId="2696"/>
        <pc:sldMkLst>
          <pc:docMk/>
          <pc:sldMk cId="2538503819" sldId="269"/>
        </pc:sldMkLst>
      </pc:sldChg>
      <pc:sldChg chg="modSp mod ord">
        <pc:chgData name="Lydia Fagan" userId="788633f1-ccc0-48a5-9825-26f9d7a0c32c" providerId="ADAL" clId="{815E1FEA-1B86-3846-A131-275F178B2767}" dt="2025-06-17T03:20:08.615" v="33" actId="27636"/>
        <pc:sldMkLst>
          <pc:docMk/>
          <pc:sldMk cId="94284138" sldId="270"/>
        </pc:sldMkLst>
      </pc:sldChg>
      <pc:sldChg chg="del">
        <pc:chgData name="Lydia Fagan" userId="788633f1-ccc0-48a5-9825-26f9d7a0c32c" providerId="ADAL" clId="{815E1FEA-1B86-3846-A131-275F178B2767}" dt="2025-06-17T03:44:39.115" v="263" actId="2696"/>
        <pc:sldMkLst>
          <pc:docMk/>
          <pc:sldMk cId="3712107162" sldId="271"/>
        </pc:sldMkLst>
      </pc:sldChg>
      <pc:sldChg chg="addSp delSp modSp mod">
        <pc:chgData name="Lydia Fagan" userId="788633f1-ccc0-48a5-9825-26f9d7a0c32c" providerId="ADAL" clId="{815E1FEA-1B86-3846-A131-275F178B2767}" dt="2025-06-17T03:25:17.367" v="100" actId="1076"/>
        <pc:sldMkLst>
          <pc:docMk/>
          <pc:sldMk cId="1862785753" sldId="272"/>
        </pc:sldMkLst>
        <pc:picChg chg="add mod">
          <ac:chgData name="Lydia Fagan" userId="788633f1-ccc0-48a5-9825-26f9d7a0c32c" providerId="ADAL" clId="{815E1FEA-1B86-3846-A131-275F178B2767}" dt="2025-06-17T03:24:02.333" v="94" actId="1076"/>
          <ac:picMkLst>
            <pc:docMk/>
            <pc:sldMk cId="1862785753" sldId="272"/>
            <ac:picMk id="2" creationId="{EAB4003F-9C6D-0547-E33A-6EEA52C11612}"/>
          </ac:picMkLst>
        </pc:picChg>
        <pc:picChg chg="add mod">
          <ac:chgData name="Lydia Fagan" userId="788633f1-ccc0-48a5-9825-26f9d7a0c32c" providerId="ADAL" clId="{815E1FEA-1B86-3846-A131-275F178B2767}" dt="2025-06-17T03:25:17.367" v="100" actId="1076"/>
          <ac:picMkLst>
            <pc:docMk/>
            <pc:sldMk cId="1862785753" sldId="272"/>
            <ac:picMk id="3" creationId="{1EE9EE67-EC25-D989-B66F-B5D0CBAE5CB2}"/>
          </ac:picMkLst>
        </pc:picChg>
        <pc:picChg chg="mod">
          <ac:chgData name="Lydia Fagan" userId="788633f1-ccc0-48a5-9825-26f9d7a0c32c" providerId="ADAL" clId="{815E1FEA-1B86-3846-A131-275F178B2767}" dt="2025-06-17T03:23:35.284" v="74" actId="1076"/>
          <ac:picMkLst>
            <pc:docMk/>
            <pc:sldMk cId="1862785753" sldId="272"/>
            <ac:picMk id="28" creationId="{1D55CD9B-06E6-870C-E1B7-6DDF88333991}"/>
          </ac:picMkLst>
        </pc:picChg>
        <pc:picChg chg="mod">
          <ac:chgData name="Lydia Fagan" userId="788633f1-ccc0-48a5-9825-26f9d7a0c32c" providerId="ADAL" clId="{815E1FEA-1B86-3846-A131-275F178B2767}" dt="2025-06-17T03:22:06.643" v="55" actId="1076"/>
          <ac:picMkLst>
            <pc:docMk/>
            <pc:sldMk cId="1862785753" sldId="272"/>
            <ac:picMk id="32" creationId="{7E7B047E-4CC8-C951-65E4-1FFD685940AC}"/>
          </ac:picMkLst>
        </pc:picChg>
        <pc:picChg chg="mod">
          <ac:chgData name="Lydia Fagan" userId="788633f1-ccc0-48a5-9825-26f9d7a0c32c" providerId="ADAL" clId="{815E1FEA-1B86-3846-A131-275F178B2767}" dt="2025-06-17T03:23:43.931" v="88" actId="1076"/>
          <ac:picMkLst>
            <pc:docMk/>
            <pc:sldMk cId="1862785753" sldId="272"/>
            <ac:picMk id="34" creationId="{2E79EA70-CF16-816E-EB45-4A8031BF573A}"/>
          </ac:picMkLst>
        </pc:picChg>
        <pc:picChg chg="mod">
          <ac:chgData name="Lydia Fagan" userId="788633f1-ccc0-48a5-9825-26f9d7a0c32c" providerId="ADAL" clId="{815E1FEA-1B86-3846-A131-275F178B2767}" dt="2025-06-17T03:22:53.083" v="63" actId="1076"/>
          <ac:picMkLst>
            <pc:docMk/>
            <pc:sldMk cId="1862785753" sldId="272"/>
            <ac:picMk id="35" creationId="{1D2F4206-B128-0C70-FC8F-4E078210BF85}"/>
          </ac:picMkLst>
        </pc:picChg>
      </pc:sldChg>
      <pc:sldChg chg="del">
        <pc:chgData name="Lydia Fagan" userId="788633f1-ccc0-48a5-9825-26f9d7a0c32c" providerId="ADAL" clId="{815E1FEA-1B86-3846-A131-275F178B2767}" dt="2025-06-17T03:44:39.109" v="262" actId="2696"/>
        <pc:sldMkLst>
          <pc:docMk/>
          <pc:sldMk cId="4294916852" sldId="273"/>
        </pc:sldMkLst>
      </pc:sldChg>
      <pc:sldChg chg="addSp delSp modSp add mod">
        <pc:chgData name="Lydia Fagan" userId="788633f1-ccc0-48a5-9825-26f9d7a0c32c" providerId="ADAL" clId="{815E1FEA-1B86-3846-A131-275F178B2767}" dt="2025-06-17T03:42:07.196" v="236" actId="478"/>
        <pc:sldMkLst>
          <pc:docMk/>
          <pc:sldMk cId="258207772" sldId="274"/>
        </pc:sldMkLst>
      </pc:sldChg>
      <pc:sldChg chg="add del">
        <pc:chgData name="Lydia Fagan" userId="788633f1-ccc0-48a5-9825-26f9d7a0c32c" providerId="ADAL" clId="{815E1FEA-1B86-3846-A131-275F178B2767}" dt="2025-06-17T03:35:00.314" v="208" actId="2696"/>
        <pc:sldMkLst>
          <pc:docMk/>
          <pc:sldMk cId="1978897395" sldId="274"/>
        </pc:sldMkLst>
      </pc:sldChg>
      <pc:sldChg chg="add del setBg">
        <pc:chgData name="Lydia Fagan" userId="788633f1-ccc0-48a5-9825-26f9d7a0c32c" providerId="ADAL" clId="{815E1FEA-1B86-3846-A131-275F178B2767}" dt="2025-06-17T03:31:52.546" v="102"/>
        <pc:sldMkLst>
          <pc:docMk/>
          <pc:sldMk cId="3697708088" sldId="274"/>
        </pc:sldMkLst>
      </pc:sldChg>
      <pc:sldChg chg="add">
        <pc:chgData name="Lydia Fagan" userId="788633f1-ccc0-48a5-9825-26f9d7a0c32c" providerId="ADAL" clId="{815E1FEA-1B86-3846-A131-275F178B2767}" dt="2025-06-17T03:41:07.100" v="217" actId="2890"/>
        <pc:sldMkLst>
          <pc:docMk/>
          <pc:sldMk cId="2319998356" sldId="275"/>
        </pc:sldMkLst>
      </pc:sldChg>
      <pc:sldChg chg="addSp delSp modSp add mod ord">
        <pc:chgData name="Lydia Fagan" userId="788633f1-ccc0-48a5-9825-26f9d7a0c32c" providerId="ADAL" clId="{815E1FEA-1B86-3846-A131-275F178B2767}" dt="2025-06-17T03:44:29.769" v="261" actId="1036"/>
        <pc:sldMkLst>
          <pc:docMk/>
          <pc:sldMk cId="311117430" sldId="276"/>
        </pc:sldMkLst>
      </pc:sldChg>
    </pc:docChg>
  </pc:docChgLst>
  <pc:docChgLst>
    <pc:chgData name="Lydia Fagan" userId="S::lydia.fagan@sydney.edu.au::73670f4d-3786-4a2a-8dfc-20a99adfbb71" providerId="AD" clId="Web-{38E5F398-BCEF-92D7-9207-5BCDB75CD175}"/>
    <pc:docChg chg="modSld">
      <pc:chgData name="Lydia Fagan" userId="S::lydia.fagan@sydney.edu.au::73670f4d-3786-4a2a-8dfc-20a99adfbb71" providerId="AD" clId="Web-{38E5F398-BCEF-92D7-9207-5BCDB75CD175}" dt="2025-07-10T22:25:13.014" v="0"/>
      <pc:docMkLst>
        <pc:docMk/>
      </pc:docMkLst>
      <pc:sldChg chg="modNotes">
        <pc:chgData name="Lydia Fagan" userId="S::lydia.fagan@sydney.edu.au::73670f4d-3786-4a2a-8dfc-20a99adfbb71" providerId="AD" clId="Web-{38E5F398-BCEF-92D7-9207-5BCDB75CD175}" dt="2025-07-10T22:25:13.014" v="0"/>
        <pc:sldMkLst>
          <pc:docMk/>
          <pc:sldMk cId="1862785753" sldId="2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EC1AB-6E62-A64A-A2BA-39F8AF1DE935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B2E1C-5559-9748-B73D-DC31ECCC3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177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share?selection.family=DynaPuff:wght@400..700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Heading font is DynaPuff, which you can download </a:t>
            </a:r>
            <a:r>
              <a:rPr lang="en-US" dirty="0">
                <a:hlinkClick r:id="rId3"/>
              </a:rPr>
              <a:t>here</a:t>
            </a:r>
            <a:r>
              <a:rPr lang="en-US"/>
              <a:t> if you would like to edit these slides.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1B2E1C-5559-9748-B73D-DC31ECCC3E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69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BF03F6-8D96-7841-95F1-D107966CFE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96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3D83-B1A3-5E78-0C9D-4F785547A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j-lt"/>
                <a:ea typeface="DynaPuff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6B1DC3-44A2-3D78-7018-9DFE24EEC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  <a:ea typeface="EB Garamond Medium" pitchFamily="2" charset="0"/>
                <a:cs typeface="EB Garamond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5F346-8699-A969-FDB0-A93EB3AE0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5BF7D-2FE1-AA0B-65B3-8F5426BB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B1A3D-3325-82E4-70C3-A111A849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7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9642C3-24EE-326A-5F5B-ED0162AD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893410-54E2-E259-A336-28A0B0496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19E0E-E5FF-413E-9D9B-3E7F70C3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3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C0EF-7017-6CA4-80D0-F451EE8FC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EE478-92D6-1D9F-D228-2D2A02B10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F202E-885F-D5C7-1652-98B06CB75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85423-39A7-9C7D-6248-E6BD4F155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1DF74-6036-73E3-432A-E84D6941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74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33937D-7E62-0E1B-BAD6-795831AD0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9DF41D-0018-8F5D-7543-3C12E72F8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E2C4E-7B6A-EE07-57A8-0E8C4AA95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93944-A9C8-B5ED-4DBA-D7D8764FF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60635-0570-2583-57E8-B99D00A64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18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6B1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  <a:lvl2pPr>
              <a:defRPr>
                <a:solidFill>
                  <a:srgbClr val="A21313"/>
                </a:solidFill>
              </a:defRPr>
            </a:lvl2pPr>
            <a:lvl3pPr>
              <a:defRPr>
                <a:solidFill>
                  <a:srgbClr val="A21313"/>
                </a:solidFill>
              </a:defRPr>
            </a:lvl3pPr>
            <a:lvl4pPr>
              <a:defRPr>
                <a:solidFill>
                  <a:srgbClr val="A21313"/>
                </a:solidFill>
              </a:defRPr>
            </a:lvl4pPr>
            <a:lvl5pPr>
              <a:defRPr>
                <a:solidFill>
                  <a:srgbClr val="A213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4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1070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CC23F-DEBA-F304-22EA-9B890AB9A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B13E8-3240-B092-1FDC-F249685D5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5E2D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2C004-3A1E-BBD7-2808-F70905E5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4A312-9243-8B5F-C9A3-12A818FEB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28779-7A17-CAA6-19C2-67FFB72E0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2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168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33FC4-BC6D-0912-49C0-B4AAE666C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CF127-57E2-69B0-F4F4-6C037DE05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E68F07-C0CB-782C-93C7-471B30C35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AB20B5-F78A-EF16-4955-16FD53E43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7A594-8260-07EA-4CF6-41EF43FE0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FF4E6-1847-E2EC-4FE9-B4871F2AB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3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F2BC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CB46F-C2E7-D2F7-9CD5-9E4391D60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1FCFA-73B6-3C5C-CE83-6FE5B5666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8BCCD-5834-E67A-BF3C-7E6D1BEA0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B59D2B-C389-1385-DBB5-AD88B888C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71E2C3-1C73-24D8-D129-F55AC66B5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DCA8C1-586E-447D-BF17-580202C5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8DAA72-F716-4951-E9CB-5AD6A15D6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A10D60-0052-1A1D-83DC-A9B12B2A9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4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9842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E8200-8383-8031-DE6A-EBCF4647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6B1B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B421BE-FAD0-3010-3651-1D42DA0B0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E91AF8-2DEE-C706-7B30-7030D701F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6CA7BC-72FA-2DAE-A445-F304C610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7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D24B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676AA-BFFD-8804-71C0-68CCE6951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CF5F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BA343-EFBC-F8A1-3375-BE019185C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FCF5F1"/>
                </a:solidFill>
              </a:defRPr>
            </a:lvl1pPr>
            <a:lvl2pPr>
              <a:defRPr sz="2800">
                <a:solidFill>
                  <a:srgbClr val="FCF5F1"/>
                </a:solidFill>
              </a:defRPr>
            </a:lvl2pPr>
            <a:lvl3pPr>
              <a:defRPr sz="2400">
                <a:solidFill>
                  <a:srgbClr val="FCF5F1"/>
                </a:solidFill>
              </a:defRPr>
            </a:lvl3pPr>
            <a:lvl4pPr>
              <a:defRPr sz="2000">
                <a:solidFill>
                  <a:srgbClr val="FCF5F1"/>
                </a:solidFill>
              </a:defRPr>
            </a:lvl4pPr>
            <a:lvl5pPr>
              <a:defRPr sz="2000">
                <a:solidFill>
                  <a:srgbClr val="FCF5F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1226BF-9488-47B9-4D5E-DE39C1E83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D877B-40D6-A261-A88C-E9E96D6AB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CF560-EA46-FF22-9A0E-104A95C8D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1B750-9671-F72D-1011-1BB167BF1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7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D495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91618-0922-B6C5-908E-AC07105A9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5386D-EC08-BDED-4D7C-75E2CD5C6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FCF5F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FD397B-EE66-2898-E815-91F7AC6F3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CB14A-265A-414C-4E0C-7135F5D46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BDD7E-9CD2-551F-FCF3-176A55A5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3D086-E714-4BB9-B68C-49B6B1AC5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9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73AA17-7421-9A17-7E0D-F2E694B7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C0A64-AED4-A289-2381-F04B315B8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BFBC3-35A9-965B-FF44-8849B86906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A1F-1218-4C99-A8ED-3007CBBDC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33947-C8B9-575C-2555-ED88928DA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8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5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DynaPuff" pitchFamily="2" charset="7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4.png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AB4003F-9C6D-0547-E33A-6EEA52C116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074584">
            <a:off x="1607630" y="2295060"/>
            <a:ext cx="3747035" cy="68580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D55CD9B-06E6-870C-E1B7-6DDF8833399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60000"/>
          </a:blip>
          <a:stretch>
            <a:fillRect/>
          </a:stretch>
        </p:blipFill>
        <p:spPr>
          <a:xfrm rot="15205702">
            <a:off x="8440228" y="1118699"/>
            <a:ext cx="6589668" cy="4852094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5036F35-5E89-7FDC-D022-382B3A9466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4453218">
            <a:off x="8569072" y="1173695"/>
            <a:ext cx="4934907" cy="280052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E7B047E-4CC8-C951-65E4-1FFD685940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8988" y="1606459"/>
            <a:ext cx="2805686" cy="264981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93EECF8-49F9-EF86-A18D-B972FA75688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314061">
            <a:off x="70362" y="4336144"/>
            <a:ext cx="2699131" cy="266863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E79EA70-CF16-816E-EB45-4A8031BF573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04674" y="3090269"/>
            <a:ext cx="2593696" cy="217101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1D2F4206-B128-0C70-FC8F-4E078210BF8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15491" y="3952727"/>
            <a:ext cx="3976509" cy="2752968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E9FD262C-FC41-CA99-1716-FE5A08763BE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90610" y="2490099"/>
            <a:ext cx="1367723" cy="15571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362993F5-39B5-47A5-20A0-022BE50E3AE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59378" y="5398513"/>
            <a:ext cx="2120900" cy="2260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E9EE67-EC25-D989-B66F-B5D0CBAE5CB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2067014">
            <a:off x="5143630" y="1570390"/>
            <a:ext cx="974016" cy="1557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603C970-B64B-99D2-D05C-F7B49CD3ABC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49167" y="163273"/>
            <a:ext cx="11192596" cy="181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785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2796F764-90B6-1C9D-61A0-9876DB66E8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382" y="3365659"/>
            <a:ext cx="10562669" cy="130787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8DA37-6224-BA06-9FAA-D1D07D3379E5}"/>
              </a:ext>
            </a:extLst>
          </p:cNvPr>
          <p:cNvSpPr txBox="1">
            <a:spLocks/>
          </p:cNvSpPr>
          <p:nvPr/>
        </p:nvSpPr>
        <p:spPr>
          <a:xfrm>
            <a:off x="838199" y="2125285"/>
            <a:ext cx="10515600" cy="149719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effectLst/>
                <a:latin typeface="+mn-lt"/>
              </a:rPr>
              <a:t>Students learn language about gender and sexuality. 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effectLst/>
                <a:latin typeface="+mn-lt"/>
              </a:rPr>
              <a:t>Students understand that language about gender and sexuality is fluid and changeable. </a:t>
            </a:r>
            <a:endParaRPr lang="en-US" dirty="0">
              <a:latin typeface="+mn-lt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6142B5D-E9CF-2270-EA51-49791E3DBA2C}"/>
              </a:ext>
            </a:extLst>
          </p:cNvPr>
          <p:cNvSpPr txBox="1">
            <a:spLocks/>
          </p:cNvSpPr>
          <p:nvPr/>
        </p:nvSpPr>
        <p:spPr>
          <a:xfrm>
            <a:off x="838199" y="4416716"/>
            <a:ext cx="10515600" cy="14971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effectLst/>
                <a:latin typeface="+mn-lt"/>
              </a:rPr>
              <a:t>Students use and define language about gender and sexuality. 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effectLst/>
                <a:latin typeface="+mn-lt"/>
              </a:rPr>
              <a:t>Students explain the significance of this language and why it is fluid and changeable. </a:t>
            </a:r>
            <a:endParaRPr lang="en-US" dirty="0"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B31954-F9D7-7359-9964-FECE093E41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66609" y="3188564"/>
            <a:ext cx="1320800" cy="1054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C569E7-20C5-3C68-B99A-FC4C87AEC1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9765657">
            <a:off x="10278654" y="-493599"/>
            <a:ext cx="2150291" cy="20330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B2036A-985B-B316-9F55-CDF9BE1674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281" y="402598"/>
            <a:ext cx="1455835" cy="10676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EE1913-6D5D-091B-0F0B-C00A70E88C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2985188">
            <a:off x="-29689" y="5907217"/>
            <a:ext cx="6606073" cy="33895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59771E-5656-C456-9A97-899571FA925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8347010">
            <a:off x="1560026" y="-53194"/>
            <a:ext cx="631866" cy="8204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BAD0E4B-7E73-7E11-52A4-484BCC0569F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4382" y="1080056"/>
            <a:ext cx="10515600" cy="130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476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5E04399-4BF7-73AA-430D-3DEF89CA39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36E42-AB6C-C815-738E-3C46DB3BA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2923"/>
            <a:ext cx="10515600" cy="1498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effectLst/>
                <a:latin typeface="+mn-lt"/>
              </a:rPr>
              <a:t>This is assigned at birth based on their sex characteristics, such as genitals. Most commonly labelled as ‘Male’ or ‘Female’, but this doesn’t capture everyone and there is a range of variations in sex characteristics (people with innate variations of sex characteristics are often called Intersex).</a:t>
            </a:r>
            <a:endParaRPr lang="en-US" sz="2400" dirty="0">
              <a:latin typeface="+mn-lt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9616131-889D-2CCC-D852-168915FABC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365125"/>
            <a:ext cx="2669989" cy="323479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E55786D-87DE-5490-BB1F-6FF5D7203F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912845">
            <a:off x="-633197" y="5782589"/>
            <a:ext cx="1858600" cy="160790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C5FAFC1-5825-EA23-E963-EDAA1E5E77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353" y="365125"/>
            <a:ext cx="10808447" cy="132556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3DEDA10-2951-5585-160B-AA5084EEBC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45999" y="4615327"/>
            <a:ext cx="8071970" cy="30368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3CD797D-69B2-D838-50D2-8E2D0B3D968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549948">
            <a:off x="5029198" y="3249980"/>
            <a:ext cx="4777317" cy="172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862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4F9CEB0-DF97-5853-4659-0E3C93386E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EFB7F-1ED4-D3E4-3FE2-9B431B2F4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2923"/>
            <a:ext cx="10515600" cy="1498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effectLst/>
                <a:latin typeface="+mn-lt"/>
              </a:rPr>
              <a:t>This is assigned at birth based on their sex characteristics, such as genitals. Most commonly labelled as ‘Male’ or ‘Female’, but this doesn’t capture everyone and there is a range of variations in sex characteristics (people with innate variations of sex characteristics are often called Intersex).</a:t>
            </a:r>
            <a:endParaRPr lang="en-US" sz="2400" dirty="0">
              <a:latin typeface="+mn-lt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7C6210E-E70B-BD5A-F57E-52699C69D1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365125"/>
            <a:ext cx="2669989" cy="323479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7B58BAF-1E7A-85B4-1257-D1EE48A8CF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912845">
            <a:off x="-633197" y="5782589"/>
            <a:ext cx="1858600" cy="160790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6B22A90-64D2-2B06-1A97-8E26AB0DB7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353" y="365125"/>
            <a:ext cx="10808447" cy="1325563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B92E0B8-1E9D-7D2E-D81A-4FF309EDA942}"/>
              </a:ext>
            </a:extLst>
          </p:cNvPr>
          <p:cNvSpPr txBox="1">
            <a:spLocks/>
          </p:cNvSpPr>
          <p:nvPr/>
        </p:nvSpPr>
        <p:spPr>
          <a:xfrm>
            <a:off x="838200" y="3681335"/>
            <a:ext cx="10515600" cy="842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effectLst/>
                <a:latin typeface="+mn-lt"/>
              </a:rPr>
              <a:t>Someone’s sense of self-identity with regard to societal gender constructs of what it means to be a ‘woman’, ‘man’, or other gendered term. </a:t>
            </a:r>
            <a:endParaRPr lang="en-US" sz="2400" dirty="0"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E019545-A361-C08D-7C22-757A2D69A2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353" y="2633536"/>
            <a:ext cx="10705512" cy="132556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6CC2235-FCA9-8BE1-8B36-E8ED84382D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45999" y="4615327"/>
            <a:ext cx="8071970" cy="3036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552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008CD92-DC4D-38C8-82DE-568B9D46A7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25AA5-01AB-A155-9F89-CBC5C8FC1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2923"/>
            <a:ext cx="10515600" cy="1498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effectLst/>
                <a:latin typeface="+mn-lt"/>
              </a:rPr>
              <a:t>This is assigned at birth based on their sex characteristics, such as genitals. Most commonly labelled as ‘Male’ or ‘Female’, but this doesn’t capture everyone and there is a range of variations in sex characteristics (people with innate variations of sex characteristics are often called Intersex).</a:t>
            </a:r>
            <a:endParaRPr lang="en-US" sz="2400" dirty="0">
              <a:latin typeface="+mn-lt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284D7EC-64AA-12AF-1D96-DC362AFE4A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365125"/>
            <a:ext cx="2669989" cy="323479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C7198C8-BDCA-D437-92A8-3E984EB060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912845">
            <a:off x="-633197" y="5782589"/>
            <a:ext cx="1858600" cy="160790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C862CE0-9AB8-6DBD-0D09-0D85A4CBF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353" y="365125"/>
            <a:ext cx="10808447" cy="1325563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E2DF1CE-C194-0A86-383D-A02E48FB86F8}"/>
              </a:ext>
            </a:extLst>
          </p:cNvPr>
          <p:cNvSpPr txBox="1">
            <a:spLocks/>
          </p:cNvSpPr>
          <p:nvPr/>
        </p:nvSpPr>
        <p:spPr>
          <a:xfrm>
            <a:off x="838200" y="3681335"/>
            <a:ext cx="10515600" cy="842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effectLst/>
                <a:latin typeface="+mn-lt"/>
              </a:rPr>
              <a:t>Someone’s sense of self-identity with regard to societal gender constructs of what it means to be a ‘woman’, ‘man’, or other gendered term. </a:t>
            </a:r>
            <a:endParaRPr lang="en-US" sz="2400" dirty="0"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D902196-6FE6-1A2E-B60E-52B0D7FD7E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353" y="2633536"/>
            <a:ext cx="10705512" cy="1325564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DCBF7BD-AAC7-7D26-BE08-77E404477686}"/>
              </a:ext>
            </a:extLst>
          </p:cNvPr>
          <p:cNvSpPr txBox="1">
            <a:spLocks/>
          </p:cNvSpPr>
          <p:nvPr/>
        </p:nvSpPr>
        <p:spPr>
          <a:xfrm>
            <a:off x="838200" y="5319183"/>
            <a:ext cx="10515600" cy="842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effectLst/>
                <a:latin typeface="+mn-lt"/>
              </a:rPr>
              <a:t>How someone experiences attraction or not. Attraction can be physical, sexual, emotional, or romantic. </a:t>
            </a:r>
            <a:endParaRPr lang="en-US" sz="2400" dirty="0">
              <a:latin typeface="+mn-lt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96B5D2A-6F89-97D3-5208-4AB99F5AE9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5353" y="4245808"/>
            <a:ext cx="10912085" cy="135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402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TIR">
      <a:dk1>
        <a:srgbClr val="000000"/>
      </a:dk1>
      <a:lt1>
        <a:srgbClr val="FFFFFF"/>
      </a:lt1>
      <a:dk2>
        <a:srgbClr val="D14B17"/>
      </a:dk2>
      <a:lt2>
        <a:srgbClr val="FBF5F1"/>
      </a:lt2>
      <a:accent1>
        <a:srgbClr val="F1BC4C"/>
      </a:accent1>
      <a:accent2>
        <a:srgbClr val="0E6FB9"/>
      </a:accent2>
      <a:accent3>
        <a:srgbClr val="148646"/>
      </a:accent3>
      <a:accent4>
        <a:srgbClr val="9742A7"/>
      </a:accent4>
      <a:accent5>
        <a:srgbClr val="F5B1BE"/>
      </a:accent5>
      <a:accent6>
        <a:srgbClr val="EA561D"/>
      </a:accent6>
      <a:hlink>
        <a:srgbClr val="000000"/>
      </a:hlink>
      <a:folHlink>
        <a:srgbClr val="0000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IR Design Assests Powerpoint" id="{0B1D024B-A7DC-944A-BAD3-5406DF84C574}" vid="{E552AEC6-840C-A749-989C-ED6E3C4176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3b6231-e375-43c2-81d2-110bb3acd352" xsi:nil="true"/>
    <lcf76f155ced4ddcb4097134ff3c332f xmlns="454559df-0538-46b5-912a-ca2478e3fb6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B9150D7592404CA962AC95FB54FF86" ma:contentTypeVersion="19" ma:contentTypeDescription="Create a new document." ma:contentTypeScope="" ma:versionID="1d402fdc8952a18cd1311094cd0cac94">
  <xsd:schema xmlns:xsd="http://www.w3.org/2001/XMLSchema" xmlns:xs="http://www.w3.org/2001/XMLSchema" xmlns:p="http://schemas.microsoft.com/office/2006/metadata/properties" xmlns:ns2="454559df-0538-46b5-912a-ca2478e3fb6e" xmlns:ns3="093b6231-e375-43c2-81d2-110bb3acd352" targetNamespace="http://schemas.microsoft.com/office/2006/metadata/properties" ma:root="true" ma:fieldsID="e1d2376890bc6f417f0c0579f0554a75" ns2:_="" ns3:_="">
    <xsd:import namespace="454559df-0538-46b5-912a-ca2478e3fb6e"/>
    <xsd:import namespace="093b6231-e375-43c2-81d2-110bb3acd3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559df-0538-46b5-912a-ca2478e3fb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b492977-2dea-498c-99b4-1555f3d0d9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3b6231-e375-43c2-81d2-110bb3acd35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2deddc0-da0d-4b9f-b3fd-cfff009cc39e}" ma:internalName="TaxCatchAll" ma:showField="CatchAllData" ma:web="093b6231-e375-43c2-81d2-110bb3acd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27DE97-4A1D-4F59-9438-7D0DC2D8D578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093b6231-e375-43c2-81d2-110bb3acd352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454559df-0538-46b5-912a-ca2478e3fb6e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5EF9254-483F-4AD1-BF22-7FF98B7489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90BF39-0E02-45AB-AE67-0C3BA2AD19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4559df-0538-46b5-912a-ca2478e3fb6e"/>
    <ds:schemaRef ds:uri="093b6231-e375-43c2-81d2-110bb3acd3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284</Words>
  <Application>Microsoft Office PowerPoint</Application>
  <PresentationFormat>Widescreen</PresentationFormat>
  <Paragraphs>11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Lydia Fagan</dc:creator>
  <cp:lastModifiedBy>Lydia Fagan</cp:lastModifiedBy>
  <cp:revision>6</cp:revision>
  <dcterms:created xsi:type="dcterms:W3CDTF">2025-06-17T03:14:27Z</dcterms:created>
  <dcterms:modified xsi:type="dcterms:W3CDTF">2025-07-10T22:25:13Z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0x010100F6B9150D7592404CA962AC95FB54FF86</vt:lpwstr>
  </property>
  <property fmtid="{D5CDD505-2E9C-101B-9397-08002B2CF9AE}" pid="3" name="MediaServiceImageTags">
    <vt:lpwstr/>
  </property>
</Properties>
</file>