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71" r:id="rId5"/>
    <p:sldId id="278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485"/>
    <a:srgbClr val="FCF5F1"/>
    <a:srgbClr val="F5E2D3"/>
    <a:srgbClr val="D49550"/>
    <a:srgbClr val="D24B17"/>
    <a:srgbClr val="F6B1BF"/>
    <a:srgbClr val="9842A7"/>
    <a:srgbClr val="C54413"/>
    <a:srgbClr val="F2BC4C"/>
    <a:srgbClr val="168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CB1B0A-50C0-4845-94AD-8EA2578F84F9}" v="77" dt="2025-07-10T05:43:32.6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30"/>
    <p:restoredTop sz="94659"/>
  </p:normalViewPr>
  <p:slideViewPr>
    <p:cSldViewPr snapToGrid="0">
      <p:cViewPr varScale="1">
        <p:scale>
          <a:sx n="110" d="100"/>
          <a:sy n="110" d="100"/>
        </p:scale>
        <p:origin x="2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95CB1B0A-50C0-4845-94AD-8EA2578F84F9}"/>
    <pc:docChg chg="undo custSel addSld delSld modSld modMainMaster">
      <pc:chgData name="Lydia Fagan" userId="73670f4d-3786-4a2a-8dfc-20a99adfbb71" providerId="ADAL" clId="{95CB1B0A-50C0-4845-94AD-8EA2578F84F9}" dt="2025-07-10T05:43:34.713" v="451" actId="114"/>
      <pc:docMkLst>
        <pc:docMk/>
      </pc:docMkLst>
      <pc:sldChg chg="modSp del mod">
        <pc:chgData name="Lydia Fagan" userId="73670f4d-3786-4a2a-8dfc-20a99adfbb71" providerId="ADAL" clId="{95CB1B0A-50C0-4845-94AD-8EA2578F84F9}" dt="2025-07-09T05:24:43.714" v="13" actId="2696"/>
        <pc:sldMkLst>
          <pc:docMk/>
          <pc:sldMk cId="94284138" sldId="270"/>
        </pc:sldMkLst>
        <pc:picChg chg="mod">
          <ac:chgData name="Lydia Fagan" userId="73670f4d-3786-4a2a-8dfc-20a99adfbb71" providerId="ADAL" clId="{95CB1B0A-50C0-4845-94AD-8EA2578F84F9}" dt="2025-07-09T05:24:01.693" v="5" actId="1076"/>
          <ac:picMkLst>
            <pc:docMk/>
            <pc:sldMk cId="94284138" sldId="270"/>
            <ac:picMk id="9" creationId="{39EE1913-6D5D-091B-0F0B-C00A70E88C6A}"/>
          </ac:picMkLst>
        </pc:picChg>
      </pc:sldChg>
      <pc:sldChg chg="addSp delSp modSp mod">
        <pc:chgData name="Lydia Fagan" userId="73670f4d-3786-4a2a-8dfc-20a99adfbb71" providerId="ADAL" clId="{95CB1B0A-50C0-4845-94AD-8EA2578F84F9}" dt="2025-07-09T05:25:55.740" v="24" actId="478"/>
        <pc:sldMkLst>
          <pc:docMk/>
          <pc:sldMk cId="3712107162" sldId="271"/>
        </pc:sldMkLst>
        <pc:spChg chg="del">
          <ac:chgData name="Lydia Fagan" userId="73670f4d-3786-4a2a-8dfc-20a99adfbb71" providerId="ADAL" clId="{95CB1B0A-50C0-4845-94AD-8EA2578F84F9}" dt="2025-07-09T05:25:53.807" v="23" actId="478"/>
          <ac:spMkLst>
            <pc:docMk/>
            <pc:sldMk cId="3712107162" sldId="271"/>
            <ac:spMk id="13" creationId="{71D83636-1E08-060B-F5C2-8685497A85E4}"/>
          </ac:spMkLst>
        </pc:spChg>
        <pc:spChg chg="add del mod">
          <ac:chgData name="Lydia Fagan" userId="73670f4d-3786-4a2a-8dfc-20a99adfbb71" providerId="ADAL" clId="{95CB1B0A-50C0-4845-94AD-8EA2578F84F9}" dt="2025-07-09T05:25:55.740" v="24" actId="478"/>
          <ac:spMkLst>
            <pc:docMk/>
            <pc:sldMk cId="3712107162" sldId="271"/>
            <ac:spMk id="16" creationId="{E4B4018A-C32B-DA0F-44BB-FAA52F5DBD49}"/>
          </ac:spMkLst>
        </pc:spChg>
        <pc:picChg chg="add mod">
          <ac:chgData name="Lydia Fagan" userId="73670f4d-3786-4a2a-8dfc-20a99adfbb71" providerId="ADAL" clId="{95CB1B0A-50C0-4845-94AD-8EA2578F84F9}" dt="2025-07-09T05:25:50.956" v="22" actId="167"/>
          <ac:picMkLst>
            <pc:docMk/>
            <pc:sldMk cId="3712107162" sldId="271"/>
            <ac:picMk id="2" creationId="{D0BAD962-B2FF-B9B1-6E0E-10C5C4ABB46C}"/>
          </ac:picMkLst>
        </pc:picChg>
      </pc:sldChg>
      <pc:sldChg chg="addSp delSp modSp mod">
        <pc:chgData name="Lydia Fagan" userId="73670f4d-3786-4a2a-8dfc-20a99adfbb71" providerId="ADAL" clId="{95CB1B0A-50C0-4845-94AD-8EA2578F84F9}" dt="2025-07-10T05:43:34.713" v="451" actId="114"/>
        <pc:sldMkLst>
          <pc:docMk/>
          <pc:sldMk cId="977938651" sldId="276"/>
        </pc:sldMkLst>
        <pc:spChg chg="del mod">
          <ac:chgData name="Lydia Fagan" userId="73670f4d-3786-4a2a-8dfc-20a99adfbb71" providerId="ADAL" clId="{95CB1B0A-50C0-4845-94AD-8EA2578F84F9}" dt="2025-07-09T05:26:22.672" v="30" actId="478"/>
          <ac:spMkLst>
            <pc:docMk/>
            <pc:sldMk cId="977938651" sldId="276"/>
            <ac:spMk id="2" creationId="{B72A388D-77CE-3D82-B7F7-562D828AD9DD}"/>
          </ac:spMkLst>
        </pc:spChg>
        <pc:spChg chg="mod">
          <ac:chgData name="Lydia Fagan" userId="73670f4d-3786-4a2a-8dfc-20a99adfbb71" providerId="ADAL" clId="{95CB1B0A-50C0-4845-94AD-8EA2578F84F9}" dt="2025-07-10T05:43:34.713" v="451" actId="114"/>
          <ac:spMkLst>
            <pc:docMk/>
            <pc:sldMk cId="977938651" sldId="276"/>
            <ac:spMk id="3" creationId="{746AC022-244A-6E86-C089-59CC478FE1E8}"/>
          </ac:spMkLst>
        </pc:spChg>
        <pc:spChg chg="add del mod">
          <ac:chgData name="Lydia Fagan" userId="73670f4d-3786-4a2a-8dfc-20a99adfbb71" providerId="ADAL" clId="{95CB1B0A-50C0-4845-94AD-8EA2578F84F9}" dt="2025-07-09T05:26:24.458" v="31" actId="478"/>
          <ac:spMkLst>
            <pc:docMk/>
            <pc:sldMk cId="977938651" sldId="276"/>
            <ac:spMk id="10" creationId="{3E05D108-06B5-5A2E-39B5-2FBD76B304DF}"/>
          </ac:spMkLst>
        </pc:spChg>
        <pc:picChg chg="mod">
          <ac:chgData name="Lydia Fagan" userId="73670f4d-3786-4a2a-8dfc-20a99adfbb71" providerId="ADAL" clId="{95CB1B0A-50C0-4845-94AD-8EA2578F84F9}" dt="2025-07-09T05:33:40.813" v="72" actId="1076"/>
          <ac:picMkLst>
            <pc:docMk/>
            <pc:sldMk cId="977938651" sldId="276"/>
            <ac:picMk id="4" creationId="{F631E174-A618-3877-F0A8-95641AD484B6}"/>
          </ac:picMkLst>
        </pc:picChg>
        <pc:picChg chg="add mod">
          <ac:chgData name="Lydia Fagan" userId="73670f4d-3786-4a2a-8dfc-20a99adfbb71" providerId="ADAL" clId="{95CB1B0A-50C0-4845-94AD-8EA2578F84F9}" dt="2025-07-09T05:26:20.627" v="29" actId="167"/>
          <ac:picMkLst>
            <pc:docMk/>
            <pc:sldMk cId="977938651" sldId="276"/>
            <ac:picMk id="8" creationId="{9C5A050E-6CFD-9FB6-7E50-59B8A48123B0}"/>
          </ac:picMkLst>
        </pc:picChg>
      </pc:sldChg>
      <pc:sldChg chg="addSp delSp modSp mod">
        <pc:chgData name="Lydia Fagan" userId="73670f4d-3786-4a2a-8dfc-20a99adfbb71" providerId="ADAL" clId="{95CB1B0A-50C0-4845-94AD-8EA2578F84F9}" dt="2025-07-09T05:30:00.146" v="71" actId="478"/>
        <pc:sldMkLst>
          <pc:docMk/>
          <pc:sldMk cId="3027558098" sldId="277"/>
        </pc:sldMkLst>
        <pc:spChg chg="add del mod">
          <ac:chgData name="Lydia Fagan" userId="73670f4d-3786-4a2a-8dfc-20a99adfbb71" providerId="ADAL" clId="{95CB1B0A-50C0-4845-94AD-8EA2578F84F9}" dt="2025-07-09T05:28:10.264" v="45" actId="478"/>
          <ac:spMkLst>
            <pc:docMk/>
            <pc:sldMk cId="3027558098" sldId="277"/>
            <ac:spMk id="4" creationId="{B6E6425B-533D-4E9D-49E6-0170EDC9EBA5}"/>
          </ac:spMkLst>
        </pc:spChg>
        <pc:spChg chg="del mod">
          <ac:chgData name="Lydia Fagan" userId="73670f4d-3786-4a2a-8dfc-20a99adfbb71" providerId="ADAL" clId="{95CB1B0A-50C0-4845-94AD-8EA2578F84F9}" dt="2025-07-09T05:28:07.886" v="44" actId="478"/>
          <ac:spMkLst>
            <pc:docMk/>
            <pc:sldMk cId="3027558098" sldId="277"/>
            <ac:spMk id="16" creationId="{9D8F2F76-721A-EC11-147D-DC765D529CA4}"/>
          </ac:spMkLst>
        </pc:spChg>
        <pc:spChg chg="del mod">
          <ac:chgData name="Lydia Fagan" userId="73670f4d-3786-4a2a-8dfc-20a99adfbb71" providerId="ADAL" clId="{95CB1B0A-50C0-4845-94AD-8EA2578F84F9}" dt="2025-07-09T05:29:14.917" v="61" actId="478"/>
          <ac:spMkLst>
            <pc:docMk/>
            <pc:sldMk cId="3027558098" sldId="277"/>
            <ac:spMk id="18" creationId="{82AE2F31-DFDE-4F20-C845-C78D82E17085}"/>
          </ac:spMkLst>
        </pc:spChg>
        <pc:spChg chg="del mod">
          <ac:chgData name="Lydia Fagan" userId="73670f4d-3786-4a2a-8dfc-20a99adfbb71" providerId="ADAL" clId="{95CB1B0A-50C0-4845-94AD-8EA2578F84F9}" dt="2025-07-09T05:29:34.889" v="66" actId="478"/>
          <ac:spMkLst>
            <pc:docMk/>
            <pc:sldMk cId="3027558098" sldId="277"/>
            <ac:spMk id="19" creationId="{4D93BE0D-9000-7353-94CA-D35B11C779A5}"/>
          </ac:spMkLst>
        </pc:spChg>
        <pc:spChg chg="del mod">
          <ac:chgData name="Lydia Fagan" userId="73670f4d-3786-4a2a-8dfc-20a99adfbb71" providerId="ADAL" clId="{95CB1B0A-50C0-4845-94AD-8EA2578F84F9}" dt="2025-07-09T05:30:00.146" v="71" actId="478"/>
          <ac:spMkLst>
            <pc:docMk/>
            <pc:sldMk cId="3027558098" sldId="277"/>
            <ac:spMk id="20" creationId="{E59C77B9-7F46-0D96-8B0A-130986221784}"/>
          </ac:spMkLst>
        </pc:spChg>
        <pc:spChg chg="del mod">
          <ac:chgData name="Lydia Fagan" userId="73670f4d-3786-4a2a-8dfc-20a99adfbb71" providerId="ADAL" clId="{95CB1B0A-50C0-4845-94AD-8EA2578F84F9}" dt="2025-07-09T05:29:36.709" v="67" actId="478"/>
          <ac:spMkLst>
            <pc:docMk/>
            <pc:sldMk cId="3027558098" sldId="277"/>
            <ac:spMk id="21" creationId="{8C2B4C87-346F-D9A5-C4C1-B2918EFABCDC}"/>
          </ac:spMkLst>
        </pc:spChg>
        <pc:spChg chg="del mod">
          <ac:chgData name="Lydia Fagan" userId="73670f4d-3786-4a2a-8dfc-20a99adfbb71" providerId="ADAL" clId="{95CB1B0A-50C0-4845-94AD-8EA2578F84F9}" dt="2025-07-09T05:29:16.793" v="62" actId="478"/>
          <ac:spMkLst>
            <pc:docMk/>
            <pc:sldMk cId="3027558098" sldId="277"/>
            <ac:spMk id="22" creationId="{ACE9A410-02E4-5FBC-05FB-608244B0A9CF}"/>
          </ac:spMkLst>
        </pc:spChg>
        <pc:picChg chg="add del mod">
          <ac:chgData name="Lydia Fagan" userId="73670f4d-3786-4a2a-8dfc-20a99adfbb71" providerId="ADAL" clId="{95CB1B0A-50C0-4845-94AD-8EA2578F84F9}" dt="2025-07-09T05:27:58.837" v="41" actId="478"/>
          <ac:picMkLst>
            <pc:docMk/>
            <pc:sldMk cId="3027558098" sldId="277"/>
            <ac:picMk id="2" creationId="{C2164CC7-AB9B-9E1F-5202-86D0EC687F0C}"/>
          </ac:picMkLst>
        </pc:picChg>
        <pc:picChg chg="add mod">
          <ac:chgData name="Lydia Fagan" userId="73670f4d-3786-4a2a-8dfc-20a99adfbb71" providerId="ADAL" clId="{95CB1B0A-50C0-4845-94AD-8EA2578F84F9}" dt="2025-07-09T05:29:11.973" v="60" actId="167"/>
          <ac:picMkLst>
            <pc:docMk/>
            <pc:sldMk cId="3027558098" sldId="277"/>
            <ac:picMk id="5" creationId="{1A3CE575-D541-B451-A687-287696BF133C}"/>
          </ac:picMkLst>
        </pc:picChg>
        <pc:picChg chg="add mod">
          <ac:chgData name="Lydia Fagan" userId="73670f4d-3786-4a2a-8dfc-20a99adfbb71" providerId="ADAL" clId="{95CB1B0A-50C0-4845-94AD-8EA2578F84F9}" dt="2025-07-09T05:29:32.936" v="65" actId="167"/>
          <ac:picMkLst>
            <pc:docMk/>
            <pc:sldMk cId="3027558098" sldId="277"/>
            <ac:picMk id="6" creationId="{66CD771D-582A-D058-DEF6-C6CC0D4734CD}"/>
          </ac:picMkLst>
        </pc:picChg>
        <pc:picChg chg="add mod">
          <ac:chgData name="Lydia Fagan" userId="73670f4d-3786-4a2a-8dfc-20a99adfbb71" providerId="ADAL" clId="{95CB1B0A-50C0-4845-94AD-8EA2578F84F9}" dt="2025-07-09T05:29:56.593" v="70" actId="167"/>
          <ac:picMkLst>
            <pc:docMk/>
            <pc:sldMk cId="3027558098" sldId="277"/>
            <ac:picMk id="7" creationId="{69F816E9-656E-E88F-4ADE-5BCCA8131930}"/>
          </ac:picMkLst>
        </pc:picChg>
        <pc:picChg chg="mod">
          <ac:chgData name="Lydia Fagan" userId="73670f4d-3786-4a2a-8dfc-20a99adfbb71" providerId="ADAL" clId="{95CB1B0A-50C0-4845-94AD-8EA2578F84F9}" dt="2025-07-09T05:27:36.573" v="34" actId="1076"/>
          <ac:picMkLst>
            <pc:docMk/>
            <pc:sldMk cId="3027558098" sldId="277"/>
            <ac:picMk id="27" creationId="{84C168F0-E655-9AD3-3D58-F043E07145A9}"/>
          </ac:picMkLst>
        </pc:picChg>
      </pc:sldChg>
      <pc:sldChg chg="modSp add mod">
        <pc:chgData name="Lydia Fagan" userId="73670f4d-3786-4a2a-8dfc-20a99adfbb71" providerId="ADAL" clId="{95CB1B0A-50C0-4845-94AD-8EA2578F84F9}" dt="2025-07-09T05:24:38.326" v="12" actId="465"/>
        <pc:sldMkLst>
          <pc:docMk/>
          <pc:sldMk cId="2803420527" sldId="278"/>
        </pc:sldMkLst>
        <pc:spChg chg="mod">
          <ac:chgData name="Lydia Fagan" userId="73670f4d-3786-4a2a-8dfc-20a99adfbb71" providerId="ADAL" clId="{95CB1B0A-50C0-4845-94AD-8EA2578F84F9}" dt="2025-07-09T05:24:38.326" v="12" actId="465"/>
          <ac:spMkLst>
            <pc:docMk/>
            <pc:sldMk cId="2803420527" sldId="278"/>
            <ac:spMk id="3" creationId="{EDA8DA37-6224-BA06-9FAA-D1D07D3379E5}"/>
          </ac:spMkLst>
        </pc:spChg>
        <pc:spChg chg="mod">
          <ac:chgData name="Lydia Fagan" userId="73670f4d-3786-4a2a-8dfc-20a99adfbb71" providerId="ADAL" clId="{95CB1B0A-50C0-4845-94AD-8EA2578F84F9}" dt="2025-07-09T05:24:38.326" v="12" actId="465"/>
          <ac:spMkLst>
            <pc:docMk/>
            <pc:sldMk cId="2803420527" sldId="278"/>
            <ac:spMk id="5" creationId="{76142B5D-E9CF-2270-EA51-49791E3DBA2C}"/>
          </ac:spMkLst>
        </pc:spChg>
        <pc:picChg chg="mod">
          <ac:chgData name="Lydia Fagan" userId="73670f4d-3786-4a2a-8dfc-20a99adfbb71" providerId="ADAL" clId="{95CB1B0A-50C0-4845-94AD-8EA2578F84F9}" dt="2025-07-09T05:24:13.534" v="8" actId="1076"/>
          <ac:picMkLst>
            <pc:docMk/>
            <pc:sldMk cId="2803420527" sldId="278"/>
            <ac:picMk id="9" creationId="{39EE1913-6D5D-091B-0F0B-C00A70E88C6A}"/>
          </ac:picMkLst>
        </pc:picChg>
        <pc:picChg chg="mod">
          <ac:chgData name="Lydia Fagan" userId="73670f4d-3786-4a2a-8dfc-20a99adfbb71" providerId="ADAL" clId="{95CB1B0A-50C0-4845-94AD-8EA2578F84F9}" dt="2025-07-09T05:24:38.326" v="12" actId="465"/>
          <ac:picMkLst>
            <pc:docMk/>
            <pc:sldMk cId="2803420527" sldId="278"/>
            <ac:picMk id="13" creationId="{1BAD0E4B-7E73-7E11-52A4-484BCC0569F2}"/>
          </ac:picMkLst>
        </pc:picChg>
        <pc:picChg chg="mod">
          <ac:chgData name="Lydia Fagan" userId="73670f4d-3786-4a2a-8dfc-20a99adfbb71" providerId="ADAL" clId="{95CB1B0A-50C0-4845-94AD-8EA2578F84F9}" dt="2025-07-09T05:24:38.326" v="12" actId="465"/>
          <ac:picMkLst>
            <pc:docMk/>
            <pc:sldMk cId="2803420527" sldId="278"/>
            <ac:picMk id="14" creationId="{2796F764-90B6-1C9D-61A0-9876DB66E855}"/>
          </ac:picMkLst>
        </pc:picChg>
      </pc:sldChg>
      <pc:sldMasterChg chg="modSp modSldLayout">
        <pc:chgData name="Lydia Fagan" userId="73670f4d-3786-4a2a-8dfc-20a99adfbb71" providerId="ADAL" clId="{95CB1B0A-50C0-4845-94AD-8EA2578F84F9}" dt="2025-07-10T05:37:36.698" v="76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95CB1B0A-50C0-4845-94AD-8EA2578F84F9}" dt="2025-07-10T05:37:18.249" v="73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95CB1B0A-50C0-4845-94AD-8EA2578F84F9}" dt="2025-07-10T05:37:21.149" v="74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95CB1B0A-50C0-4845-94AD-8EA2578F84F9}" dt="2025-07-10T05:37:36.698" v="76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95CB1B0A-50C0-4845-94AD-8EA2578F84F9}" dt="2025-07-10T05:37:33.681" v="75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95CB1B0A-50C0-4845-94AD-8EA2578F84F9}" dt="2025-07-10T05:37:36.698" v="76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788633f1-ccc0-48a5-9825-26f9d7a0c32c" providerId="ADAL" clId="{BF46F302-E0A1-6E49-A2D8-ABAD3A0B1498}"/>
    <pc:docChg chg="undo custSel addSld delSld modSld">
      <pc:chgData name="Lydia Fagan" userId="788633f1-ccc0-48a5-9825-26f9d7a0c32c" providerId="ADAL" clId="{BF46F302-E0A1-6E49-A2D8-ABAD3A0B1498}" dt="2025-07-07T23:49:15.293" v="395" actId="1076"/>
      <pc:docMkLst>
        <pc:docMk/>
      </pc:docMkLst>
      <pc:sldChg chg="modSp del mod">
        <pc:chgData name="Lydia Fagan" userId="788633f1-ccc0-48a5-9825-26f9d7a0c32c" providerId="ADAL" clId="{BF46F302-E0A1-6E49-A2D8-ABAD3A0B1498}" dt="2025-07-07T23:48:49.052" v="381" actId="2696"/>
        <pc:sldMkLst>
          <pc:docMk/>
          <pc:sldMk cId="2316358730" sldId="257"/>
        </pc:sldMkLst>
      </pc:sldChg>
      <pc:sldChg chg="del">
        <pc:chgData name="Lydia Fagan" userId="788633f1-ccc0-48a5-9825-26f9d7a0c32c" providerId="ADAL" clId="{BF46F302-E0A1-6E49-A2D8-ABAD3A0B1498}" dt="2025-07-07T23:48:49.046" v="379" actId="2696"/>
        <pc:sldMkLst>
          <pc:docMk/>
          <pc:sldMk cId="558986874" sldId="258"/>
        </pc:sldMkLst>
      </pc:sldChg>
      <pc:sldChg chg="del">
        <pc:chgData name="Lydia Fagan" userId="788633f1-ccc0-48a5-9825-26f9d7a0c32c" providerId="ADAL" clId="{BF46F302-E0A1-6E49-A2D8-ABAD3A0B1498}" dt="2025-07-07T23:48:49.049" v="380" actId="2696"/>
        <pc:sldMkLst>
          <pc:docMk/>
          <pc:sldMk cId="1791520451" sldId="259"/>
        </pc:sldMkLst>
      </pc:sldChg>
      <pc:sldChg chg="del">
        <pc:chgData name="Lydia Fagan" userId="788633f1-ccc0-48a5-9825-26f9d7a0c32c" providerId="ADAL" clId="{BF46F302-E0A1-6E49-A2D8-ABAD3A0B1498}" dt="2025-07-07T23:48:49.054" v="382" actId="2696"/>
        <pc:sldMkLst>
          <pc:docMk/>
          <pc:sldMk cId="776909447" sldId="260"/>
        </pc:sldMkLst>
      </pc:sldChg>
      <pc:sldChg chg="del">
        <pc:chgData name="Lydia Fagan" userId="788633f1-ccc0-48a5-9825-26f9d7a0c32c" providerId="ADAL" clId="{BF46F302-E0A1-6E49-A2D8-ABAD3A0B1498}" dt="2025-07-07T23:48:49.068" v="390" actId="2696"/>
        <pc:sldMkLst>
          <pc:docMk/>
          <pc:sldMk cId="2830707034" sldId="261"/>
        </pc:sldMkLst>
      </pc:sldChg>
      <pc:sldChg chg="del">
        <pc:chgData name="Lydia Fagan" userId="788633f1-ccc0-48a5-9825-26f9d7a0c32c" providerId="ADAL" clId="{BF46F302-E0A1-6E49-A2D8-ABAD3A0B1498}" dt="2025-07-07T23:48:49.066" v="389" actId="2696"/>
        <pc:sldMkLst>
          <pc:docMk/>
          <pc:sldMk cId="2218294854" sldId="262"/>
        </pc:sldMkLst>
      </pc:sldChg>
      <pc:sldChg chg="del">
        <pc:chgData name="Lydia Fagan" userId="788633f1-ccc0-48a5-9825-26f9d7a0c32c" providerId="ADAL" clId="{BF46F302-E0A1-6E49-A2D8-ABAD3A0B1498}" dt="2025-07-07T23:48:49.064" v="388" actId="2696"/>
        <pc:sldMkLst>
          <pc:docMk/>
          <pc:sldMk cId="3900453520" sldId="263"/>
        </pc:sldMkLst>
      </pc:sldChg>
      <pc:sldChg chg="del">
        <pc:chgData name="Lydia Fagan" userId="788633f1-ccc0-48a5-9825-26f9d7a0c32c" providerId="ADAL" clId="{BF46F302-E0A1-6E49-A2D8-ABAD3A0B1498}" dt="2025-07-07T23:48:49.063" v="387" actId="2696"/>
        <pc:sldMkLst>
          <pc:docMk/>
          <pc:sldMk cId="3074464792" sldId="264"/>
        </pc:sldMkLst>
      </pc:sldChg>
      <pc:sldChg chg="del">
        <pc:chgData name="Lydia Fagan" userId="788633f1-ccc0-48a5-9825-26f9d7a0c32c" providerId="ADAL" clId="{BF46F302-E0A1-6E49-A2D8-ABAD3A0B1498}" dt="2025-07-07T23:48:49.061" v="386" actId="2696"/>
        <pc:sldMkLst>
          <pc:docMk/>
          <pc:sldMk cId="4018918902" sldId="265"/>
        </pc:sldMkLst>
      </pc:sldChg>
      <pc:sldChg chg="del">
        <pc:chgData name="Lydia Fagan" userId="788633f1-ccc0-48a5-9825-26f9d7a0c32c" providerId="ADAL" clId="{BF46F302-E0A1-6E49-A2D8-ABAD3A0B1498}" dt="2025-07-07T23:48:49.060" v="385" actId="2696"/>
        <pc:sldMkLst>
          <pc:docMk/>
          <pc:sldMk cId="3047714558" sldId="266"/>
        </pc:sldMkLst>
      </pc:sldChg>
      <pc:sldChg chg="del">
        <pc:chgData name="Lydia Fagan" userId="788633f1-ccc0-48a5-9825-26f9d7a0c32c" providerId="ADAL" clId="{BF46F302-E0A1-6E49-A2D8-ABAD3A0B1498}" dt="2025-07-07T23:48:49.058" v="384" actId="2696"/>
        <pc:sldMkLst>
          <pc:docMk/>
          <pc:sldMk cId="3234659455" sldId="267"/>
        </pc:sldMkLst>
      </pc:sldChg>
      <pc:sldChg chg="del">
        <pc:chgData name="Lydia Fagan" userId="788633f1-ccc0-48a5-9825-26f9d7a0c32c" providerId="ADAL" clId="{BF46F302-E0A1-6E49-A2D8-ABAD3A0B1498}" dt="2025-07-07T23:48:49.056" v="383" actId="2696"/>
        <pc:sldMkLst>
          <pc:docMk/>
          <pc:sldMk cId="2710959752" sldId="268"/>
        </pc:sldMkLst>
      </pc:sldChg>
      <pc:sldChg chg="del">
        <pc:chgData name="Lydia Fagan" userId="788633f1-ccc0-48a5-9825-26f9d7a0c32c" providerId="ADAL" clId="{BF46F302-E0A1-6E49-A2D8-ABAD3A0B1498}" dt="2025-07-07T23:48:49.041" v="378" actId="2696"/>
        <pc:sldMkLst>
          <pc:docMk/>
          <pc:sldMk cId="2538503819" sldId="269"/>
        </pc:sldMkLst>
      </pc:sldChg>
      <pc:sldChg chg="modSp mod">
        <pc:chgData name="Lydia Fagan" userId="788633f1-ccc0-48a5-9825-26f9d7a0c32c" providerId="ADAL" clId="{BF46F302-E0A1-6E49-A2D8-ABAD3A0B1498}" dt="2025-07-07T22:47:07.810" v="156" actId="11530"/>
        <pc:sldMkLst>
          <pc:docMk/>
          <pc:sldMk cId="94284138" sldId="270"/>
        </pc:sldMkLst>
      </pc:sldChg>
      <pc:sldChg chg="addSp delSp modSp del mod">
        <pc:chgData name="Lydia Fagan" userId="788633f1-ccc0-48a5-9825-26f9d7a0c32c" providerId="ADAL" clId="{BF46F302-E0A1-6E49-A2D8-ABAD3A0B1498}" dt="2025-07-07T23:48:49.034" v="377" actId="2696"/>
        <pc:sldMkLst>
          <pc:docMk/>
          <pc:sldMk cId="3138443646" sldId="275"/>
        </pc:sldMkLst>
      </pc:sldChg>
      <pc:sldChg chg="addSp modSp new mod chgLayout">
        <pc:chgData name="Lydia Fagan" userId="788633f1-ccc0-48a5-9825-26f9d7a0c32c" providerId="ADAL" clId="{BF46F302-E0A1-6E49-A2D8-ABAD3A0B1498}" dt="2025-07-07T23:03:10.083" v="178" actId="1076"/>
        <pc:sldMkLst>
          <pc:docMk/>
          <pc:sldMk cId="977938651" sldId="276"/>
        </pc:sldMkLst>
        <pc:spChg chg="add mod">
          <ac:chgData name="Lydia Fagan" userId="788633f1-ccc0-48a5-9825-26f9d7a0c32c" providerId="ADAL" clId="{BF46F302-E0A1-6E49-A2D8-ABAD3A0B1498}" dt="2025-06-18T05:53:47.351" v="152" actId="20577"/>
          <ac:spMkLst>
            <pc:docMk/>
            <pc:sldMk cId="977938651" sldId="276"/>
            <ac:spMk id="3" creationId="{746AC022-244A-6E86-C089-59CC478FE1E8}"/>
          </ac:spMkLst>
        </pc:spChg>
        <pc:picChg chg="add mod">
          <ac:chgData name="Lydia Fagan" userId="788633f1-ccc0-48a5-9825-26f9d7a0c32c" providerId="ADAL" clId="{BF46F302-E0A1-6E49-A2D8-ABAD3A0B1498}" dt="2025-07-07T23:01:58.651" v="161" actId="1076"/>
          <ac:picMkLst>
            <pc:docMk/>
            <pc:sldMk cId="977938651" sldId="276"/>
            <ac:picMk id="4" creationId="{F631E174-A618-3877-F0A8-95641AD484B6}"/>
          </ac:picMkLst>
        </pc:picChg>
        <pc:picChg chg="add mod">
          <ac:chgData name="Lydia Fagan" userId="788633f1-ccc0-48a5-9825-26f9d7a0c32c" providerId="ADAL" clId="{BF46F302-E0A1-6E49-A2D8-ABAD3A0B1498}" dt="2025-07-07T23:02:14.384" v="167" actId="1076"/>
          <ac:picMkLst>
            <pc:docMk/>
            <pc:sldMk cId="977938651" sldId="276"/>
            <ac:picMk id="5" creationId="{09DA1704-7C5A-DD6C-C58A-A6B602FB4B95}"/>
          </ac:picMkLst>
        </pc:picChg>
        <pc:picChg chg="add mod">
          <ac:chgData name="Lydia Fagan" userId="788633f1-ccc0-48a5-9825-26f9d7a0c32c" providerId="ADAL" clId="{BF46F302-E0A1-6E49-A2D8-ABAD3A0B1498}" dt="2025-07-07T23:02:39.851" v="172" actId="1076"/>
          <ac:picMkLst>
            <pc:docMk/>
            <pc:sldMk cId="977938651" sldId="276"/>
            <ac:picMk id="6" creationId="{89795BE2-C012-0ADC-E0FA-6F98FAAD1BFA}"/>
          </ac:picMkLst>
        </pc:picChg>
        <pc:picChg chg="add mod">
          <ac:chgData name="Lydia Fagan" userId="788633f1-ccc0-48a5-9825-26f9d7a0c32c" providerId="ADAL" clId="{BF46F302-E0A1-6E49-A2D8-ABAD3A0B1498}" dt="2025-07-07T23:03:10.083" v="178" actId="1076"/>
          <ac:picMkLst>
            <pc:docMk/>
            <pc:sldMk cId="977938651" sldId="276"/>
            <ac:picMk id="7" creationId="{065DDB0D-3378-636C-AAF2-FC05859139E7}"/>
          </ac:picMkLst>
        </pc:picChg>
      </pc:sldChg>
      <pc:sldChg chg="new del">
        <pc:chgData name="Lydia Fagan" userId="788633f1-ccc0-48a5-9825-26f9d7a0c32c" providerId="ADAL" clId="{BF46F302-E0A1-6E49-A2D8-ABAD3A0B1498}" dt="2025-06-18T05:44:31.647" v="6" actId="2696"/>
        <pc:sldMkLst>
          <pc:docMk/>
          <pc:sldMk cId="2401308988" sldId="277"/>
        </pc:sldMkLst>
      </pc:sldChg>
      <pc:sldChg chg="addSp delSp modSp new mod chgLayout">
        <pc:chgData name="Lydia Fagan" userId="788633f1-ccc0-48a5-9825-26f9d7a0c32c" providerId="ADAL" clId="{BF46F302-E0A1-6E49-A2D8-ABAD3A0B1498}" dt="2025-07-07T23:49:15.293" v="395" actId="1076"/>
        <pc:sldMkLst>
          <pc:docMk/>
          <pc:sldMk cId="3027558098" sldId="277"/>
        </pc:sldMkLst>
        <pc:picChg chg="add mod">
          <ac:chgData name="Lydia Fagan" userId="788633f1-ccc0-48a5-9825-26f9d7a0c32c" providerId="ADAL" clId="{BF46F302-E0A1-6E49-A2D8-ABAD3A0B1498}" dt="2025-07-07T23:46:03.228" v="356" actId="14100"/>
          <ac:picMkLst>
            <pc:docMk/>
            <pc:sldMk cId="3027558098" sldId="277"/>
            <ac:picMk id="23" creationId="{AC37BC7B-533C-5FBE-F6EB-AABF1CFAC403}"/>
          </ac:picMkLst>
        </pc:picChg>
        <pc:picChg chg="add mod">
          <ac:chgData name="Lydia Fagan" userId="788633f1-ccc0-48a5-9825-26f9d7a0c32c" providerId="ADAL" clId="{BF46F302-E0A1-6E49-A2D8-ABAD3A0B1498}" dt="2025-07-07T23:46:16.047" v="360" actId="1076"/>
          <ac:picMkLst>
            <pc:docMk/>
            <pc:sldMk cId="3027558098" sldId="277"/>
            <ac:picMk id="24" creationId="{9A0C587A-1203-9AAC-8F4F-BD0754497DE4}"/>
          </ac:picMkLst>
        </pc:picChg>
        <pc:picChg chg="add mod">
          <ac:chgData name="Lydia Fagan" userId="788633f1-ccc0-48a5-9825-26f9d7a0c32c" providerId="ADAL" clId="{BF46F302-E0A1-6E49-A2D8-ABAD3A0B1498}" dt="2025-07-07T23:46:36.479" v="363" actId="1076"/>
          <ac:picMkLst>
            <pc:docMk/>
            <pc:sldMk cId="3027558098" sldId="277"/>
            <ac:picMk id="25" creationId="{1C1D85AC-4D02-43B0-B15D-E4492851AF9B}"/>
          </ac:picMkLst>
        </pc:picChg>
        <pc:picChg chg="add mod">
          <ac:chgData name="Lydia Fagan" userId="788633f1-ccc0-48a5-9825-26f9d7a0c32c" providerId="ADAL" clId="{BF46F302-E0A1-6E49-A2D8-ABAD3A0B1498}" dt="2025-07-07T23:46:52.529" v="369" actId="1076"/>
          <ac:picMkLst>
            <pc:docMk/>
            <pc:sldMk cId="3027558098" sldId="277"/>
            <ac:picMk id="26" creationId="{D316FA84-F49C-406B-6617-85DB3378B613}"/>
          </ac:picMkLst>
        </pc:picChg>
        <pc:picChg chg="add mod">
          <ac:chgData name="Lydia Fagan" userId="788633f1-ccc0-48a5-9825-26f9d7a0c32c" providerId="ADAL" clId="{BF46F302-E0A1-6E49-A2D8-ABAD3A0B1498}" dt="2025-07-07T23:49:15.293" v="395" actId="1076"/>
          <ac:picMkLst>
            <pc:docMk/>
            <pc:sldMk cId="3027558098" sldId="277"/>
            <ac:picMk id="27" creationId="{84C168F0-E655-9AD3-3D58-F043E07145A9}"/>
          </ac:picMkLst>
        </pc:picChg>
        <pc:inkChg chg="add mod">
          <ac:chgData name="Lydia Fagan" userId="788633f1-ccc0-48a5-9825-26f9d7a0c32c" providerId="ADAL" clId="{BF46F302-E0A1-6E49-A2D8-ABAD3A0B1498}" dt="2025-07-07T23:40:36.498" v="210" actId="1076"/>
          <ac:inkMkLst>
            <pc:docMk/>
            <pc:sldMk cId="3027558098" sldId="277"/>
            <ac:inkMk id="14" creationId="{4F59E1A8-D35B-E5FD-F54E-F26E3449CD77}"/>
          </ac:inkMkLst>
        </pc:inkChg>
        <pc:inkChg chg="add mod">
          <ac:chgData name="Lydia Fagan" userId="788633f1-ccc0-48a5-9825-26f9d7a0c32c" providerId="ADAL" clId="{BF46F302-E0A1-6E49-A2D8-ABAD3A0B1498}" dt="2025-07-07T23:41:37.481" v="254" actId="1076"/>
          <ac:inkMkLst>
            <pc:docMk/>
            <pc:sldMk cId="3027558098" sldId="277"/>
            <ac:inkMk id="15" creationId="{04C9BF8F-8965-A87C-98AC-316C54029612}"/>
          </ac:inkMkLst>
        </pc:inkChg>
      </pc:sldChg>
      <pc:sldChg chg="add del">
        <pc:chgData name="Lydia Fagan" userId="788633f1-ccc0-48a5-9825-26f9d7a0c32c" providerId="ADAL" clId="{BF46F302-E0A1-6E49-A2D8-ABAD3A0B1498}" dt="2025-07-07T23:47:05.253" v="371"/>
        <pc:sldMkLst>
          <pc:docMk/>
          <pc:sldMk cId="2062966283" sldId="278"/>
        </pc:sldMkLst>
      </pc:sldChg>
    </pc:docChg>
  </pc:docChgLst>
  <pc:docChgLst>
    <pc:chgData name="Lydia Fagan" userId="S::lydia.fagan@sydney.edu.au::73670f4d-3786-4a2a-8dfc-20a99adfbb71" providerId="AD" clId="Web-{E1FC8643-3F95-E99E-7729-85906CEDF1E3}"/>
    <pc:docChg chg="modSld">
      <pc:chgData name="Lydia Fagan" userId="S::lydia.fagan@sydney.edu.au::73670f4d-3786-4a2a-8dfc-20a99adfbb71" providerId="AD" clId="Web-{E1FC8643-3F95-E99E-7729-85906CEDF1E3}" dt="2025-07-10T22:26:34.499" v="0"/>
      <pc:docMkLst>
        <pc:docMk/>
      </pc:docMkLst>
      <pc:sldChg chg="modNotes">
        <pc:chgData name="Lydia Fagan" userId="S::lydia.fagan@sydney.edu.au::73670f4d-3786-4a2a-8dfc-20a99adfbb71" providerId="AD" clId="Web-{E1FC8643-3F95-E99E-7729-85906CEDF1E3}" dt="2025-07-10T22:26:34.499" v="0"/>
        <pc:sldMkLst>
          <pc:docMk/>
          <pc:sldMk cId="3712107162" sldId="271"/>
        </pc:sldMkLst>
      </pc:sldChg>
    </pc:docChg>
  </pc:docChgLst>
  <pc:docChgLst>
    <pc:chgData name="Lydia Fagan" userId="S::lydia.fagan@sydney.edu.au::73670f4d-3786-4a2a-8dfc-20a99adfbb71" providerId="AD" clId="Web-{53AB01EF-F4F0-0B89-BC4C-9B239E3B4438}"/>
    <pc:docChg chg="modSld">
      <pc:chgData name="Lydia Fagan" userId="S::lydia.fagan@sydney.edu.au::73670f4d-3786-4a2a-8dfc-20a99adfbb71" providerId="AD" clId="Web-{53AB01EF-F4F0-0B89-BC4C-9B239E3B4438}" dt="2025-07-08T05:09:43.984" v="10" actId="20577"/>
      <pc:docMkLst>
        <pc:docMk/>
      </pc:docMkLst>
      <pc:sldChg chg="modSp">
        <pc:chgData name="Lydia Fagan" userId="S::lydia.fagan@sydney.edu.au::73670f4d-3786-4a2a-8dfc-20a99adfbb71" providerId="AD" clId="Web-{53AB01EF-F4F0-0B89-BC4C-9B239E3B4438}" dt="2025-07-08T05:09:09.233" v="1" actId="1076"/>
        <pc:sldMkLst>
          <pc:docMk/>
          <pc:sldMk cId="94284138" sldId="270"/>
        </pc:sldMkLst>
      </pc:sldChg>
      <pc:sldChg chg="modSp">
        <pc:chgData name="Lydia Fagan" userId="S::lydia.fagan@sydney.edu.au::73670f4d-3786-4a2a-8dfc-20a99adfbb71" providerId="AD" clId="Web-{53AB01EF-F4F0-0B89-BC4C-9B239E3B4438}" dt="2025-07-08T05:09:43.984" v="10" actId="20577"/>
        <pc:sldMkLst>
          <pc:docMk/>
          <pc:sldMk cId="3027558098" sldId="27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7-07T23:40:05.5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6682 95 24575,'-29'0'0,"-3"0"0,-8 0 0,-2 0 0,-32 0 0,22 0 0,-4 0 0,-12 2 0,-3 1 0,-12 3 0,-3 2 0,1 3 0,-2 1 0,-4 4 0,-2 0 0,-3 0 0,-1 1 0,32-6 0,-1 0 0,-1 1-156,-1 0 0,-1 0 0,0 1 156,-1 1 0,-1 1 0,0 0 0,-1 2 0,0 0 0,0 1 0,-1 2 0,-1 1 0,1 0 0,3 2 0,0 0 0,0 1 0,1 0 0,1 0 0,0 1 0,2-2 0,2 2 0,1-1 0,-24 12 0,3 1 0,4-1 0,3 1 0,6 2 0,1 3 0,0 2 0,1 2 0,-2 2 0,-1 2 0,-1 2 0,-1 0 0,-4 2 0,-1 1-219,22-15 1,-1 1 0,0 1 218,-3 2 0,0 1 0,-1 2 0,-2 2 0,0 1 0,1 1 0,-1 2 0,0 2 0,2 0 0,0 2 0,1 1 0,0 1 0,-1 2 0,1 1 0,0 0 0,3-1 0,0 1 0,1-1 0,2-1 0,0 0 0,0 0 0,3-3 0,1 1 0,1-1 0,3-1 0,0-1 0,1 1 0,1 1 0,-1-1 0,3 1 0,2-2 0,1 0 0,1 1-56,-15 25 1,3 0 55,5-1 0,2 0 0,3 0 0,2 2 0,-1 5 0,1 1 0,12-26 0,0 0 0,1 1 0,0-1 0,0 0 0,1 1 0,-10 29 0,3 0 0,2-3 0,2-1 0,6-1 0,2 0 0,2 4 0,3 0 0,0 1 0,2 1 0,4 1 0,2 2 0,1-28 0,0 1 0,1 1-41,1 3 1,0 1 0,1 1 40,0 2 0,2 0 0,-1 2 0,1 2 0,-1 0 0,1 1 0,1 1 0,0 0 0,0 0 0,0 3 0,0 0 0,0-1 0,0 0 0,0 0 0,0-1 0,0 0 0,1 0 0,1 1 0,0 0 0,2 1 0,1-1 0,0-4 0,2-1 0,2 1 0,3 4 0,3 1 0,1-1 0,1-4 0,2-1 0,1-1 0,1-3 0,1-2 0,2 1 0,3 3 0,1 1 0,2-1 0,-1-5 0,1-1 0,1 1 0,2 0 0,2 0 0,0-1 0,3-1 0,0-1 0,2-2 0,0-3 0,1-1 0,3-2 0,1 0 0,3-1 0,2-1 0,2-2 0,2-1 0,1-1 0,3 2 0,2-1 0,1-1 0,1 0 0,2-1 0,0 0 0,2-1 0,0 0 0,1-1 0,2 0 0,0 0 0,0-2 0,1-2 0,0-2 0,0-1 0,0-2 0,0-2 0,0-2 0,0-2 0,-1-3 0,2 0 0,2 0 0,1-2 0,1 0 0,1-2 0,2-2 0,0-1 0,3 1 0,1-2 0,0-1 0,3 0 0,0-1 0,0-1-329,1-1 0,-1-2 0,1-1 329,1 1 0,1 0 0,1-1 0,2 0 0,1 0 0,1-1 0,2-1 0,0-1 0,1-1 0,-21-4 0,0-1 0,0 1 0,0-2 0,2 1 0,0-1 0,0 1 0,0-1 0,-1-1 0,0 1 0,0-1 0,0 1 0,-1 0 0,0 0 0,0-1 0,-1 0 0,24 2 0,-1-1 0,0 0 0,-4-2 0,0 0 0,0-1 0,-2-1 0,0-1 0,-1-1 0,-8-2 0,-1 0 0,-1 0 45,-3-1 0,-1 1 0,-1-1-45,-2-1 0,-1 0 0,0 0 0,-2 0 0,-1 0 0,1 0 0,4 0 0,1 0 0,0-1 0,-2-1 0,1-2 0,-1-3 0,1-1 0,-1-2 0,0-3 0,1-2 0,-1-3 0,-1-2 0,1-3 0,-1-3 0,-1 0 0,0-1 0,-1-2 0,-1 0 0,2-2 0,0 0 0,-1-3 0,0 0 0,0-3 0,-2 0 0,0-1 0,-2-2 0,0 0 0,2-3 0,0-1 0,0-1 0,-2 0 0,-1-2 0,0-1 0,0-2 0,0-1 0,-2-2 0,2-3 0,-2-1 0,0-2-274,1-1 0,-1-2 0,-1-1 274,-1-2 0,0 0 0,-1-1 0,0-1 0,-1-1 0,-2-1 0,-1 1 0,-2-1 0,-2-1 0,-4 3 0,-2-1 0,-1-1 0,-1-3 0,-2-1 0,-1 0 0,-3 1 0,-1 0 0,-2-2 0,0-2 0,-2-1 0,-2-1 0,-2-4 0,0 0 0,-3-2 0,-2-1 0,-1-1 0,-2-1 0,-1-5 0,-2 0 0,-1-1 0,0-1 0,-1-1 0,-2 1 0,0 3 0,-2-1 0,0 2 0,-2 2 0,-1 0 0,0 1 0,0 1 0,0 1 0,0 0 0,-1 5 0,0 0 0,0 0 0,0 2 0,-1 0 0,1 1 127,-2 7 0,0 1 0,-1 2-127,0-25 0,-2 3 0,-1 3 0,0 2 0,-2-1 0,0 0 0,-2-4 0,-3-1 0,-3-2 0,-6 0 0,-4 1 0,-5 0 0,-8-1 0,-5 0 0,9 29 0,-3-1 0,0-1 116,-2-2 1,-1-1 0,0-1-117,-2-3 0,0-1 0,-1 1 0,0-1 0,-1 1 0,0 0 0,-1 1 0,0 0 0,0 1 0,-2 2 0,0 0 0,0 0 0,0 3 0,0 1 0,0 0 0,-2-2 0,-1 0 0,0 0 0,-2-2 0,-1 0 0,-1 0 0,1 3 0,0 0 0,-2 0 0,-3-4 0,-1 0 0,0 1 0,3 4 0,1 1 0,0 1 0,2 0 0,0 2 0,1-2 0,1 1 0,0-1 0,1 1 0,3 5 0,2 1 0,-1 0 0,-1-2 0,-1 1 0,0-1 0,-17-23 0,0 0 132,0 1 0,1 2-132,0 3 0,0 1 0,1 5 0,-1 2 0,0 1 0,-1 2 489,1 4 1,0 3-490,2 4 0,2 1 77,3 3 0,2 2-77,2 4 0,1 0 334,4 4-1,0 2-333,2 2 0,-2 2 234,-41-24-234,-1 6 0,39 26 0,-1 1 0,-44-22 0,5 0 0,4-2 0,3-1 0,0 3 0,-3 7 0,-4 5 0,-6 4 0,41 15 0,-1 0 0,-4 0 0,0 0 0,0-1 0,0 1 0,0-1 0,0 1 0,4 0 0,2-1 0,-38-13 0,7 2 0,11 2 0,8 4 0,6 5 0,6 7 0,5 4 0,3 2 0,6-2 0,5 1 0,7 0 0,10 3 0,5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7-07T23:40:11.3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7402 0 24575,'-50'0'0,"0"0"0,-5 0 0,-3 0 0,-13 0 0,-2 0 0,-4 0 0,-3 0 0,14 0 0,-4 0 0,0 0-282,-7 0 1,-1 0 0,0 0 281,0 0 0,-1 0 0,1 0 0,3 0 0,-1 0 0,4 0 103,-14 0 1,4 0-104,9 1 0,3 1 0,5 1 0,1 1 0,3 3 0,-1 0 0,-3 4 0,-1 0 0,-7 2 0,-2 1 318,-4 1 1,-2 1-319,-4 2 0,0 1 0,0 2 0,0 2 0,1 2 0,-1 3 0,-1 4 0,1 1 0,0 2 0,0 0 0,-1 3 0,2 0 0,1 2 0,1 2 0,-1 1 0,0 3 0,2 3 0,1 3 0,-2 1 0,1 4-162,25-17 0,-1 2 0,1 0 162,2 0 0,0 1 0,0-1 0,1 0 0,-1 0 0,2 0 0,-25 21 0,1 0 0,3-2 0,1 1 0,0 0 0,2 2 0,2 0 0,2 1 0,3-1 0,1 1 0,3 3 0,1 3 0,-2 4 0,1 4 0,16-21 0,0 2 0,-1 1 0,-2 3 0,0 1 0,-1 1 0,-1 1 0,0 1 0,-1-1 0,-1 2 0,0-1 0,0 0 0,1-2 0,0 0 0,0 0 0,-1 2 0,1-1 0,0 2 0,0-1 0,0 1 0,1 1 0,2 0 0,1 0 0,0 1 0,0 1 0,1 0 0,1 1 0,0 2 0,1-1 0,2 1 0,3-4 0,2 1 0,0-1 0,1-2 0,1 1 0,2 0 0,3-3 0,2 1 0,2-1 0,-9 27 0,3 1 0,11-31 0,1 0 0,2 1 0,1 1 0,2 0 0,1 1 0,1 4 0,2 0 0,1 2 0,1 4 0,2 2 0,1 0 0,1 3 0,1 0 0,1 1 0,0 1 0,1 0 0,1 1-334,-1 1 1,0 0 0,0 1 333,-1 1 0,1 1 0,1 1 0,1 4 0,1 0 0,2 1 0,2 3 0,2 1 0,2-1 0,1-4 0,3 0 0,3-1 0,2 1 0,3-1 0,1-2 0,0-8 0,1-1 0,3-2 0,1-3 0,2 0 0,2-2 0,0 1 0,1-1 0,1 0 0,1-3 0,1 0 0,1 0 0,2 3 0,1 1 0,2-2 0,0-2 0,0 0 0,3-1 0,1 2 0,2-1 0,2-1 0,1-2 0,2 0 0,1-1 0,1 0 0,2-1 0,0-1 0,1 0 0,1-1 0,2-1 0,1-2 0,2 0 0,0-2 0,1-1 0,1-1 0,3 0 0,4-1 0,2-1 0,1-1 0,0-1 0,0-2 0,1 0 0,2 1 0,1-1 0,0 0 0,1 0 0,1-2 0,-1 0 0,-3-1 0,-1-2 0,2-1 0,2-1 0,2-1 0,-1-2 0,-2-4 0,1-2 0,0-2 0,4 1 0,0-2 0,2-2 0,1-2 0,0-1 0,2-2 0,1-2 0,2-1 0,1-1 0,-21-7 0,2-1 0,0-1 0,0-2-383,3-1 1,0-1 0,1-1 0,0-1 382,3 0 0,1-1 0,0 0 0,0 0 0,1-1 0,-1-1 0,1 0 0,0 0 0,-2-1 0,0 0 0,0-1 0,-1 0 0,-3 0 0,-2 0 0,1 0 0,-1-1 0,1 0 0,1-1 0,-1 1 0,0-1 0,-1 0 0,-1 0 0,0 0 0,0 0 0,1 0 0,-1 1 0,0-1 0,1-1 0,0-1 0,0-1 0,-1 0 0,1-1 0,22-3 0,0-1 0,-1-1-303,-4-2 1,-1-2 0,-1-1 302,-3-2 0,0-1 0,-2 0 0,-3 0 0,-1-1 0,-1 0 0,-1-1 0,-1-2 0,0 1 0,-1-1 0,0 1 0,0-1-17,-4 2 1,0-1 0,-1 0 16,-2 0 0,0 0 0,-2-1 0,-3 2 0,-2-1 0,-1-1 0,30-10 0,-2-4 0,-30 9 0,-1-3 0,-1 0 0,26-15 0,-1-3 0,-2-3 0,0-3 0,-24 14 0,1-1 0,-1-1 0,-1-2 0,-1 0 0,0-2 0,-1 0 0,0-1 0,-2-1 0,1-2 0,-2-1 0,-2-1 0,-3 2 0,-2 0 0,0 0 0,1 0 0,-1-1 0,1 0 0,0-1 0,1-1 0,0 0 0,19-22 0,-2 0 0,1 0 0,-3-1 0,-4 2 0,-2-1 0,-3 1 0,-3-1 431,-2 2 0,-3-2-431,-4 3 0,-4-2 760,-1-1 0,-2 0-760,-2-1 0,-3-2 517,-1-1 0,-2 0-517,-2-1 0,-2-1 0,-2-1 0,-1-2 0,-1-4 0,-2-3 0,-1-7 0,-2-3-115,-3 26 1,-1-1 0,-1-2 114,0-5 0,-1-2 0,-1 0 0,0-3 0,-1 0 0,-1-1 0,0 0 0,-1-1 0,0 0 0,-2-3 0,-1 1 0,0-1 0,1 1 0,-1 0 0,-1 1 0,1-1 0,-1 1 0,-1 0 0,1 4 0,0 1 0,0 2 0,0 6 0,0 2 0,0 1-68,1 4 1,-1 1 0,-1 1 67,1-27 0,-2 2 0,-2 3 0,-3 2 0,-1 0 0,-3 2 0,-5 0 0,-3 2 0,-3 3 0,-4 0 0,-4-3 0,-4 0 0,-2 3 0,-1 0 0,-5-5 0,-2 0 0,-2-2 0,0 1 0,14 28 0,0 1 0,-2 0 0,-4-5 0,-1 0 0,-1 2 0,0 2 0,0 2 0,-2 0 0,-3-4 0,-2-1 0,-1 2 0,2 3 0,0 1 0,0 0 0,2 2 0,0 1 0,0-1 0,-2-1 0,0 0 0,-1 0 0,0 3 0,0 1 0,-1-1 0,-4-2 0,-2 0 0,0 0 0,-1 0 0,-1 0 0,0 0 0,3 2 0,-1 0 0,2 1 0,-1 0 0,2 0 0,-1 1 0,2 0 0,0 0 0,0 0 0,-2 0 0,-1-1 0,0 2 0,-1 1 0,0 0 0,-1 2 0,1 2 0,-1 1 0,0 1 0,-25-16 0,0 1 0,4 4 0,2 1 0,2-1 0,0 1 0,5 2 0,2 0 0,2 3 0,2 1 0,3 3 0,0 0 0,3 3 0,0 1 0,4 3 0,0 0 439,2 1 1,0 1-440,0 2 0,1 2 110,0 1 1,-1 1-111,-2 0 0,-2 2 0,1 4 0,0 1 0,0-1 0,-1 2 0,2 1 0,0 2 0,-43-15 0,4 2 0,8 6 0,5 2 0,5 7 0,9 6 0,7 2 0,7 2 0,6-4 0,4-4 0,5-2 0,3 0 0,2 1 0,0 2 0,2 0 0,4-3 0,1 1 0,4-2 0,0 0 0,3 4 0,3 1 0,0 3 0,2 1 0,4 2 0,1 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BA566-9D2B-1049-9327-1A25381412DE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BFB036-9838-024E-B3AF-5C6A6EF783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26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BFB036-9838-024E-B3AF-5C6A6EF783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5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trend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31.png"/><Relationship Id="rId3" Type="http://schemas.openxmlformats.org/officeDocument/2006/relationships/image" Target="../media/image25.png"/><Relationship Id="rId7" Type="http://schemas.openxmlformats.org/officeDocument/2006/relationships/image" Target="../media/image280.png"/><Relationship Id="rId12" Type="http://schemas.openxmlformats.org/officeDocument/2006/relationships/image" Target="../media/image30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11" Type="http://schemas.openxmlformats.org/officeDocument/2006/relationships/image" Target="../media/image29.png"/><Relationship Id="rId5" Type="http://schemas.openxmlformats.org/officeDocument/2006/relationships/image" Target="../media/image27.png"/><Relationship Id="rId10" Type="http://schemas.openxmlformats.org/officeDocument/2006/relationships/image" Target="../media/image28.png"/><Relationship Id="rId4" Type="http://schemas.openxmlformats.org/officeDocument/2006/relationships/image" Target="../media/image26.png"/><Relationship Id="rId9" Type="http://schemas.openxmlformats.org/officeDocument/2006/relationships/image" Target="../media/image290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BAD962-B2FF-B9B1-6E0E-10C5C4ABB4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5" y="231038"/>
            <a:ext cx="10715635" cy="221439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DC7A3C-A238-DA92-D8D9-952FC49C8D6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 rot="15729557">
            <a:off x="-1084370" y="2278239"/>
            <a:ext cx="5864147" cy="44858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E82303-BF9F-9ACF-11FB-86BDB245C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403770">
            <a:off x="6973504" y="1302163"/>
            <a:ext cx="5372835" cy="60517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636ED3-ABAA-47FA-1003-BF8CEEE45D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2078" y="4521150"/>
            <a:ext cx="2501900" cy="2133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3DA34-F802-990A-CE1C-DE83BE68F1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04814" y="2103220"/>
            <a:ext cx="1485900" cy="1841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4FB871-7E28-C220-ABB6-FFA7EE402F6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0377472">
            <a:off x="9593192" y="871320"/>
            <a:ext cx="3733800" cy="3632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1D6BD9-8EEF-E461-01E0-7C00935737A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96000" y="2243055"/>
            <a:ext cx="2501899" cy="21047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6443BF-E68F-3241-4345-BAE9F2DE622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16200000">
            <a:off x="-858437" y="3376737"/>
            <a:ext cx="4132615" cy="35713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AA32425-9962-2DB7-5272-226E3832D1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3474" y="5019226"/>
            <a:ext cx="2743200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54129C-DE4D-D743-798A-862758EF974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659922" y="4674858"/>
            <a:ext cx="3265677" cy="162479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12AB9F-6A67-7B01-7BE0-257AC5CDCA9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227267">
            <a:off x="655420" y="2350870"/>
            <a:ext cx="1104900" cy="673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99CC4D6-278D-7F0A-CBEB-893EAE2CB5E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0022108">
            <a:off x="4363806" y="-457653"/>
            <a:ext cx="99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0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514043"/>
            <a:ext cx="10515600" cy="641582"/>
          </a:xfrm>
          <a:prstGeom prst="rect">
            <a:avLst/>
          </a:prstGeom>
        </p:spPr>
        <p:txBody>
          <a:bodyPr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unpack the different meanings that their words carry.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33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explain the intended and unintended meanings of ‘trending’ words.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6222" y="3263255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3200164"/>
            <a:ext cx="10562669" cy="130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20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C5A050E-6CFD-9FB6-7E50-59B8A4812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31" y="370384"/>
            <a:ext cx="10808438" cy="132556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AC022-244A-6E86-C089-59CC478FE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65152" cy="4351338"/>
          </a:xfrm>
        </p:spPr>
        <p:txBody>
          <a:bodyPr>
            <a:normAutofit/>
          </a:bodyPr>
          <a:lstStyle/>
          <a:p>
            <a:pPr marL="0" indent="0" algn="l">
              <a:spcBef>
                <a:spcPts val="750"/>
              </a:spcBef>
              <a:spcAft>
                <a:spcPts val="1500"/>
              </a:spcAft>
              <a:buNone/>
            </a:pPr>
            <a:r>
              <a:rPr lang="en-US" dirty="0">
                <a:latin typeface="+mn-lt"/>
              </a:rPr>
              <a:t>To be one of the words, subjects, or names </a:t>
            </a:r>
            <a:r>
              <a:rPr lang="en-US" dirty="0"/>
              <a:t>that is being mentioned most often on a social media website or a news website at a particular time:</a:t>
            </a:r>
          </a:p>
          <a:p>
            <a:pPr>
              <a:spcBef>
                <a:spcPts val="750"/>
              </a:spcBef>
              <a:spcAft>
                <a:spcPts val="1500"/>
              </a:spcAft>
            </a:pPr>
            <a:r>
              <a:rPr lang="en-US" dirty="0"/>
              <a:t>Trend on: </a:t>
            </a:r>
            <a:r>
              <a:rPr lang="en-US" i="1" dirty="0"/>
              <a:t>Within minutes of the incident her name was trending on Twitter.</a:t>
            </a:r>
            <a:endParaRPr lang="en-US" dirty="0"/>
          </a:p>
          <a:p>
            <a:pPr>
              <a:spcBef>
                <a:spcPts val="750"/>
              </a:spcBef>
              <a:spcAft>
                <a:spcPts val="1500"/>
              </a:spcAft>
            </a:pPr>
            <a:r>
              <a:rPr lang="en-US" i="1" dirty="0">
                <a:latin typeface="+mn-lt"/>
              </a:rPr>
              <a:t>Cli</a:t>
            </a:r>
            <a:r>
              <a:rPr lang="en-US" i="1" dirty="0"/>
              <a:t>ck here for a list of trending topics.</a:t>
            </a:r>
          </a:p>
          <a:p>
            <a:pPr marL="0" indent="0">
              <a:spcBef>
                <a:spcPts val="750"/>
              </a:spcBef>
              <a:spcAft>
                <a:spcPts val="1500"/>
              </a:spcAft>
              <a:buNone/>
            </a:pPr>
            <a:r>
              <a:rPr lang="en-US" dirty="0">
                <a:latin typeface="+mn-lt"/>
                <a:hlinkClick r:id="rId3"/>
              </a:rPr>
              <a:t>https://dictionary.cambridge.org/dictionary/english/trend</a:t>
            </a:r>
            <a:r>
              <a:rPr lang="en-US" dirty="0">
                <a:latin typeface="+mn-lt"/>
              </a:rPr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31E174-A618-3877-F0A8-95641AD48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9150873">
            <a:off x="9918283" y="4667232"/>
            <a:ext cx="2641206" cy="22252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9DA1704-7C5A-DD6C-C58A-A6B602FB4B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75281" y="215823"/>
            <a:ext cx="850112" cy="10283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795BE2-C012-0ADC-E0FA-6F98FAAD1BF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820" y="-374722"/>
            <a:ext cx="898901" cy="91121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65DDB0D-3378-636C-AAF2-FC05859139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7349554">
            <a:off x="9798465" y="-186030"/>
            <a:ext cx="2880844" cy="324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3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F816E9-656E-E88F-4ADE-5BCCA8131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564" y="3657814"/>
            <a:ext cx="1917700" cy="6477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6CD771D-582A-D058-DEF6-C6CC0D473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4938" y="3375781"/>
            <a:ext cx="1968500" cy="1117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A3CE575-D541-B451-A687-287696BF13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2027" y="3429000"/>
            <a:ext cx="1981200" cy="10668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2164CC7-AB9B-9E1F-5202-86D0EC687F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353" y="372353"/>
            <a:ext cx="10808447" cy="132556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F59E1A8-D35B-E5FD-F54E-F26E3449CD77}"/>
                  </a:ext>
                </a:extLst>
              </p14:cNvPr>
              <p14:cNvContentPartPr/>
              <p14:nvPr/>
            </p14:nvContentPartPr>
            <p14:xfrm>
              <a:off x="2737817" y="1812741"/>
              <a:ext cx="4225680" cy="42436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F59E1A8-D35B-E5FD-F54E-F26E3449CD7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20177" y="1794741"/>
                <a:ext cx="4261320" cy="427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4C9BF8F-8965-A87C-98AC-316C54029612}"/>
                  </a:ext>
                </a:extLst>
              </p14:cNvPr>
              <p14:cNvContentPartPr/>
              <p14:nvPr/>
            </p14:nvContentPartPr>
            <p14:xfrm>
              <a:off x="4694777" y="1784481"/>
              <a:ext cx="4537440" cy="430020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4C9BF8F-8965-A87C-98AC-316C5402961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77137" y="1766481"/>
                <a:ext cx="4573080" cy="4335840"/>
              </a:xfrm>
              <a:prstGeom prst="rect">
                <a:avLst/>
              </a:prstGeom>
            </p:spPr>
          </p:pic>
        </mc:Fallback>
      </mc:AlternateContent>
      <p:pic>
        <p:nvPicPr>
          <p:cNvPr id="23" name="Picture 22">
            <a:extLst>
              <a:ext uri="{FF2B5EF4-FFF2-40B4-BE49-F238E27FC236}">
                <a16:creationId xmlns:a16="http://schemas.microsoft.com/office/drawing/2014/main" id="{AC37BC7B-533C-5FBE-F6EB-AABF1CFAC40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 rot="2443313">
            <a:off x="-281646" y="4528883"/>
            <a:ext cx="1621988" cy="246301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A0C587A-1203-9AAC-8F4F-BD0754497DE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6692422">
            <a:off x="10248765" y="-211806"/>
            <a:ext cx="1912476" cy="231703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C1D85AC-4D02-43B0-B15D-E4492851AF9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6099" y="-283390"/>
            <a:ext cx="1532235" cy="160620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316FA84-F49C-406B-6617-85DB3378B61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18696315">
            <a:off x="669818" y="6264068"/>
            <a:ext cx="1388631" cy="118786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4C168F0-E655-9AD3-3D58-F043E07145A9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2986307">
            <a:off x="205689" y="221315"/>
            <a:ext cx="3377136" cy="3674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558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24FD57C-56C3-4600-B425-B1BA1A6040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F5CF1E-3D32-4161-914F-6206A267D3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559df-0538-46b5-912a-ca2478e3fb6e"/>
    <ds:schemaRef ds:uri="093b6231-e375-43c2-81d2-110bb3acd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827499-6728-4BBA-A719-A3B42B68662A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093b6231-e375-43c2-81d2-110bb3acd352"/>
    <ds:schemaRef ds:uri="454559df-0538-46b5-912a-ca2478e3fb6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92</Words>
  <Application>Microsoft Office PowerPoint</Application>
  <PresentationFormat>Widescreen</PresentationFormat>
  <Paragraphs>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7</cp:revision>
  <dcterms:created xsi:type="dcterms:W3CDTF">2025-06-18T05:39:10Z</dcterms:created>
  <dcterms:modified xsi:type="dcterms:W3CDTF">2025-07-10T22:26:34Z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