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9"/>
  </p:notesMasterIdLst>
  <p:sldIdLst>
    <p:sldId id="268" r:id="rId5"/>
    <p:sldId id="270" r:id="rId6"/>
    <p:sldId id="271" r:id="rId7"/>
    <p:sldId id="27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E2D3"/>
    <a:srgbClr val="0C70BB"/>
    <a:srgbClr val="FCF5F1"/>
    <a:srgbClr val="D49550"/>
    <a:srgbClr val="D24B17"/>
    <a:srgbClr val="F6B1BF"/>
    <a:srgbClr val="9842A7"/>
    <a:srgbClr val="C54413"/>
    <a:srgbClr val="F2BC4C"/>
    <a:srgbClr val="F7D48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51D6A3-0C07-68EA-CB48-290B71209324}" v="1" dt="2025-07-10T22:23:56.186"/>
    <p1510:client id="{DDF8A45E-11C3-CD40-938D-567C1CE19C80}" v="31" dt="2025-07-10T05:06:45.9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ydia Fagan" userId="73670f4d-3786-4a2a-8dfc-20a99adfbb71" providerId="ADAL" clId="{DDF8A45E-11C3-CD40-938D-567C1CE19C80}"/>
    <pc:docChg chg="undo custSel addSld delSld modSld modMainMaster">
      <pc:chgData name="Lydia Fagan" userId="73670f4d-3786-4a2a-8dfc-20a99adfbb71" providerId="ADAL" clId="{DDF8A45E-11C3-CD40-938D-567C1CE19C80}" dt="2025-07-10T05:06:45.998" v="95" actId="478"/>
      <pc:docMkLst>
        <pc:docMk/>
      </pc:docMkLst>
      <pc:sldChg chg="addSp delSp modSp mod">
        <pc:chgData name="Lydia Fagan" userId="73670f4d-3786-4a2a-8dfc-20a99adfbb71" providerId="ADAL" clId="{DDF8A45E-11C3-CD40-938D-567C1CE19C80}" dt="2025-07-09T04:00:19.390" v="83" actId="1076"/>
        <pc:sldMkLst>
          <pc:docMk/>
          <pc:sldMk cId="2710959752" sldId="268"/>
        </pc:sldMkLst>
        <pc:spChg chg="add del mod">
          <ac:chgData name="Lydia Fagan" userId="73670f4d-3786-4a2a-8dfc-20a99adfbb71" providerId="ADAL" clId="{DDF8A45E-11C3-CD40-938D-567C1CE19C80}" dt="2025-07-09T04:00:08.823" v="81" actId="478"/>
          <ac:spMkLst>
            <pc:docMk/>
            <pc:sldMk cId="2710959752" sldId="268"/>
            <ac:spMk id="6" creationId="{41028DB3-0A1F-11F1-197D-945E4D62D5F4}"/>
          </ac:spMkLst>
        </pc:spChg>
        <pc:spChg chg="del">
          <ac:chgData name="Lydia Fagan" userId="73670f4d-3786-4a2a-8dfc-20a99adfbb71" providerId="ADAL" clId="{DDF8A45E-11C3-CD40-938D-567C1CE19C80}" dt="2025-07-09T04:00:06.801" v="80" actId="478"/>
          <ac:spMkLst>
            <pc:docMk/>
            <pc:sldMk cId="2710959752" sldId="268"/>
            <ac:spMk id="12" creationId="{FA4C8A43-41EC-A704-8049-AC570C40A0CE}"/>
          </ac:spMkLst>
        </pc:spChg>
        <pc:picChg chg="add del mod">
          <ac:chgData name="Lydia Fagan" userId="73670f4d-3786-4a2a-8dfc-20a99adfbb71" providerId="ADAL" clId="{DDF8A45E-11C3-CD40-938D-567C1CE19C80}" dt="2025-07-09T04:00:19.390" v="83" actId="1076"/>
          <ac:picMkLst>
            <pc:docMk/>
            <pc:sldMk cId="2710959752" sldId="268"/>
            <ac:picMk id="2" creationId="{FBB12CF0-95BB-A46D-10C3-6FAA9F3B80B8}"/>
          </ac:picMkLst>
        </pc:picChg>
        <pc:picChg chg="mod">
          <ac:chgData name="Lydia Fagan" userId="73670f4d-3786-4a2a-8dfc-20a99adfbb71" providerId="ADAL" clId="{DDF8A45E-11C3-CD40-938D-567C1CE19C80}" dt="2025-07-09T03:59:26.229" v="67" actId="1076"/>
          <ac:picMkLst>
            <pc:docMk/>
            <pc:sldMk cId="2710959752" sldId="268"/>
            <ac:picMk id="17" creationId="{5CD4146E-5B56-0D08-6F0C-6FFB825E3957}"/>
          </ac:picMkLst>
        </pc:picChg>
      </pc:sldChg>
      <pc:sldChg chg="modSp add mod">
        <pc:chgData name="Lydia Fagan" userId="73670f4d-3786-4a2a-8dfc-20a99adfbb71" providerId="ADAL" clId="{DDF8A45E-11C3-CD40-938D-567C1CE19C80}" dt="2025-07-10T05:05:33.078" v="90" actId="2711"/>
        <pc:sldMkLst>
          <pc:docMk/>
          <pc:sldMk cId="94284138" sldId="270"/>
        </pc:sldMkLst>
        <pc:spChg chg="mod">
          <ac:chgData name="Lydia Fagan" userId="73670f4d-3786-4a2a-8dfc-20a99adfbb71" providerId="ADAL" clId="{DDF8A45E-11C3-CD40-938D-567C1CE19C80}" dt="2025-07-09T03:54:43.546" v="25" actId="2711"/>
          <ac:spMkLst>
            <pc:docMk/>
            <pc:sldMk cId="94284138" sldId="270"/>
            <ac:spMk id="3" creationId="{EDA8DA37-6224-BA06-9FAA-D1D07D3379E5}"/>
          </ac:spMkLst>
        </pc:spChg>
        <pc:spChg chg="mod">
          <ac:chgData name="Lydia Fagan" userId="73670f4d-3786-4a2a-8dfc-20a99adfbb71" providerId="ADAL" clId="{DDF8A45E-11C3-CD40-938D-567C1CE19C80}" dt="2025-07-10T05:05:33.078" v="90" actId="2711"/>
          <ac:spMkLst>
            <pc:docMk/>
            <pc:sldMk cId="94284138" sldId="270"/>
            <ac:spMk id="5" creationId="{76142B5D-E9CF-2270-EA51-49791E3DBA2C}"/>
          </ac:spMkLst>
        </pc:spChg>
      </pc:sldChg>
      <pc:sldChg chg="addSp delSp modSp mod">
        <pc:chgData name="Lydia Fagan" userId="73670f4d-3786-4a2a-8dfc-20a99adfbb71" providerId="ADAL" clId="{DDF8A45E-11C3-CD40-938D-567C1CE19C80}" dt="2025-07-10T05:05:54.460" v="92" actId="255"/>
        <pc:sldMkLst>
          <pc:docMk/>
          <pc:sldMk cId="3585475191" sldId="271"/>
        </pc:sldMkLst>
        <pc:spChg chg="del">
          <ac:chgData name="Lydia Fagan" userId="73670f4d-3786-4a2a-8dfc-20a99adfbb71" providerId="ADAL" clId="{DDF8A45E-11C3-CD40-938D-567C1CE19C80}" dt="2025-07-09T03:57:33.602" v="40" actId="478"/>
          <ac:spMkLst>
            <pc:docMk/>
            <pc:sldMk cId="3585475191" sldId="271"/>
            <ac:spMk id="2" creationId="{D62070A8-F8FA-3200-814D-3C95DFF2BF59}"/>
          </ac:spMkLst>
        </pc:spChg>
        <pc:spChg chg="mod">
          <ac:chgData name="Lydia Fagan" userId="73670f4d-3786-4a2a-8dfc-20a99adfbb71" providerId="ADAL" clId="{DDF8A45E-11C3-CD40-938D-567C1CE19C80}" dt="2025-07-10T05:05:54.460" v="92" actId="255"/>
          <ac:spMkLst>
            <pc:docMk/>
            <pc:sldMk cId="3585475191" sldId="271"/>
            <ac:spMk id="3" creationId="{C7DBB970-57C1-3C13-7C12-13A91B5AAEA6}"/>
          </ac:spMkLst>
        </pc:spChg>
        <pc:spChg chg="add del mod">
          <ac:chgData name="Lydia Fagan" userId="73670f4d-3786-4a2a-8dfc-20a99adfbb71" providerId="ADAL" clId="{DDF8A45E-11C3-CD40-938D-567C1CE19C80}" dt="2025-07-09T03:57:37.744" v="41" actId="478"/>
          <ac:spMkLst>
            <pc:docMk/>
            <pc:sldMk cId="3585475191" sldId="271"/>
            <ac:spMk id="9" creationId="{9250AEA4-A79C-D3F2-96A0-C403D4DDD935}"/>
          </ac:spMkLst>
        </pc:spChg>
        <pc:picChg chg="add mod">
          <ac:chgData name="Lydia Fagan" userId="73670f4d-3786-4a2a-8dfc-20a99adfbb71" providerId="ADAL" clId="{DDF8A45E-11C3-CD40-938D-567C1CE19C80}" dt="2025-07-09T03:57:49.271" v="44" actId="1076"/>
          <ac:picMkLst>
            <pc:docMk/>
            <pc:sldMk cId="3585475191" sldId="271"/>
            <ac:picMk id="5" creationId="{3A35ACBA-1DD7-92F6-0917-22CC8EDDB280}"/>
          </ac:picMkLst>
        </pc:picChg>
      </pc:sldChg>
      <pc:sldChg chg="addSp delSp modSp mod">
        <pc:chgData name="Lydia Fagan" userId="73670f4d-3786-4a2a-8dfc-20a99adfbb71" providerId="ADAL" clId="{DDF8A45E-11C3-CD40-938D-567C1CE19C80}" dt="2025-07-10T05:06:45.998" v="95" actId="478"/>
        <pc:sldMkLst>
          <pc:docMk/>
          <pc:sldMk cId="539297741" sldId="273"/>
        </pc:sldMkLst>
        <pc:spChg chg="del">
          <ac:chgData name="Lydia Fagan" userId="73670f4d-3786-4a2a-8dfc-20a99adfbb71" providerId="ADAL" clId="{DDF8A45E-11C3-CD40-938D-567C1CE19C80}" dt="2025-07-09T03:59:00.945" v="62" actId="478"/>
          <ac:spMkLst>
            <pc:docMk/>
            <pc:sldMk cId="539297741" sldId="273"/>
            <ac:spMk id="2" creationId="{A2B5A948-693C-97CA-B467-444C0A88C9DC}"/>
          </ac:spMkLst>
        </pc:spChg>
        <pc:spChg chg="mod">
          <ac:chgData name="Lydia Fagan" userId="73670f4d-3786-4a2a-8dfc-20a99adfbb71" providerId="ADAL" clId="{DDF8A45E-11C3-CD40-938D-567C1CE19C80}" dt="2025-07-09T03:57:59.809" v="47" actId="1076"/>
          <ac:spMkLst>
            <pc:docMk/>
            <pc:sldMk cId="539297741" sldId="273"/>
            <ac:spMk id="3" creationId="{0393099D-0AE7-011A-52EE-373538FA3B67}"/>
          </ac:spMkLst>
        </pc:spChg>
        <pc:spChg chg="add del mod">
          <ac:chgData name="Lydia Fagan" userId="73670f4d-3786-4a2a-8dfc-20a99adfbb71" providerId="ADAL" clId="{DDF8A45E-11C3-CD40-938D-567C1CE19C80}" dt="2025-07-09T03:58:34.340" v="56"/>
          <ac:spMkLst>
            <pc:docMk/>
            <pc:sldMk cId="539297741" sldId="273"/>
            <ac:spMk id="4" creationId="{E3CF04D4-5396-0B71-9AA4-E02854247D1F}"/>
          </ac:spMkLst>
        </pc:spChg>
        <pc:spChg chg="mod">
          <ac:chgData name="Lydia Fagan" userId="73670f4d-3786-4a2a-8dfc-20a99adfbb71" providerId="ADAL" clId="{DDF8A45E-11C3-CD40-938D-567C1CE19C80}" dt="2025-07-09T03:55:16.502" v="33" actId="2711"/>
          <ac:spMkLst>
            <pc:docMk/>
            <pc:sldMk cId="539297741" sldId="273"/>
            <ac:spMk id="6" creationId="{DE5CCDBE-00D8-274F-7FFD-5043C3DCCF17}"/>
          </ac:spMkLst>
        </pc:spChg>
        <pc:spChg chg="add del mod">
          <ac:chgData name="Lydia Fagan" userId="73670f4d-3786-4a2a-8dfc-20a99adfbb71" providerId="ADAL" clId="{DDF8A45E-11C3-CD40-938D-567C1CE19C80}" dt="2025-07-09T03:59:02.790" v="63" actId="478"/>
          <ac:spMkLst>
            <pc:docMk/>
            <pc:sldMk cId="539297741" sldId="273"/>
            <ac:spMk id="11" creationId="{44C81EEF-6E1E-DE7E-C49D-A8781F5131F9}"/>
          </ac:spMkLst>
        </pc:spChg>
        <pc:picChg chg="add mod">
          <ac:chgData name="Lydia Fagan" userId="73670f4d-3786-4a2a-8dfc-20a99adfbb71" providerId="ADAL" clId="{DDF8A45E-11C3-CD40-938D-567C1CE19C80}" dt="2025-07-09T03:59:07.654" v="64" actId="1076"/>
          <ac:picMkLst>
            <pc:docMk/>
            <pc:sldMk cId="539297741" sldId="273"/>
            <ac:picMk id="5" creationId="{F4F730C6-8236-0471-25EF-FF61DE55F01D}"/>
          </ac:picMkLst>
        </pc:picChg>
        <pc:picChg chg="add del mod">
          <ac:chgData name="Lydia Fagan" userId="73670f4d-3786-4a2a-8dfc-20a99adfbb71" providerId="ADAL" clId="{DDF8A45E-11C3-CD40-938D-567C1CE19C80}" dt="2025-07-10T05:06:45.998" v="95" actId="478"/>
          <ac:picMkLst>
            <pc:docMk/>
            <pc:sldMk cId="539297741" sldId="273"/>
            <ac:picMk id="7" creationId="{8466B941-F607-FCF6-62A5-BA39F3214D02}"/>
          </ac:picMkLst>
        </pc:picChg>
      </pc:sldChg>
      <pc:sldChg chg="del">
        <pc:chgData name="Lydia Fagan" userId="73670f4d-3786-4a2a-8dfc-20a99adfbb71" providerId="ADAL" clId="{DDF8A45E-11C3-CD40-938D-567C1CE19C80}" dt="2025-07-09T03:45:29.124" v="3" actId="2696"/>
        <pc:sldMkLst>
          <pc:docMk/>
          <pc:sldMk cId="4090665091" sldId="274"/>
        </pc:sldMkLst>
      </pc:sldChg>
      <pc:sldMasterChg chg="modSp modSldLayout">
        <pc:chgData name="Lydia Fagan" userId="73670f4d-3786-4a2a-8dfc-20a99adfbb71" providerId="ADAL" clId="{DDF8A45E-11C3-CD40-938D-567C1CE19C80}" dt="2025-07-10T05:04:11.959" v="87" actId="2711"/>
        <pc:sldMasterMkLst>
          <pc:docMk/>
          <pc:sldMasterMk cId="1126186520" sldId="2147483648"/>
        </pc:sldMasterMkLst>
        <pc:spChg chg="mod">
          <ac:chgData name="Lydia Fagan" userId="73670f4d-3786-4a2a-8dfc-20a99adfbb71" providerId="ADAL" clId="{DDF8A45E-11C3-CD40-938D-567C1CE19C80}" dt="2025-07-10T05:03:59.090" v="84" actId="2711"/>
          <ac:spMkLst>
            <pc:docMk/>
            <pc:sldMasterMk cId="1126186520" sldId="2147483648"/>
            <ac:spMk id="2" creationId="{A673AA17-7421-9A17-7E0D-F2E694B764D2}"/>
          </ac:spMkLst>
        </pc:spChg>
        <pc:spChg chg="mod">
          <ac:chgData name="Lydia Fagan" userId="73670f4d-3786-4a2a-8dfc-20a99adfbb71" providerId="ADAL" clId="{DDF8A45E-11C3-CD40-938D-567C1CE19C80}" dt="2025-07-10T05:04:03.025" v="85" actId="2711"/>
          <ac:spMkLst>
            <pc:docMk/>
            <pc:sldMasterMk cId="1126186520" sldId="2147483648"/>
            <ac:spMk id="3" creationId="{8ACC0A64-AED4-A289-2381-F04B315B89DB}"/>
          </ac:spMkLst>
        </pc:spChg>
        <pc:sldLayoutChg chg="modSp">
          <pc:chgData name="Lydia Fagan" userId="73670f4d-3786-4a2a-8dfc-20a99adfbb71" providerId="ADAL" clId="{DDF8A45E-11C3-CD40-938D-567C1CE19C80}" dt="2025-07-10T05:04:11.959" v="87" actId="2711"/>
          <pc:sldLayoutMkLst>
            <pc:docMk/>
            <pc:sldMasterMk cId="1126186520" sldId="2147483648"/>
            <pc:sldLayoutMk cId="2980375117" sldId="2147483649"/>
          </pc:sldLayoutMkLst>
          <pc:spChg chg="mod">
            <ac:chgData name="Lydia Fagan" userId="73670f4d-3786-4a2a-8dfc-20a99adfbb71" providerId="ADAL" clId="{DDF8A45E-11C3-CD40-938D-567C1CE19C80}" dt="2025-07-10T05:04:07.806" v="86" actId="2711"/>
            <ac:spMkLst>
              <pc:docMk/>
              <pc:sldMasterMk cId="1126186520" sldId="2147483648"/>
              <pc:sldLayoutMk cId="2980375117" sldId="2147483649"/>
              <ac:spMk id="2" creationId="{072A3D83-B1A3-5E78-0C9D-4F785547A77D}"/>
            </ac:spMkLst>
          </pc:spChg>
          <pc:spChg chg="mod">
            <ac:chgData name="Lydia Fagan" userId="73670f4d-3786-4a2a-8dfc-20a99adfbb71" providerId="ADAL" clId="{DDF8A45E-11C3-CD40-938D-567C1CE19C80}" dt="2025-07-10T05:04:11.959" v="87" actId="2711"/>
            <ac:spMkLst>
              <pc:docMk/>
              <pc:sldMasterMk cId="1126186520" sldId="2147483648"/>
              <pc:sldLayoutMk cId="2980375117" sldId="2147483649"/>
              <ac:spMk id="3" creationId="{746B1DC3-44A2-3D78-7018-9DFE24EECB36}"/>
            </ac:spMkLst>
          </pc:spChg>
        </pc:sldLayoutChg>
      </pc:sldMasterChg>
    </pc:docChg>
  </pc:docChgLst>
  <pc:docChgLst>
    <pc:chgData name="Lydia Fagan" userId="S::lydia.fagan@sydney.edu.au::73670f4d-3786-4a2a-8dfc-20a99adfbb71" providerId="AD" clId="Web-{5F94C368-AAFC-8656-FA3C-91B2C782D8A3}"/>
    <pc:docChg chg="modSld">
      <pc:chgData name="Lydia Fagan" userId="S::lydia.fagan@sydney.edu.au::73670f4d-3786-4a2a-8dfc-20a99adfbb71" providerId="AD" clId="Web-{5F94C368-AAFC-8656-FA3C-91B2C782D8A3}" dt="2025-07-07T23:07:19.528" v="6" actId="1076"/>
      <pc:docMkLst>
        <pc:docMk/>
      </pc:docMkLst>
      <pc:sldChg chg="modSp">
        <pc:chgData name="Lydia Fagan" userId="S::lydia.fagan@sydney.edu.au::73670f4d-3786-4a2a-8dfc-20a99adfbb71" providerId="AD" clId="Web-{5F94C368-AAFC-8656-FA3C-91B2C782D8A3}" dt="2025-07-07T23:07:19.528" v="6" actId="1076"/>
        <pc:sldMkLst>
          <pc:docMk/>
          <pc:sldMk cId="539297741" sldId="273"/>
        </pc:sldMkLst>
        <pc:spChg chg="mod">
          <ac:chgData name="Lydia Fagan" userId="S::lydia.fagan@sydney.edu.au::73670f4d-3786-4a2a-8dfc-20a99adfbb71" providerId="AD" clId="Web-{5F94C368-AAFC-8656-FA3C-91B2C782D8A3}" dt="2025-07-07T23:07:11.871" v="4" actId="14100"/>
          <ac:spMkLst>
            <pc:docMk/>
            <pc:sldMk cId="539297741" sldId="273"/>
            <ac:spMk id="3" creationId="{0393099D-0AE7-011A-52EE-373538FA3B67}"/>
          </ac:spMkLst>
        </pc:spChg>
        <pc:picChg chg="mod">
          <ac:chgData name="Lydia Fagan" userId="S::lydia.fagan@sydney.edu.au::73670f4d-3786-4a2a-8dfc-20a99adfbb71" providerId="AD" clId="Web-{5F94C368-AAFC-8656-FA3C-91B2C782D8A3}" dt="2025-07-07T23:07:15.934" v="5" actId="1076"/>
          <ac:picMkLst>
            <pc:docMk/>
            <pc:sldMk cId="539297741" sldId="273"/>
            <ac:picMk id="7" creationId="{8466B941-F607-FCF6-62A5-BA39F3214D02}"/>
          </ac:picMkLst>
        </pc:picChg>
        <pc:picChg chg="mod">
          <ac:chgData name="Lydia Fagan" userId="S::lydia.fagan@sydney.edu.au::73670f4d-3786-4a2a-8dfc-20a99adfbb71" providerId="AD" clId="Web-{5F94C368-AAFC-8656-FA3C-91B2C782D8A3}" dt="2025-07-07T23:07:19.528" v="6" actId="1076"/>
          <ac:picMkLst>
            <pc:docMk/>
            <pc:sldMk cId="539297741" sldId="273"/>
            <ac:picMk id="10" creationId="{7B279724-9E33-E419-319D-3E91C2A76648}"/>
          </ac:picMkLst>
        </pc:picChg>
      </pc:sldChg>
    </pc:docChg>
  </pc:docChgLst>
  <pc:docChgLst>
    <pc:chgData name="Lydia Fagan" userId="788633f1-ccc0-48a5-9825-26f9d7a0c32c" providerId="ADAL" clId="{46944A40-65B8-D042-B2D2-C8CA7543AB03}"/>
    <pc:docChg chg="undo custSel addSld delSld modSld sldOrd modMainMaster">
      <pc:chgData name="Lydia Fagan" userId="788633f1-ccc0-48a5-9825-26f9d7a0c32c" providerId="ADAL" clId="{46944A40-65B8-D042-B2D2-C8CA7543AB03}" dt="2025-06-13T03:03:44.422" v="484" actId="207"/>
      <pc:docMkLst>
        <pc:docMk/>
      </pc:docMkLst>
      <pc:sldChg chg="modSp del mod">
        <pc:chgData name="Lydia Fagan" userId="788633f1-ccc0-48a5-9825-26f9d7a0c32c" providerId="ADAL" clId="{46944A40-65B8-D042-B2D2-C8CA7543AB03}" dt="2025-06-13T02:50:58.547" v="366" actId="2696"/>
        <pc:sldMkLst>
          <pc:docMk/>
          <pc:sldMk cId="195552747" sldId="256"/>
        </pc:sldMkLst>
      </pc:sldChg>
      <pc:sldChg chg="del">
        <pc:chgData name="Lydia Fagan" userId="788633f1-ccc0-48a5-9825-26f9d7a0c32c" providerId="ADAL" clId="{46944A40-65B8-D042-B2D2-C8CA7543AB03}" dt="2025-06-13T02:50:58.581" v="371" actId="2696"/>
        <pc:sldMkLst>
          <pc:docMk/>
          <pc:sldMk cId="2316358730" sldId="257"/>
        </pc:sldMkLst>
      </pc:sldChg>
      <pc:sldChg chg="del">
        <pc:chgData name="Lydia Fagan" userId="788633f1-ccc0-48a5-9825-26f9d7a0c32c" providerId="ADAL" clId="{46944A40-65B8-D042-B2D2-C8CA7543AB03}" dt="2025-06-13T02:50:58.572" v="369" actId="2696"/>
        <pc:sldMkLst>
          <pc:docMk/>
          <pc:sldMk cId="558986874" sldId="258"/>
        </pc:sldMkLst>
      </pc:sldChg>
      <pc:sldChg chg="del">
        <pc:chgData name="Lydia Fagan" userId="788633f1-ccc0-48a5-9825-26f9d7a0c32c" providerId="ADAL" clId="{46944A40-65B8-D042-B2D2-C8CA7543AB03}" dt="2025-06-13T02:50:58.577" v="370" actId="2696"/>
        <pc:sldMkLst>
          <pc:docMk/>
          <pc:sldMk cId="1791520451" sldId="259"/>
        </pc:sldMkLst>
      </pc:sldChg>
      <pc:sldChg chg="del">
        <pc:chgData name="Lydia Fagan" userId="788633f1-ccc0-48a5-9825-26f9d7a0c32c" providerId="ADAL" clId="{46944A40-65B8-D042-B2D2-C8CA7543AB03}" dt="2025-06-13T02:50:58.583" v="372" actId="2696"/>
        <pc:sldMkLst>
          <pc:docMk/>
          <pc:sldMk cId="776909447" sldId="260"/>
        </pc:sldMkLst>
      </pc:sldChg>
      <pc:sldChg chg="del">
        <pc:chgData name="Lydia Fagan" userId="788633f1-ccc0-48a5-9825-26f9d7a0c32c" providerId="ADAL" clId="{46944A40-65B8-D042-B2D2-C8CA7543AB03}" dt="2025-06-13T02:50:58.592" v="379" actId="2696"/>
        <pc:sldMkLst>
          <pc:docMk/>
          <pc:sldMk cId="2830707034" sldId="261"/>
        </pc:sldMkLst>
      </pc:sldChg>
      <pc:sldChg chg="del">
        <pc:chgData name="Lydia Fagan" userId="788633f1-ccc0-48a5-9825-26f9d7a0c32c" providerId="ADAL" clId="{46944A40-65B8-D042-B2D2-C8CA7543AB03}" dt="2025-06-13T02:50:58.591" v="378" actId="2696"/>
        <pc:sldMkLst>
          <pc:docMk/>
          <pc:sldMk cId="2218294854" sldId="262"/>
        </pc:sldMkLst>
      </pc:sldChg>
      <pc:sldChg chg="del">
        <pc:chgData name="Lydia Fagan" userId="788633f1-ccc0-48a5-9825-26f9d7a0c32c" providerId="ADAL" clId="{46944A40-65B8-D042-B2D2-C8CA7543AB03}" dt="2025-06-13T02:50:58.589" v="377" actId="2696"/>
        <pc:sldMkLst>
          <pc:docMk/>
          <pc:sldMk cId="3900453520" sldId="263"/>
        </pc:sldMkLst>
      </pc:sldChg>
      <pc:sldChg chg="del">
        <pc:chgData name="Lydia Fagan" userId="788633f1-ccc0-48a5-9825-26f9d7a0c32c" providerId="ADAL" clId="{46944A40-65B8-D042-B2D2-C8CA7543AB03}" dt="2025-06-13T02:50:58.588" v="376" actId="2696"/>
        <pc:sldMkLst>
          <pc:docMk/>
          <pc:sldMk cId="3074464792" sldId="264"/>
        </pc:sldMkLst>
      </pc:sldChg>
      <pc:sldChg chg="del">
        <pc:chgData name="Lydia Fagan" userId="788633f1-ccc0-48a5-9825-26f9d7a0c32c" providerId="ADAL" clId="{46944A40-65B8-D042-B2D2-C8CA7543AB03}" dt="2025-06-13T02:50:58.587" v="375" actId="2696"/>
        <pc:sldMkLst>
          <pc:docMk/>
          <pc:sldMk cId="4018918902" sldId="265"/>
        </pc:sldMkLst>
      </pc:sldChg>
      <pc:sldChg chg="del">
        <pc:chgData name="Lydia Fagan" userId="788633f1-ccc0-48a5-9825-26f9d7a0c32c" providerId="ADAL" clId="{46944A40-65B8-D042-B2D2-C8CA7543AB03}" dt="2025-06-13T02:50:58.586" v="374" actId="2696"/>
        <pc:sldMkLst>
          <pc:docMk/>
          <pc:sldMk cId="3047714558" sldId="266"/>
        </pc:sldMkLst>
      </pc:sldChg>
      <pc:sldChg chg="del">
        <pc:chgData name="Lydia Fagan" userId="788633f1-ccc0-48a5-9825-26f9d7a0c32c" providerId="ADAL" clId="{46944A40-65B8-D042-B2D2-C8CA7543AB03}" dt="2025-06-13T02:50:58.584" v="373" actId="2696"/>
        <pc:sldMkLst>
          <pc:docMk/>
          <pc:sldMk cId="3234659455" sldId="267"/>
        </pc:sldMkLst>
      </pc:sldChg>
      <pc:sldChg chg="addSp delSp modSp mod ord modClrScheme chgLayout">
        <pc:chgData name="Lydia Fagan" userId="788633f1-ccc0-48a5-9825-26f9d7a0c32c" providerId="ADAL" clId="{46944A40-65B8-D042-B2D2-C8CA7543AB03}" dt="2025-06-13T03:01:16.246" v="474" actId="6264"/>
        <pc:sldMkLst>
          <pc:docMk/>
          <pc:sldMk cId="2710959752" sldId="268"/>
        </pc:sldMkLst>
        <pc:picChg chg="add mod">
          <ac:chgData name="Lydia Fagan" userId="788633f1-ccc0-48a5-9825-26f9d7a0c32c" providerId="ADAL" clId="{46944A40-65B8-D042-B2D2-C8CA7543AB03}" dt="2025-06-13T02:16:27.630" v="83" actId="1076"/>
          <ac:picMkLst>
            <pc:docMk/>
            <pc:sldMk cId="2710959752" sldId="268"/>
            <ac:picMk id="3" creationId="{EEB9E67A-E0FE-EAF9-1171-5247A8F9EDC6}"/>
          </ac:picMkLst>
        </pc:picChg>
        <pc:picChg chg="mod">
          <ac:chgData name="Lydia Fagan" userId="788633f1-ccc0-48a5-9825-26f9d7a0c32c" providerId="ADAL" clId="{46944A40-65B8-D042-B2D2-C8CA7543AB03}" dt="2025-06-13T02:21:17.418" v="163" actId="1076"/>
          <ac:picMkLst>
            <pc:docMk/>
            <pc:sldMk cId="2710959752" sldId="268"/>
            <ac:picMk id="4" creationId="{4A58C7ED-3B07-EFA2-A3C7-659380555DA4}"/>
          </ac:picMkLst>
        </pc:picChg>
        <pc:picChg chg="add mod">
          <ac:chgData name="Lydia Fagan" userId="788633f1-ccc0-48a5-9825-26f9d7a0c32c" providerId="ADAL" clId="{46944A40-65B8-D042-B2D2-C8CA7543AB03}" dt="2025-06-13T02:17:10.437" v="94" actId="1076"/>
          <ac:picMkLst>
            <pc:docMk/>
            <pc:sldMk cId="2710959752" sldId="268"/>
            <ac:picMk id="7" creationId="{E1097EB2-FAAC-1D05-9CB5-739118EAF75D}"/>
          </ac:picMkLst>
        </pc:picChg>
        <pc:picChg chg="add mod">
          <ac:chgData name="Lydia Fagan" userId="788633f1-ccc0-48a5-9825-26f9d7a0c32c" providerId="ADAL" clId="{46944A40-65B8-D042-B2D2-C8CA7543AB03}" dt="2025-06-13T02:15:49.530" v="74" actId="1076"/>
          <ac:picMkLst>
            <pc:docMk/>
            <pc:sldMk cId="2710959752" sldId="268"/>
            <ac:picMk id="8" creationId="{48404AD3-C511-5A26-07D0-35A0AFEBDDCC}"/>
          </ac:picMkLst>
        </pc:picChg>
        <pc:picChg chg="add mod">
          <ac:chgData name="Lydia Fagan" userId="788633f1-ccc0-48a5-9825-26f9d7a0c32c" providerId="ADAL" clId="{46944A40-65B8-D042-B2D2-C8CA7543AB03}" dt="2025-06-13T02:21:32.555" v="166" actId="1076"/>
          <ac:picMkLst>
            <pc:docMk/>
            <pc:sldMk cId="2710959752" sldId="268"/>
            <ac:picMk id="9" creationId="{F9B15389-4830-14DE-E6E7-A0786714DB40}"/>
          </ac:picMkLst>
        </pc:picChg>
        <pc:picChg chg="add mod">
          <ac:chgData name="Lydia Fagan" userId="788633f1-ccc0-48a5-9825-26f9d7a0c32c" providerId="ADAL" clId="{46944A40-65B8-D042-B2D2-C8CA7543AB03}" dt="2025-06-13T02:16:43.396" v="88" actId="1076"/>
          <ac:picMkLst>
            <pc:docMk/>
            <pc:sldMk cId="2710959752" sldId="268"/>
            <ac:picMk id="10" creationId="{0F51E527-8023-D983-9F3D-C697944D539E}"/>
          </ac:picMkLst>
        </pc:picChg>
        <pc:picChg chg="add mod">
          <ac:chgData name="Lydia Fagan" userId="788633f1-ccc0-48a5-9825-26f9d7a0c32c" providerId="ADAL" clId="{46944A40-65B8-D042-B2D2-C8CA7543AB03}" dt="2025-06-13T02:17:05.496" v="92" actId="1076"/>
          <ac:picMkLst>
            <pc:docMk/>
            <pc:sldMk cId="2710959752" sldId="268"/>
            <ac:picMk id="11" creationId="{94E33C8F-2354-E639-0EA3-DAB5A0732DBD}"/>
          </ac:picMkLst>
        </pc:picChg>
        <pc:picChg chg="add mod">
          <ac:chgData name="Lydia Fagan" userId="788633f1-ccc0-48a5-9825-26f9d7a0c32c" providerId="ADAL" clId="{46944A40-65B8-D042-B2D2-C8CA7543AB03}" dt="2025-06-13T02:18:39.030" v="138" actId="688"/>
          <ac:picMkLst>
            <pc:docMk/>
            <pc:sldMk cId="2710959752" sldId="268"/>
            <ac:picMk id="14" creationId="{1066CF0D-3D71-12D8-F10B-CC61A36CA159}"/>
          </ac:picMkLst>
        </pc:picChg>
        <pc:picChg chg="add mod">
          <ac:chgData name="Lydia Fagan" userId="788633f1-ccc0-48a5-9825-26f9d7a0c32c" providerId="ADAL" clId="{46944A40-65B8-D042-B2D2-C8CA7543AB03}" dt="2025-06-13T02:18:50.779" v="141" actId="688"/>
          <ac:picMkLst>
            <pc:docMk/>
            <pc:sldMk cId="2710959752" sldId="268"/>
            <ac:picMk id="15" creationId="{E0CF14DC-2218-C56E-A7C4-5300E6B8DBB6}"/>
          </ac:picMkLst>
        </pc:picChg>
        <pc:picChg chg="add mod">
          <ac:chgData name="Lydia Fagan" userId="788633f1-ccc0-48a5-9825-26f9d7a0c32c" providerId="ADAL" clId="{46944A40-65B8-D042-B2D2-C8CA7543AB03}" dt="2025-06-13T02:21:45.176" v="169" actId="1076"/>
          <ac:picMkLst>
            <pc:docMk/>
            <pc:sldMk cId="2710959752" sldId="268"/>
            <ac:picMk id="16" creationId="{C877F521-CBA3-162B-3D17-E5EE7B007ECA}"/>
          </ac:picMkLst>
        </pc:picChg>
        <pc:picChg chg="add mod">
          <ac:chgData name="Lydia Fagan" userId="788633f1-ccc0-48a5-9825-26f9d7a0c32c" providerId="ADAL" clId="{46944A40-65B8-D042-B2D2-C8CA7543AB03}" dt="2025-06-13T02:21:43.696" v="168" actId="29295"/>
          <ac:picMkLst>
            <pc:docMk/>
            <pc:sldMk cId="2710959752" sldId="268"/>
            <ac:picMk id="17" creationId="{5CD4146E-5B56-0D08-6F0C-6FFB825E3957}"/>
          </ac:picMkLst>
        </pc:picChg>
      </pc:sldChg>
      <pc:sldChg chg="del">
        <pc:chgData name="Lydia Fagan" userId="788633f1-ccc0-48a5-9825-26f9d7a0c32c" providerId="ADAL" clId="{46944A40-65B8-D042-B2D2-C8CA7543AB03}" dt="2025-06-13T02:50:58.557" v="368" actId="2696"/>
        <pc:sldMkLst>
          <pc:docMk/>
          <pc:sldMk cId="2538503819" sldId="269"/>
        </pc:sldMkLst>
      </pc:sldChg>
      <pc:sldChg chg="new del">
        <pc:chgData name="Lydia Fagan" userId="788633f1-ccc0-48a5-9825-26f9d7a0c32c" providerId="ADAL" clId="{46944A40-65B8-D042-B2D2-C8CA7543AB03}" dt="2025-06-13T02:11:42.304" v="3" actId="680"/>
        <pc:sldMkLst>
          <pc:docMk/>
          <pc:sldMk cId="1874339248" sldId="270"/>
        </pc:sldMkLst>
      </pc:sldChg>
      <pc:sldChg chg="modSp new del mod">
        <pc:chgData name="Lydia Fagan" userId="788633f1-ccc0-48a5-9825-26f9d7a0c32c" providerId="ADAL" clId="{46944A40-65B8-D042-B2D2-C8CA7543AB03}" dt="2025-06-13T02:50:58.553" v="367" actId="2696"/>
        <pc:sldMkLst>
          <pc:docMk/>
          <pc:sldMk cId="3758598894" sldId="270"/>
        </pc:sldMkLst>
      </pc:sldChg>
      <pc:sldChg chg="new add del">
        <pc:chgData name="Lydia Fagan" userId="788633f1-ccc0-48a5-9825-26f9d7a0c32c" providerId="ADAL" clId="{46944A40-65B8-D042-B2D2-C8CA7543AB03}" dt="2025-06-13T02:18:18.070" v="134" actId="680"/>
        <pc:sldMkLst>
          <pc:docMk/>
          <pc:sldMk cId="824393101" sldId="271"/>
        </pc:sldMkLst>
      </pc:sldChg>
      <pc:sldChg chg="addSp delSp modSp new mod">
        <pc:chgData name="Lydia Fagan" userId="788633f1-ccc0-48a5-9825-26f9d7a0c32c" providerId="ADAL" clId="{46944A40-65B8-D042-B2D2-C8CA7543AB03}" dt="2025-06-13T02:38:20.296" v="270" actId="1076"/>
        <pc:sldMkLst>
          <pc:docMk/>
          <pc:sldMk cId="3585475191" sldId="271"/>
        </pc:sldMkLst>
        <pc:spChg chg="mod">
          <ac:chgData name="Lydia Fagan" userId="788633f1-ccc0-48a5-9825-26f9d7a0c32c" providerId="ADAL" clId="{46944A40-65B8-D042-B2D2-C8CA7543AB03}" dt="2025-06-13T02:37:03.395" v="261" actId="113"/>
          <ac:spMkLst>
            <pc:docMk/>
            <pc:sldMk cId="3585475191" sldId="271"/>
            <ac:spMk id="3" creationId="{C7DBB970-57C1-3C13-7C12-13A91B5AAEA6}"/>
          </ac:spMkLst>
        </pc:spChg>
        <pc:picChg chg="add mod">
          <ac:chgData name="Lydia Fagan" userId="788633f1-ccc0-48a5-9825-26f9d7a0c32c" providerId="ADAL" clId="{46944A40-65B8-D042-B2D2-C8CA7543AB03}" dt="2025-06-13T02:36:38.395" v="257" actId="1076"/>
          <ac:picMkLst>
            <pc:docMk/>
            <pc:sldMk cId="3585475191" sldId="271"/>
            <ac:picMk id="4" creationId="{57CCA1A7-9808-79AE-4D66-8BEB4CF64A10}"/>
          </ac:picMkLst>
        </pc:picChg>
        <pc:picChg chg="add mod">
          <ac:chgData name="Lydia Fagan" userId="788633f1-ccc0-48a5-9825-26f9d7a0c32c" providerId="ADAL" clId="{46944A40-65B8-D042-B2D2-C8CA7543AB03}" dt="2025-06-13T02:37:29.197" v="263" actId="1076"/>
          <ac:picMkLst>
            <pc:docMk/>
            <pc:sldMk cId="3585475191" sldId="271"/>
            <ac:picMk id="6" creationId="{38C1ACF1-3AE6-4C21-8C86-5FE83FBFF19A}"/>
          </ac:picMkLst>
        </pc:picChg>
        <pc:picChg chg="add mod">
          <ac:chgData name="Lydia Fagan" userId="788633f1-ccc0-48a5-9825-26f9d7a0c32c" providerId="ADAL" clId="{46944A40-65B8-D042-B2D2-C8CA7543AB03}" dt="2025-06-13T02:38:20.296" v="270" actId="1076"/>
          <ac:picMkLst>
            <pc:docMk/>
            <pc:sldMk cId="3585475191" sldId="271"/>
            <ac:picMk id="8" creationId="{179F96CE-1FCD-05F5-4244-0C10ACF710B3}"/>
          </ac:picMkLst>
        </pc:picChg>
      </pc:sldChg>
      <pc:sldChg chg="new del">
        <pc:chgData name="Lydia Fagan" userId="788633f1-ccc0-48a5-9825-26f9d7a0c32c" providerId="ADAL" clId="{46944A40-65B8-D042-B2D2-C8CA7543AB03}" dt="2025-06-13T02:50:58.539" v="365" actId="2696"/>
        <pc:sldMkLst>
          <pc:docMk/>
          <pc:sldMk cId="1962327891" sldId="272"/>
        </pc:sldMkLst>
      </pc:sldChg>
      <pc:sldChg chg="addSp delSp modSp new mod">
        <pc:chgData name="Lydia Fagan" userId="788633f1-ccc0-48a5-9825-26f9d7a0c32c" providerId="ADAL" clId="{46944A40-65B8-D042-B2D2-C8CA7543AB03}" dt="2025-06-13T02:48:32.605" v="364" actId="20577"/>
        <pc:sldMkLst>
          <pc:docMk/>
          <pc:sldMk cId="539297741" sldId="273"/>
        </pc:sldMkLst>
        <pc:spChg chg="mod">
          <ac:chgData name="Lydia Fagan" userId="788633f1-ccc0-48a5-9825-26f9d7a0c32c" providerId="ADAL" clId="{46944A40-65B8-D042-B2D2-C8CA7543AB03}" dt="2025-06-13T02:48:32.605" v="364" actId="20577"/>
          <ac:spMkLst>
            <pc:docMk/>
            <pc:sldMk cId="539297741" sldId="273"/>
            <ac:spMk id="3" creationId="{0393099D-0AE7-011A-52EE-373538FA3B67}"/>
          </ac:spMkLst>
        </pc:spChg>
        <pc:spChg chg="add mod">
          <ac:chgData name="Lydia Fagan" userId="788633f1-ccc0-48a5-9825-26f9d7a0c32c" providerId="ADAL" clId="{46944A40-65B8-D042-B2D2-C8CA7543AB03}" dt="2025-06-13T02:45:47.099" v="326" actId="1076"/>
          <ac:spMkLst>
            <pc:docMk/>
            <pc:sldMk cId="539297741" sldId="273"/>
            <ac:spMk id="6" creationId="{DE5CCDBE-00D8-274F-7FFD-5043C3DCCF17}"/>
          </ac:spMkLst>
        </pc:spChg>
        <pc:picChg chg="add mod">
          <ac:chgData name="Lydia Fagan" userId="788633f1-ccc0-48a5-9825-26f9d7a0c32c" providerId="ADAL" clId="{46944A40-65B8-D042-B2D2-C8CA7543AB03}" dt="2025-06-13T02:46:35.626" v="337" actId="1076"/>
          <ac:picMkLst>
            <pc:docMk/>
            <pc:sldMk cId="539297741" sldId="273"/>
            <ac:picMk id="7" creationId="{8466B941-F607-FCF6-62A5-BA39F3214D02}"/>
          </ac:picMkLst>
        </pc:picChg>
        <pc:picChg chg="add mod">
          <ac:chgData name="Lydia Fagan" userId="788633f1-ccc0-48a5-9825-26f9d7a0c32c" providerId="ADAL" clId="{46944A40-65B8-D042-B2D2-C8CA7543AB03}" dt="2025-06-13T02:46:53.709" v="340" actId="1076"/>
          <ac:picMkLst>
            <pc:docMk/>
            <pc:sldMk cId="539297741" sldId="273"/>
            <ac:picMk id="8" creationId="{C580B989-71EC-F6F6-6346-2DD32C48D9E6}"/>
          </ac:picMkLst>
        </pc:picChg>
        <pc:picChg chg="add mod">
          <ac:chgData name="Lydia Fagan" userId="788633f1-ccc0-48a5-9825-26f9d7a0c32c" providerId="ADAL" clId="{46944A40-65B8-D042-B2D2-C8CA7543AB03}" dt="2025-06-13T02:47:37.508" v="350" actId="1076"/>
          <ac:picMkLst>
            <pc:docMk/>
            <pc:sldMk cId="539297741" sldId="273"/>
            <ac:picMk id="10" creationId="{7B279724-9E33-E419-319D-3E91C2A76648}"/>
          </ac:picMkLst>
        </pc:picChg>
      </pc:sldChg>
      <pc:sldChg chg="new del">
        <pc:chgData name="Lydia Fagan" userId="788633f1-ccc0-48a5-9825-26f9d7a0c32c" providerId="ADAL" clId="{46944A40-65B8-D042-B2D2-C8CA7543AB03}" dt="2025-06-13T02:51:25.673" v="383" actId="680"/>
        <pc:sldMkLst>
          <pc:docMk/>
          <pc:sldMk cId="1690378068" sldId="274"/>
        </pc:sldMkLst>
      </pc:sldChg>
      <pc:sldChg chg="addSp delSp modSp new mod">
        <pc:chgData name="Lydia Fagan" userId="788633f1-ccc0-48a5-9825-26f9d7a0c32c" providerId="ADAL" clId="{46944A40-65B8-D042-B2D2-C8CA7543AB03}" dt="2025-06-13T03:00:11.022" v="472" actId="1076"/>
        <pc:sldMkLst>
          <pc:docMk/>
          <pc:sldMk cId="4090665091" sldId="274"/>
        </pc:sldMkLst>
      </pc:sldChg>
      <pc:sldMasterChg chg="modSp mod addSldLayout modSldLayout">
        <pc:chgData name="Lydia Fagan" userId="788633f1-ccc0-48a5-9825-26f9d7a0c32c" providerId="ADAL" clId="{46944A40-65B8-D042-B2D2-C8CA7543AB03}" dt="2025-06-13T03:03:44.422" v="484" actId="207"/>
        <pc:sldMasterMkLst>
          <pc:docMk/>
          <pc:sldMasterMk cId="1126186520" sldId="2147483648"/>
        </pc:sldMasterMkLst>
        <pc:spChg chg="mod">
          <ac:chgData name="Lydia Fagan" userId="788633f1-ccc0-48a5-9825-26f9d7a0c32c" providerId="ADAL" clId="{46944A40-65B8-D042-B2D2-C8CA7543AB03}" dt="2025-06-13T02:26:59.013" v="235" actId="2711"/>
          <ac:spMkLst>
            <pc:docMk/>
            <pc:sldMasterMk cId="1126186520" sldId="2147483648"/>
            <ac:spMk id="2" creationId="{A673AA17-7421-9A17-7E0D-F2E694B764D2}"/>
          </ac:spMkLst>
        </pc:spChg>
        <pc:spChg chg="mod">
          <ac:chgData name="Lydia Fagan" userId="788633f1-ccc0-48a5-9825-26f9d7a0c32c" providerId="ADAL" clId="{46944A40-65B8-D042-B2D2-C8CA7543AB03}" dt="2025-06-13T02:29:10.394" v="252" actId="2711"/>
          <ac:spMkLst>
            <pc:docMk/>
            <pc:sldMasterMk cId="1126186520" sldId="2147483648"/>
            <ac:spMk id="3" creationId="{8ACC0A64-AED4-A289-2381-F04B315B89DB}"/>
          </ac:spMkLst>
        </pc:spChg>
        <pc:sldLayoutChg chg="modSp setBg">
          <pc:chgData name="Lydia Fagan" userId="788633f1-ccc0-48a5-9825-26f9d7a0c32c" providerId="ADAL" clId="{46944A40-65B8-D042-B2D2-C8CA7543AB03}" dt="2025-06-13T02:28:58.932" v="251" actId="2711"/>
          <pc:sldLayoutMkLst>
            <pc:docMk/>
            <pc:sldMasterMk cId="1126186520" sldId="2147483648"/>
            <pc:sldLayoutMk cId="139734776" sldId="2147483650"/>
          </pc:sldLayoutMkLst>
          <pc:spChg chg="mod">
            <ac:chgData name="Lydia Fagan" userId="788633f1-ccc0-48a5-9825-26f9d7a0c32c" providerId="ADAL" clId="{46944A40-65B8-D042-B2D2-C8CA7543AB03}" dt="2025-06-13T02:26:28.678" v="232" actId="207"/>
            <ac:spMkLst>
              <pc:docMk/>
              <pc:sldMasterMk cId="1126186520" sldId="2147483648"/>
              <pc:sldLayoutMk cId="139734776" sldId="2147483650"/>
              <ac:spMk id="2" creationId="{20BA7411-C819-6480-C8E4-FF84CC6276DD}"/>
            </ac:spMkLst>
          </pc:spChg>
          <pc:spChg chg="mod">
            <ac:chgData name="Lydia Fagan" userId="788633f1-ccc0-48a5-9825-26f9d7a0c32c" providerId="ADAL" clId="{46944A40-65B8-D042-B2D2-C8CA7543AB03}" dt="2025-06-13T02:28:58.932" v="251" actId="2711"/>
            <ac:spMkLst>
              <pc:docMk/>
              <pc:sldMasterMk cId="1126186520" sldId="2147483648"/>
              <pc:sldLayoutMk cId="139734776" sldId="2147483650"/>
              <ac:spMk id="3" creationId="{B256FBC2-1094-23ED-ECF1-9C7DCDCA5735}"/>
            </ac:spMkLst>
          </pc:spChg>
        </pc:sldLayoutChg>
        <pc:sldLayoutChg chg="addSp delSp modSp mod setBg">
          <pc:chgData name="Lydia Fagan" userId="788633f1-ccc0-48a5-9825-26f9d7a0c32c" providerId="ADAL" clId="{46944A40-65B8-D042-B2D2-C8CA7543AB03}" dt="2025-06-13T03:03:44.422" v="484" actId="207"/>
          <pc:sldLayoutMkLst>
            <pc:docMk/>
            <pc:sldMasterMk cId="1126186520" sldId="2147483648"/>
            <pc:sldLayoutMk cId="954234305" sldId="2147483655"/>
          </pc:sldLayoutMkLst>
        </pc:sldLayoutChg>
        <pc:sldLayoutChg chg="add mod modTransition">
          <pc:chgData name="Lydia Fagan" userId="788633f1-ccc0-48a5-9825-26f9d7a0c32c" providerId="ADAL" clId="{46944A40-65B8-D042-B2D2-C8CA7543AB03}" dt="2025-06-13T02:26:11.320" v="229" actId="2890"/>
          <pc:sldLayoutMkLst>
            <pc:docMk/>
            <pc:sldMasterMk cId="1126186520" sldId="2147483648"/>
            <pc:sldLayoutMk cId="3350555071" sldId="2147483660"/>
          </pc:sldLayoutMkLst>
        </pc:sldLayoutChg>
      </pc:sldMasterChg>
    </pc:docChg>
  </pc:docChgLst>
  <pc:docChgLst>
    <pc:chgData name="Lydia Fagan" userId="S::lydia.fagan@sydney.edu.au::73670f4d-3786-4a2a-8dfc-20a99adfbb71" providerId="AD" clId="Web-{5D68D2C5-64AE-2623-E790-C14619726813}"/>
    <pc:docChg chg="modSld">
      <pc:chgData name="Lydia Fagan" userId="S::lydia.fagan@sydney.edu.au::73670f4d-3786-4a2a-8dfc-20a99adfbb71" providerId="AD" clId="Web-{5D68D2C5-64AE-2623-E790-C14619726813}" dt="2025-07-08T05:02:29.476" v="0" actId="20577"/>
      <pc:docMkLst>
        <pc:docMk/>
      </pc:docMkLst>
      <pc:sldChg chg="modSp">
        <pc:chgData name="Lydia Fagan" userId="S::lydia.fagan@sydney.edu.au::73670f4d-3786-4a2a-8dfc-20a99adfbb71" providerId="AD" clId="Web-{5D68D2C5-64AE-2623-E790-C14619726813}" dt="2025-07-08T05:02:29.476" v="0" actId="20577"/>
        <pc:sldMkLst>
          <pc:docMk/>
          <pc:sldMk cId="3585475191" sldId="271"/>
        </pc:sldMkLst>
      </pc:sldChg>
    </pc:docChg>
  </pc:docChgLst>
  <pc:docChgLst>
    <pc:chgData name="Lydia Fagan" userId="S::lydia.fagan@sydney.edu.au::73670f4d-3786-4a2a-8dfc-20a99adfbb71" providerId="AD" clId="Web-{CF51D6A3-0C07-68EA-CB48-290B71209324}"/>
    <pc:docChg chg="modSld">
      <pc:chgData name="Lydia Fagan" userId="S::lydia.fagan@sydney.edu.au::73670f4d-3786-4a2a-8dfc-20a99adfbb71" providerId="AD" clId="Web-{CF51D6A3-0C07-68EA-CB48-290B71209324}" dt="2025-07-10T22:23:56.108" v="1"/>
      <pc:docMkLst>
        <pc:docMk/>
      </pc:docMkLst>
      <pc:sldChg chg="modNotes">
        <pc:chgData name="Lydia Fagan" userId="S::lydia.fagan@sydney.edu.au::73670f4d-3786-4a2a-8dfc-20a99adfbb71" providerId="AD" clId="Web-{CF51D6A3-0C07-68EA-CB48-290B71209324}" dt="2025-07-10T22:23:56.108" v="1"/>
        <pc:sldMkLst>
          <pc:docMk/>
          <pc:sldMk cId="2710959752" sldId="268"/>
        </pc:sldMkLst>
      </pc:sldChg>
    </pc:docChg>
  </pc:docChgLst>
  <pc:docChgLst>
    <pc:chgData name="Lydia Fagan" userId="S::lydia.fagan@sydney.edu.au::73670f4d-3786-4a2a-8dfc-20a99adfbb71" providerId="AD" clId="Web-{3844BE5E-716B-8527-41B9-C5B356620CE3}"/>
    <pc:docChg chg="modSld">
      <pc:chgData name="Lydia Fagan" userId="S::lydia.fagan@sydney.edu.au::73670f4d-3786-4a2a-8dfc-20a99adfbb71" providerId="AD" clId="Web-{3844BE5E-716B-8527-41B9-C5B356620CE3}" dt="2025-07-09T04:09:24.415" v="4" actId="1076"/>
      <pc:docMkLst>
        <pc:docMk/>
      </pc:docMkLst>
      <pc:sldChg chg="modSp">
        <pc:chgData name="Lydia Fagan" userId="S::lydia.fagan@sydney.edu.au::73670f4d-3786-4a2a-8dfc-20a99adfbb71" providerId="AD" clId="Web-{3844BE5E-716B-8527-41B9-C5B356620CE3}" dt="2025-07-09T04:09:24.415" v="4" actId="1076"/>
        <pc:sldMkLst>
          <pc:docMk/>
          <pc:sldMk cId="94284138" sldId="270"/>
        </pc:sldMkLst>
        <pc:spChg chg="mod">
          <ac:chgData name="Lydia Fagan" userId="S::lydia.fagan@sydney.edu.au::73670f4d-3786-4a2a-8dfc-20a99adfbb71" providerId="AD" clId="Web-{3844BE5E-716B-8527-41B9-C5B356620CE3}" dt="2025-07-09T04:09:24.399" v="3" actId="1076"/>
          <ac:spMkLst>
            <pc:docMk/>
            <pc:sldMk cId="94284138" sldId="270"/>
            <ac:spMk id="3" creationId="{EDA8DA37-6224-BA06-9FAA-D1D07D3379E5}"/>
          </ac:spMkLst>
        </pc:spChg>
        <pc:picChg chg="mod">
          <ac:chgData name="Lydia Fagan" userId="S::lydia.fagan@sydney.edu.au::73670f4d-3786-4a2a-8dfc-20a99adfbb71" providerId="AD" clId="Web-{3844BE5E-716B-8527-41B9-C5B356620CE3}" dt="2025-07-09T04:09:14.508" v="1" actId="1076"/>
          <ac:picMkLst>
            <pc:docMk/>
            <pc:sldMk cId="94284138" sldId="270"/>
            <ac:picMk id="13" creationId="{1BAD0E4B-7E73-7E11-52A4-484BCC0569F2}"/>
          </ac:picMkLst>
        </pc:picChg>
        <pc:picChg chg="mod">
          <ac:chgData name="Lydia Fagan" userId="S::lydia.fagan@sydney.edu.au::73670f4d-3786-4a2a-8dfc-20a99adfbb71" providerId="AD" clId="Web-{3844BE5E-716B-8527-41B9-C5B356620CE3}" dt="2025-07-09T04:09:24.415" v="4" actId="1076"/>
          <ac:picMkLst>
            <pc:docMk/>
            <pc:sldMk cId="94284138" sldId="270"/>
            <ac:picMk id="14" creationId="{2796F764-90B6-1C9D-61A0-9876DB66E85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1D7FBA-D5B3-2449-B1BD-A50DF046A725}" type="datetimeFigureOut">
              <a:rPr lang="en-US" smtClean="0"/>
              <a:t>7/10/2025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7601F7-CC81-F24B-A637-B45D1B949F4B}" type="slidenum">
              <a:rPr lang="en-US" smtClean="0"/>
              <a:t>‹#›</a:t>
            </a:fld>
            <a:endParaRPr lang="en-US"/>
          </a:p>
        </p:txBody>
      </p:sp>
    </p:spTree>
    <p:extLst>
      <p:ext uri="{BB962C8B-B14F-4D97-AF65-F5344CB8AC3E}">
        <p14:creationId xmlns:p14="http://schemas.microsoft.com/office/powerpoint/2010/main" val="12173166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fonts.google.com/share?selection.family=DynaPuff:wght@400..700"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font is </a:t>
            </a:r>
            <a:r>
              <a:rPr lang="en-US" dirty="0" err="1"/>
              <a:t>DynaPuff</a:t>
            </a:r>
            <a:r>
              <a:rPr lang="en-US" dirty="0"/>
              <a:t>, which you can download </a:t>
            </a:r>
            <a:r>
              <a:rPr lang="en-US" dirty="0">
                <a:hlinkClick r:id="rId3"/>
              </a:rPr>
              <a:t>here</a:t>
            </a:r>
            <a:r>
              <a:rPr lang="en-US" dirty="0"/>
              <a:t> if you would like to edit these slides.</a:t>
            </a:r>
          </a:p>
        </p:txBody>
      </p:sp>
      <p:sp>
        <p:nvSpPr>
          <p:cNvPr id="4" name="Slide Number Placeholder 3"/>
          <p:cNvSpPr>
            <a:spLocks noGrp="1"/>
          </p:cNvSpPr>
          <p:nvPr>
            <p:ph type="sldNum" sz="quarter" idx="5"/>
          </p:nvPr>
        </p:nvSpPr>
        <p:spPr/>
        <p:txBody>
          <a:bodyPr/>
          <a:lstStyle/>
          <a:p>
            <a:fld id="{2A7601F7-CC81-F24B-A637-B45D1B949F4B}" type="slidenum">
              <a:rPr lang="en-US" smtClean="0"/>
              <a:t>1</a:t>
            </a:fld>
            <a:endParaRPr lang="en-US"/>
          </a:p>
        </p:txBody>
      </p:sp>
    </p:spTree>
    <p:extLst>
      <p:ext uri="{BB962C8B-B14F-4D97-AF65-F5344CB8AC3E}">
        <p14:creationId xmlns:p14="http://schemas.microsoft.com/office/powerpoint/2010/main" val="3430195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FBF03F6-8D96-7841-95F1-D107966CFECA}" type="slidenum">
              <a:rPr lang="en-US" smtClean="0"/>
              <a:t>2</a:t>
            </a:fld>
            <a:endParaRPr lang="en-US"/>
          </a:p>
        </p:txBody>
      </p:sp>
    </p:spTree>
    <p:extLst>
      <p:ext uri="{BB962C8B-B14F-4D97-AF65-F5344CB8AC3E}">
        <p14:creationId xmlns:p14="http://schemas.microsoft.com/office/powerpoint/2010/main" val="7347963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A3D83-B1A3-5E78-0C9D-4F785547A77D}"/>
              </a:ext>
            </a:extLst>
          </p:cNvPr>
          <p:cNvSpPr>
            <a:spLocks noGrp="1"/>
          </p:cNvSpPr>
          <p:nvPr>
            <p:ph type="ctrTitle"/>
          </p:nvPr>
        </p:nvSpPr>
        <p:spPr>
          <a:xfrm>
            <a:off x="1524000" y="1122363"/>
            <a:ext cx="9144000" cy="2387600"/>
          </a:xfrm>
        </p:spPr>
        <p:txBody>
          <a:bodyPr anchor="b"/>
          <a:lstStyle>
            <a:lvl1pPr algn="ctr">
              <a:defRPr sz="6000" b="1">
                <a:latin typeface="+mj-lt"/>
                <a:ea typeface="DynaPuff" pitchFamily="2" charset="77"/>
              </a:defRPr>
            </a:lvl1pPr>
          </a:lstStyle>
          <a:p>
            <a:r>
              <a:rPr lang="en-US"/>
              <a:t>Click to edit Master title style</a:t>
            </a:r>
          </a:p>
        </p:txBody>
      </p:sp>
      <p:sp>
        <p:nvSpPr>
          <p:cNvPr id="3" name="Subtitle 2">
            <a:extLst>
              <a:ext uri="{FF2B5EF4-FFF2-40B4-BE49-F238E27FC236}">
                <a16:creationId xmlns:a16="http://schemas.microsoft.com/office/drawing/2014/main" id="{746B1DC3-44A2-3D78-7018-9DFE24EECB36}"/>
              </a:ext>
            </a:extLst>
          </p:cNvPr>
          <p:cNvSpPr>
            <a:spLocks noGrp="1"/>
          </p:cNvSpPr>
          <p:nvPr>
            <p:ph type="subTitle" idx="1"/>
          </p:nvPr>
        </p:nvSpPr>
        <p:spPr>
          <a:xfrm>
            <a:off x="1524000" y="3602038"/>
            <a:ext cx="9144000" cy="1655762"/>
          </a:xfrm>
        </p:spPr>
        <p:txBody>
          <a:bodyPr/>
          <a:lstStyle>
            <a:lvl1pPr marL="0" indent="0" algn="ctr">
              <a:buNone/>
              <a:defRPr sz="2400">
                <a:latin typeface="+mn-lt"/>
                <a:ea typeface="EB Garamond Medium" pitchFamily="2" charset="0"/>
                <a:cs typeface="EB Garamond Medium"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955F346-8699-A969-FDB0-A93EB3AE009A}"/>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5" name="Footer Placeholder 4">
            <a:extLst>
              <a:ext uri="{FF2B5EF4-FFF2-40B4-BE49-F238E27FC236}">
                <a16:creationId xmlns:a16="http://schemas.microsoft.com/office/drawing/2014/main" id="{0355BF7D-2FE1-AA0B-65B3-8F5426BB9A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8B1A3D-3325-82E4-70C3-A111A849B27D}"/>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2980375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5C0EF-7017-6CA4-80D0-F451EE8FCF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11EE478-92D6-1D9F-D228-2D2A02B109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4F202E-885F-D5C7-1652-98B06CB753E0}"/>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5" name="Footer Placeholder 4">
            <a:extLst>
              <a:ext uri="{FF2B5EF4-FFF2-40B4-BE49-F238E27FC236}">
                <a16:creationId xmlns:a16="http://schemas.microsoft.com/office/drawing/2014/main" id="{80785423-39A7-9C7D-6248-E6BD4F1557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21DF74-6036-73E3-432A-E84D694105ED}"/>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4169074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33937D-7E62-0E1B-BAD6-795831AD0AC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9DF41D-0018-8F5D-7543-3C12E72F88D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0E2C4E-7B6A-EE07-57A8-0E8C4AA95B21}"/>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5" name="Footer Placeholder 4">
            <a:extLst>
              <a:ext uri="{FF2B5EF4-FFF2-40B4-BE49-F238E27FC236}">
                <a16:creationId xmlns:a16="http://schemas.microsoft.com/office/drawing/2014/main" id="{A1993944-A9C8-B5ED-4DBA-D7D8764FFE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560635-0570-2583-57E8-B99D00A6469E}"/>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271006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9642C3-24EE-326A-5F5B-ED0162ADD84E}"/>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3" name="Footer Placeholder 2">
            <a:extLst>
              <a:ext uri="{FF2B5EF4-FFF2-40B4-BE49-F238E27FC236}">
                <a16:creationId xmlns:a16="http://schemas.microsoft.com/office/drawing/2014/main" id="{F6893410-54E2-E259-A336-28A0B0496E9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9019E0E-E5FF-413E-9D9B-3E7F70C36573}"/>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4288014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A7411-C819-6480-C8E4-FF84CC6276DD}"/>
              </a:ext>
            </a:extLst>
          </p:cNvPr>
          <p:cNvSpPr>
            <a:spLocks noGrp="1"/>
          </p:cNvSpPr>
          <p:nvPr>
            <p:ph type="title"/>
          </p:nvPr>
        </p:nvSpPr>
        <p:spPr/>
        <p:txBody>
          <a:bodyPr/>
          <a:lstStyle>
            <a:lvl1pPr>
              <a:defRPr>
                <a:solidFill>
                  <a:schemeClr val="tx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B256FBC2-1094-23ED-ECF1-9C7DCDCA5735}"/>
              </a:ext>
            </a:extLst>
          </p:cNvPr>
          <p:cNvSpPr>
            <a:spLocks noGrp="1"/>
          </p:cNvSpPr>
          <p:nvPr>
            <p:ph idx="1"/>
          </p:nvPr>
        </p:nvSpPr>
        <p:spPr/>
        <p:txBody>
          <a:bodyPr/>
          <a:lstStyle>
            <a:lvl1pPr>
              <a:defRPr b="0" i="0">
                <a:solidFill>
                  <a:schemeClr val="tx1"/>
                </a:solidFill>
                <a:latin typeface="EB Garamond Medium" pitchFamily="2" charset="0"/>
                <a:ea typeface="EB Garamond Medium" pitchFamily="2" charset="0"/>
                <a:cs typeface="EB Garamond Medium" pitchFamily="2" charset="0"/>
              </a:defRPr>
            </a:lvl1pPr>
            <a:lvl2pPr>
              <a:defRPr b="0" i="0">
                <a:solidFill>
                  <a:schemeClr val="tx1"/>
                </a:solidFill>
                <a:latin typeface="EB Garamond Medium" pitchFamily="2" charset="0"/>
                <a:ea typeface="EB Garamond Medium" pitchFamily="2" charset="0"/>
                <a:cs typeface="EB Garamond Medium" pitchFamily="2" charset="0"/>
              </a:defRPr>
            </a:lvl2pPr>
            <a:lvl3pPr>
              <a:defRPr b="0" i="0">
                <a:solidFill>
                  <a:schemeClr val="tx1"/>
                </a:solidFill>
                <a:latin typeface="EB Garamond Medium" pitchFamily="2" charset="0"/>
                <a:ea typeface="EB Garamond Medium" pitchFamily="2" charset="0"/>
                <a:cs typeface="EB Garamond Medium" pitchFamily="2" charset="0"/>
              </a:defRPr>
            </a:lvl3pPr>
            <a:lvl4pPr>
              <a:defRPr b="0" i="0">
                <a:solidFill>
                  <a:schemeClr val="tx1"/>
                </a:solidFill>
                <a:latin typeface="EB Garamond Medium" pitchFamily="2" charset="0"/>
                <a:ea typeface="EB Garamond Medium" pitchFamily="2" charset="0"/>
                <a:cs typeface="EB Garamond Medium" pitchFamily="2" charset="0"/>
              </a:defRPr>
            </a:lvl4pPr>
            <a:lvl5pPr>
              <a:defRPr b="0" i="0">
                <a:solidFill>
                  <a:schemeClr val="tx1"/>
                </a:solidFill>
                <a:latin typeface="EB Garamond Medium" pitchFamily="2" charset="0"/>
                <a:ea typeface="EB Garamond Medium" pitchFamily="2" charset="0"/>
                <a:cs typeface="EB Garamond Medium"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7D2C52-0ED8-2DFB-F882-846D77686765}"/>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5" name="Footer Placeholder 4">
            <a:extLst>
              <a:ext uri="{FF2B5EF4-FFF2-40B4-BE49-F238E27FC236}">
                <a16:creationId xmlns:a16="http://schemas.microsoft.com/office/drawing/2014/main" id="{458106BE-8F8D-0C01-782E-C17B270ADF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3AB16B-41E4-AB7B-32AB-4182A17D1043}"/>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139734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solidFill>
          <a:srgbClr val="F6B1B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A7411-C819-6480-C8E4-FF84CC6276DD}"/>
              </a:ext>
            </a:extLst>
          </p:cNvPr>
          <p:cNvSpPr>
            <a:spLocks noGrp="1"/>
          </p:cNvSpPr>
          <p:nvPr>
            <p:ph type="title"/>
          </p:nvPr>
        </p:nvSpPr>
        <p:spPr/>
        <p:txBody>
          <a:bodyPr/>
          <a:lstStyle>
            <a:lvl1pPr>
              <a:defRPr>
                <a:solidFill>
                  <a:srgbClr val="A21313"/>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B256FBC2-1094-23ED-ECF1-9C7DCDCA5735}"/>
              </a:ext>
            </a:extLst>
          </p:cNvPr>
          <p:cNvSpPr>
            <a:spLocks noGrp="1"/>
          </p:cNvSpPr>
          <p:nvPr>
            <p:ph idx="1"/>
          </p:nvPr>
        </p:nvSpPr>
        <p:spPr/>
        <p:txBody>
          <a:bodyPr/>
          <a:lstStyle>
            <a:lvl1pPr>
              <a:defRPr>
                <a:solidFill>
                  <a:srgbClr val="A21313"/>
                </a:solidFill>
              </a:defRPr>
            </a:lvl1pPr>
            <a:lvl2pPr>
              <a:defRPr>
                <a:solidFill>
                  <a:srgbClr val="A21313"/>
                </a:solidFill>
              </a:defRPr>
            </a:lvl2pPr>
            <a:lvl3pPr>
              <a:defRPr>
                <a:solidFill>
                  <a:srgbClr val="A21313"/>
                </a:solidFill>
              </a:defRPr>
            </a:lvl3pPr>
            <a:lvl4pPr>
              <a:defRPr>
                <a:solidFill>
                  <a:srgbClr val="A21313"/>
                </a:solidFill>
              </a:defRPr>
            </a:lvl4pPr>
            <a:lvl5pPr>
              <a:defRPr>
                <a:solidFill>
                  <a:srgbClr val="A21313"/>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7D2C52-0ED8-2DFB-F882-846D77686765}"/>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5" name="Footer Placeholder 4">
            <a:extLst>
              <a:ext uri="{FF2B5EF4-FFF2-40B4-BE49-F238E27FC236}">
                <a16:creationId xmlns:a16="http://schemas.microsoft.com/office/drawing/2014/main" id="{458106BE-8F8D-0C01-782E-C17B270ADF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3AB16B-41E4-AB7B-32AB-4182A17D1043}"/>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3350555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rgbClr val="1070B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CC23F-DEBA-F304-22EA-9B890AB9AA18}"/>
              </a:ext>
            </a:extLst>
          </p:cNvPr>
          <p:cNvSpPr>
            <a:spLocks noGrp="1"/>
          </p:cNvSpPr>
          <p:nvPr>
            <p:ph type="title"/>
          </p:nvPr>
        </p:nvSpPr>
        <p:spPr>
          <a:xfrm>
            <a:off x="831850" y="1709738"/>
            <a:ext cx="10515600" cy="2852737"/>
          </a:xfrm>
        </p:spPr>
        <p:txBody>
          <a:bodyPr anchor="b"/>
          <a:lstStyle>
            <a:lvl1pPr>
              <a:defRPr sz="6000">
                <a:solidFill>
                  <a:srgbClr val="F5E2D3"/>
                </a:solidFill>
              </a:defRPr>
            </a:lvl1pPr>
          </a:lstStyle>
          <a:p>
            <a:r>
              <a:rPr lang="en-US"/>
              <a:t>Click to edit Master title style</a:t>
            </a:r>
          </a:p>
        </p:txBody>
      </p:sp>
      <p:sp>
        <p:nvSpPr>
          <p:cNvPr id="3" name="Text Placeholder 2">
            <a:extLst>
              <a:ext uri="{FF2B5EF4-FFF2-40B4-BE49-F238E27FC236}">
                <a16:creationId xmlns:a16="http://schemas.microsoft.com/office/drawing/2014/main" id="{2B5B13E8-3240-B092-1FDC-F249685D5E7E}"/>
              </a:ext>
            </a:extLst>
          </p:cNvPr>
          <p:cNvSpPr>
            <a:spLocks noGrp="1"/>
          </p:cNvSpPr>
          <p:nvPr>
            <p:ph type="body" idx="1"/>
          </p:nvPr>
        </p:nvSpPr>
        <p:spPr>
          <a:xfrm>
            <a:off x="831850" y="4589463"/>
            <a:ext cx="10515600" cy="1500187"/>
          </a:xfrm>
        </p:spPr>
        <p:txBody>
          <a:bodyPr/>
          <a:lstStyle>
            <a:lvl1pPr marL="0" indent="0">
              <a:buNone/>
              <a:defRPr sz="2400">
                <a:solidFill>
                  <a:srgbClr val="F5E2D3"/>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82C004-3A1E-BBD7-2808-F70905E587D4}"/>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5" name="Footer Placeholder 4">
            <a:extLst>
              <a:ext uri="{FF2B5EF4-FFF2-40B4-BE49-F238E27FC236}">
                <a16:creationId xmlns:a16="http://schemas.microsoft.com/office/drawing/2014/main" id="{CFC4A312-9243-8B5F-C9A3-12A818FEB8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728779-7A17-CAA6-19C2-67FFB72E0BD6}"/>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1766923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rgbClr val="16874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33FC4-BC6D-0912-49C0-B4AAE666C051}"/>
              </a:ext>
            </a:extLst>
          </p:cNvPr>
          <p:cNvSpPr>
            <a:spLocks noGrp="1"/>
          </p:cNvSpPr>
          <p:nvPr>
            <p:ph type="title"/>
          </p:nvPr>
        </p:nvSpPr>
        <p:spPr/>
        <p:txBody>
          <a:bodyPr/>
          <a:lstStyle>
            <a:lvl1pPr>
              <a:defRPr>
                <a:solidFill>
                  <a:srgbClr val="F7D485"/>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86BCF127-57E2-69B0-F4F4-6C037DE055DE}"/>
              </a:ext>
            </a:extLst>
          </p:cNvPr>
          <p:cNvSpPr>
            <a:spLocks noGrp="1"/>
          </p:cNvSpPr>
          <p:nvPr>
            <p:ph sz="half" idx="1"/>
          </p:nvPr>
        </p:nvSpPr>
        <p:spPr>
          <a:xfrm>
            <a:off x="838200" y="1825625"/>
            <a:ext cx="5181600" cy="4351338"/>
          </a:xfrm>
        </p:spPr>
        <p:txBody>
          <a:bodyPr/>
          <a:lstStyle>
            <a:lvl1pPr>
              <a:defRPr>
                <a:solidFill>
                  <a:srgbClr val="F7D485"/>
                </a:solidFill>
              </a:defRPr>
            </a:lvl1pPr>
            <a:lvl2pPr>
              <a:defRPr>
                <a:solidFill>
                  <a:srgbClr val="F7D485"/>
                </a:solidFill>
              </a:defRPr>
            </a:lvl2pPr>
            <a:lvl3pPr>
              <a:defRPr>
                <a:solidFill>
                  <a:srgbClr val="F7D485"/>
                </a:solidFill>
              </a:defRPr>
            </a:lvl3pPr>
            <a:lvl4pPr>
              <a:defRPr>
                <a:solidFill>
                  <a:srgbClr val="F7D485"/>
                </a:solidFill>
              </a:defRPr>
            </a:lvl4pPr>
            <a:lvl5pPr>
              <a:defRPr>
                <a:solidFill>
                  <a:srgbClr val="F7D485"/>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6E68F07-C0CB-782C-93C7-471B30C35E20}"/>
              </a:ext>
            </a:extLst>
          </p:cNvPr>
          <p:cNvSpPr>
            <a:spLocks noGrp="1"/>
          </p:cNvSpPr>
          <p:nvPr>
            <p:ph sz="half" idx="2"/>
          </p:nvPr>
        </p:nvSpPr>
        <p:spPr>
          <a:xfrm>
            <a:off x="6172200" y="1825625"/>
            <a:ext cx="5181600" cy="4351338"/>
          </a:xfrm>
        </p:spPr>
        <p:txBody>
          <a:bodyPr/>
          <a:lstStyle>
            <a:lvl1pPr>
              <a:defRPr>
                <a:solidFill>
                  <a:srgbClr val="F7D485"/>
                </a:solidFill>
              </a:defRPr>
            </a:lvl1pPr>
            <a:lvl2pPr>
              <a:defRPr>
                <a:solidFill>
                  <a:srgbClr val="F7D485"/>
                </a:solidFill>
              </a:defRPr>
            </a:lvl2pPr>
            <a:lvl3pPr>
              <a:defRPr>
                <a:solidFill>
                  <a:srgbClr val="F7D485"/>
                </a:solidFill>
              </a:defRPr>
            </a:lvl3pPr>
            <a:lvl4pPr>
              <a:defRPr>
                <a:solidFill>
                  <a:srgbClr val="F7D485"/>
                </a:solidFill>
              </a:defRPr>
            </a:lvl4pPr>
            <a:lvl5pPr>
              <a:defRPr>
                <a:solidFill>
                  <a:srgbClr val="F7D485"/>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AB20B5-F78A-EF16-4955-16FD53E43A60}"/>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6" name="Footer Placeholder 5">
            <a:extLst>
              <a:ext uri="{FF2B5EF4-FFF2-40B4-BE49-F238E27FC236}">
                <a16:creationId xmlns:a16="http://schemas.microsoft.com/office/drawing/2014/main" id="{2297A594-8260-07EA-4CF6-41EF43FE00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AFF4E6-1847-E2EC-4FE9-B4871F2AB760}"/>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1079332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rgbClr val="F2BC4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CB46F-C2E7-D2F7-9CD5-9E4391D601C2}"/>
              </a:ext>
            </a:extLst>
          </p:cNvPr>
          <p:cNvSpPr>
            <a:spLocks noGrp="1"/>
          </p:cNvSpPr>
          <p:nvPr>
            <p:ph type="title"/>
          </p:nvPr>
        </p:nvSpPr>
        <p:spPr>
          <a:xfrm>
            <a:off x="839788" y="365125"/>
            <a:ext cx="10515600" cy="1325563"/>
          </a:xfrm>
        </p:spPr>
        <p:txBody>
          <a:bodyPr/>
          <a:lstStyle>
            <a:lvl1pPr>
              <a:defRPr>
                <a:solidFill>
                  <a:srgbClr val="C54413"/>
                </a:solidFill>
              </a:defRPr>
            </a:lvl1pPr>
          </a:lstStyle>
          <a:p>
            <a:r>
              <a:rPr lang="en-US"/>
              <a:t>Click to edit Master title style</a:t>
            </a:r>
          </a:p>
        </p:txBody>
      </p:sp>
      <p:sp>
        <p:nvSpPr>
          <p:cNvPr id="3" name="Text Placeholder 2">
            <a:extLst>
              <a:ext uri="{FF2B5EF4-FFF2-40B4-BE49-F238E27FC236}">
                <a16:creationId xmlns:a16="http://schemas.microsoft.com/office/drawing/2014/main" id="{7F41FCFA-73B6-3C5C-CE83-6FE5B5666D55}"/>
              </a:ext>
            </a:extLst>
          </p:cNvPr>
          <p:cNvSpPr>
            <a:spLocks noGrp="1"/>
          </p:cNvSpPr>
          <p:nvPr>
            <p:ph type="body" idx="1"/>
          </p:nvPr>
        </p:nvSpPr>
        <p:spPr>
          <a:xfrm>
            <a:off x="839788" y="1681163"/>
            <a:ext cx="5157787" cy="823912"/>
          </a:xfrm>
        </p:spPr>
        <p:txBody>
          <a:bodyPr anchor="b"/>
          <a:lstStyle>
            <a:lvl1pPr marL="0" indent="0">
              <a:buNone/>
              <a:defRPr sz="2400" b="1">
                <a:solidFill>
                  <a:srgbClr val="C5441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98BCCD-5834-E67A-BF3C-7E6D1BEA087D}"/>
              </a:ext>
            </a:extLst>
          </p:cNvPr>
          <p:cNvSpPr>
            <a:spLocks noGrp="1"/>
          </p:cNvSpPr>
          <p:nvPr>
            <p:ph sz="half" idx="2"/>
          </p:nvPr>
        </p:nvSpPr>
        <p:spPr>
          <a:xfrm>
            <a:off x="839788" y="2505075"/>
            <a:ext cx="5157787" cy="3684588"/>
          </a:xfrm>
        </p:spPr>
        <p:txBody>
          <a:bodyPr/>
          <a:lstStyle>
            <a:lvl1pPr>
              <a:defRPr>
                <a:solidFill>
                  <a:srgbClr val="C54413"/>
                </a:solidFill>
              </a:defRPr>
            </a:lvl1pPr>
            <a:lvl2pPr>
              <a:defRPr>
                <a:solidFill>
                  <a:srgbClr val="C54413"/>
                </a:solidFill>
              </a:defRPr>
            </a:lvl2pPr>
            <a:lvl3pPr>
              <a:defRPr>
                <a:solidFill>
                  <a:srgbClr val="C54413"/>
                </a:solidFill>
              </a:defRPr>
            </a:lvl3pPr>
            <a:lvl4pPr>
              <a:defRPr>
                <a:solidFill>
                  <a:srgbClr val="C54413"/>
                </a:solidFill>
              </a:defRPr>
            </a:lvl4pPr>
            <a:lvl5pPr>
              <a:defRPr>
                <a:solidFill>
                  <a:srgbClr val="C54413"/>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FB59D2B-C389-1385-DBB5-AD88B888C473}"/>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C5441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771E2C3-1C73-24D8-D129-F55AC66B58CA}"/>
              </a:ext>
            </a:extLst>
          </p:cNvPr>
          <p:cNvSpPr>
            <a:spLocks noGrp="1"/>
          </p:cNvSpPr>
          <p:nvPr>
            <p:ph sz="quarter" idx="4"/>
          </p:nvPr>
        </p:nvSpPr>
        <p:spPr>
          <a:xfrm>
            <a:off x="6172200" y="2505075"/>
            <a:ext cx="5183188" cy="3684588"/>
          </a:xfrm>
        </p:spPr>
        <p:txBody>
          <a:bodyPr/>
          <a:lstStyle>
            <a:lvl1pPr>
              <a:defRPr>
                <a:solidFill>
                  <a:srgbClr val="C54413"/>
                </a:solidFill>
              </a:defRPr>
            </a:lvl1pPr>
            <a:lvl2pPr>
              <a:defRPr>
                <a:solidFill>
                  <a:srgbClr val="C54413"/>
                </a:solidFill>
              </a:defRPr>
            </a:lvl2pPr>
            <a:lvl3pPr>
              <a:defRPr>
                <a:solidFill>
                  <a:srgbClr val="C54413"/>
                </a:solidFill>
              </a:defRPr>
            </a:lvl3pPr>
            <a:lvl4pPr>
              <a:defRPr>
                <a:solidFill>
                  <a:srgbClr val="C54413"/>
                </a:solidFill>
              </a:defRPr>
            </a:lvl4pPr>
            <a:lvl5pPr>
              <a:defRPr>
                <a:solidFill>
                  <a:srgbClr val="C54413"/>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3DCA8C1-586E-447D-BF17-580202C5D88A}"/>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8" name="Footer Placeholder 7">
            <a:extLst>
              <a:ext uri="{FF2B5EF4-FFF2-40B4-BE49-F238E27FC236}">
                <a16:creationId xmlns:a16="http://schemas.microsoft.com/office/drawing/2014/main" id="{C28DAA72-F716-4951-E9CB-5AD6A15D6B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4A10D60-0052-1A1D-83DC-A9B12B2A9448}"/>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2075645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rgbClr val="9842A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E8200-8383-8031-DE6A-EBCF4647BCAC}"/>
              </a:ext>
            </a:extLst>
          </p:cNvPr>
          <p:cNvSpPr>
            <a:spLocks noGrp="1"/>
          </p:cNvSpPr>
          <p:nvPr>
            <p:ph type="title"/>
          </p:nvPr>
        </p:nvSpPr>
        <p:spPr/>
        <p:txBody>
          <a:bodyPr/>
          <a:lstStyle>
            <a:lvl1pPr>
              <a:defRPr>
                <a:solidFill>
                  <a:srgbClr val="F6B1BF"/>
                </a:solidFill>
              </a:defRPr>
            </a:lvl1pPr>
          </a:lstStyle>
          <a:p>
            <a:r>
              <a:rPr lang="en-US"/>
              <a:t>Click to edit Master title style</a:t>
            </a:r>
          </a:p>
        </p:txBody>
      </p:sp>
      <p:sp>
        <p:nvSpPr>
          <p:cNvPr id="3" name="Date Placeholder 2">
            <a:extLst>
              <a:ext uri="{FF2B5EF4-FFF2-40B4-BE49-F238E27FC236}">
                <a16:creationId xmlns:a16="http://schemas.microsoft.com/office/drawing/2014/main" id="{9BB421BE-FAD0-3010-3651-1D42DA0B059E}"/>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4" name="Footer Placeholder 3">
            <a:extLst>
              <a:ext uri="{FF2B5EF4-FFF2-40B4-BE49-F238E27FC236}">
                <a16:creationId xmlns:a16="http://schemas.microsoft.com/office/drawing/2014/main" id="{95E91AF8-2DEE-C706-7B30-7030D701F8B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46CA7BC-72FA-2DAE-A445-F304C6101FAA}"/>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106107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rgbClr val="D24B1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676AA-BFFD-8804-71C0-68CCE69510D8}"/>
              </a:ext>
            </a:extLst>
          </p:cNvPr>
          <p:cNvSpPr>
            <a:spLocks noGrp="1"/>
          </p:cNvSpPr>
          <p:nvPr>
            <p:ph type="title"/>
          </p:nvPr>
        </p:nvSpPr>
        <p:spPr>
          <a:xfrm>
            <a:off x="839788" y="457200"/>
            <a:ext cx="3932237" cy="1600200"/>
          </a:xfrm>
        </p:spPr>
        <p:txBody>
          <a:bodyPr anchor="b"/>
          <a:lstStyle>
            <a:lvl1pPr>
              <a:defRPr sz="3200">
                <a:solidFill>
                  <a:srgbClr val="FCF5F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565BA343-EFBC-F8A1-3375-BE019185CB8E}"/>
              </a:ext>
            </a:extLst>
          </p:cNvPr>
          <p:cNvSpPr>
            <a:spLocks noGrp="1"/>
          </p:cNvSpPr>
          <p:nvPr>
            <p:ph idx="1"/>
          </p:nvPr>
        </p:nvSpPr>
        <p:spPr>
          <a:xfrm>
            <a:off x="5183188" y="987425"/>
            <a:ext cx="6172200" cy="4873625"/>
          </a:xfrm>
        </p:spPr>
        <p:txBody>
          <a:bodyPr/>
          <a:lstStyle>
            <a:lvl1pPr>
              <a:defRPr sz="3200">
                <a:solidFill>
                  <a:srgbClr val="FCF5F1"/>
                </a:solidFill>
              </a:defRPr>
            </a:lvl1pPr>
            <a:lvl2pPr>
              <a:defRPr sz="2800">
                <a:solidFill>
                  <a:srgbClr val="FCF5F1"/>
                </a:solidFill>
              </a:defRPr>
            </a:lvl2pPr>
            <a:lvl3pPr>
              <a:defRPr sz="2400">
                <a:solidFill>
                  <a:srgbClr val="FCF5F1"/>
                </a:solidFill>
              </a:defRPr>
            </a:lvl3pPr>
            <a:lvl4pPr>
              <a:defRPr sz="2000">
                <a:solidFill>
                  <a:srgbClr val="FCF5F1"/>
                </a:solidFill>
              </a:defRPr>
            </a:lvl4pPr>
            <a:lvl5pPr>
              <a:defRPr sz="2000">
                <a:solidFill>
                  <a:srgbClr val="FCF5F1"/>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71226BF-9488-47B9-4D5E-DE39C1E835B8}"/>
              </a:ext>
            </a:extLst>
          </p:cNvPr>
          <p:cNvSpPr>
            <a:spLocks noGrp="1"/>
          </p:cNvSpPr>
          <p:nvPr>
            <p:ph type="body" sz="half" idx="2"/>
          </p:nvPr>
        </p:nvSpPr>
        <p:spPr>
          <a:xfrm>
            <a:off x="839788" y="2057400"/>
            <a:ext cx="3932237" cy="3811588"/>
          </a:xfrm>
        </p:spPr>
        <p:txBody>
          <a:bodyPr/>
          <a:lstStyle>
            <a:lvl1pPr marL="0" indent="0">
              <a:buNone/>
              <a:defRPr sz="1600">
                <a:solidFill>
                  <a:srgbClr val="FCF5F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BD877B-40D6-A261-A88C-E9E96D6ABDA8}"/>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6" name="Footer Placeholder 5">
            <a:extLst>
              <a:ext uri="{FF2B5EF4-FFF2-40B4-BE49-F238E27FC236}">
                <a16:creationId xmlns:a16="http://schemas.microsoft.com/office/drawing/2014/main" id="{E72CF560-EA46-FF22-9A0E-104A95C8DE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71B750-9671-F72D-1011-1BB167BF1726}"/>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3193773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rgbClr val="D4955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91618-0922-B6C5-908E-AC07105A91D4}"/>
              </a:ext>
            </a:extLst>
          </p:cNvPr>
          <p:cNvSpPr>
            <a:spLocks noGrp="1"/>
          </p:cNvSpPr>
          <p:nvPr>
            <p:ph type="title"/>
          </p:nvPr>
        </p:nvSpPr>
        <p:spPr>
          <a:xfrm>
            <a:off x="839788" y="457200"/>
            <a:ext cx="3932237" cy="1600200"/>
          </a:xfrm>
        </p:spPr>
        <p:txBody>
          <a:bodyPr anchor="b"/>
          <a:lstStyle>
            <a:lvl1pPr>
              <a:defRPr sz="3200">
                <a:solidFill>
                  <a:srgbClr val="F5E2D3"/>
                </a:solidFill>
              </a:defRPr>
            </a:lvl1pPr>
          </a:lstStyle>
          <a:p>
            <a:r>
              <a:rPr lang="en-US"/>
              <a:t>Click to edit Master title style</a:t>
            </a:r>
          </a:p>
        </p:txBody>
      </p:sp>
      <p:sp>
        <p:nvSpPr>
          <p:cNvPr id="3" name="Picture Placeholder 2">
            <a:extLst>
              <a:ext uri="{FF2B5EF4-FFF2-40B4-BE49-F238E27FC236}">
                <a16:creationId xmlns:a16="http://schemas.microsoft.com/office/drawing/2014/main" id="{A125386D-EC08-BDED-4D7C-75E2CD5C6410}"/>
              </a:ext>
            </a:extLst>
          </p:cNvPr>
          <p:cNvSpPr>
            <a:spLocks noGrp="1"/>
          </p:cNvSpPr>
          <p:nvPr>
            <p:ph type="pic" idx="1"/>
          </p:nvPr>
        </p:nvSpPr>
        <p:spPr>
          <a:xfrm>
            <a:off x="5183188" y="987425"/>
            <a:ext cx="6172200" cy="4873625"/>
          </a:xfrm>
        </p:spPr>
        <p:txBody>
          <a:bodyPr/>
          <a:lstStyle>
            <a:lvl1pPr marL="0" indent="0">
              <a:buNone/>
              <a:defRPr sz="3200">
                <a:solidFill>
                  <a:srgbClr val="FCF5F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AFD397B-EE66-2898-E815-91F7AC6F3A4A}"/>
              </a:ext>
            </a:extLst>
          </p:cNvPr>
          <p:cNvSpPr>
            <a:spLocks noGrp="1"/>
          </p:cNvSpPr>
          <p:nvPr>
            <p:ph type="body" sz="half" idx="2"/>
          </p:nvPr>
        </p:nvSpPr>
        <p:spPr>
          <a:xfrm>
            <a:off x="839788" y="2057400"/>
            <a:ext cx="3932237" cy="3811588"/>
          </a:xfrm>
        </p:spPr>
        <p:txBody>
          <a:bodyPr/>
          <a:lstStyle>
            <a:lvl1pPr marL="0" indent="0">
              <a:buNone/>
              <a:defRPr sz="1600">
                <a:solidFill>
                  <a:srgbClr val="FCF5F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0CB14A-265A-414C-4E0C-7135F5D46AD0}"/>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6" name="Footer Placeholder 5">
            <a:extLst>
              <a:ext uri="{FF2B5EF4-FFF2-40B4-BE49-F238E27FC236}">
                <a16:creationId xmlns:a16="http://schemas.microsoft.com/office/drawing/2014/main" id="{272BDD7E-9CD2-551F-FCF3-176A55A5AB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63D086-E714-4BB9-B68C-49B6B1AC53AD}"/>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877998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673AA17-7421-9A17-7E0D-F2E694B764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ACC0A64-AED4-A289-2381-F04B315B89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4"/>
            <a:endParaRPr lang="en-US"/>
          </a:p>
        </p:txBody>
      </p:sp>
      <p:sp>
        <p:nvSpPr>
          <p:cNvPr id="4" name="Date Placeholder 3">
            <a:extLst>
              <a:ext uri="{FF2B5EF4-FFF2-40B4-BE49-F238E27FC236}">
                <a16:creationId xmlns:a16="http://schemas.microsoft.com/office/drawing/2014/main" id="{AE0BFBC3-35A9-965B-FF44-8849B86906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86BED91-347B-1245-8EA4-FFA81D15DF2C}" type="datetimeFigureOut">
              <a:rPr lang="en-US" smtClean="0"/>
              <a:t>7/10/2025</a:t>
            </a:fld>
            <a:endParaRPr lang="en-US"/>
          </a:p>
        </p:txBody>
      </p:sp>
      <p:sp>
        <p:nvSpPr>
          <p:cNvPr id="5" name="Footer Placeholder 4">
            <a:extLst>
              <a:ext uri="{FF2B5EF4-FFF2-40B4-BE49-F238E27FC236}">
                <a16:creationId xmlns:a16="http://schemas.microsoft.com/office/drawing/2014/main" id="{3B3B5A1F-1218-4C99-A8ED-3007CBBDC7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4733947-C8B9-575C-2555-ED88928DA9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1A5AE33-05BE-4A45-86CB-277CBEECB6ED}" type="slidenum">
              <a:rPr lang="en-US" smtClean="0"/>
              <a:t>‹#›</a:t>
            </a:fld>
            <a:endParaRPr lang="en-US"/>
          </a:p>
        </p:txBody>
      </p:sp>
    </p:spTree>
    <p:extLst>
      <p:ext uri="{BB962C8B-B14F-4D97-AF65-F5344CB8AC3E}">
        <p14:creationId xmlns:p14="http://schemas.microsoft.com/office/powerpoint/2010/main" val="11261865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b="1" i="0" kern="1200">
          <a:solidFill>
            <a:schemeClr val="tx1"/>
          </a:solidFill>
          <a:latin typeface="+mj-lt"/>
          <a:ea typeface="DynaPuff SemiBold" pitchFamily="2" charset="77"/>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mn-lt"/>
          <a:ea typeface="EB Garamond Medium" pitchFamily="2" charset="0"/>
          <a:cs typeface="EB Garamond Medium" pitchFamily="2"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mn-lt"/>
          <a:ea typeface="EB Garamond Medium" pitchFamily="2" charset="0"/>
          <a:cs typeface="EB Garamond Medium" pitchFamily="2"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mn-lt"/>
          <a:ea typeface="EB Garamond Medium" pitchFamily="2" charset="0"/>
          <a:cs typeface="EB Garamond Medium" pitchFamily="2"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mn-lt"/>
          <a:ea typeface="EB Garamond Medium" pitchFamily="2" charset="0"/>
          <a:cs typeface="EB Garamond Medium" pitchFamily="2"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mn-lt"/>
          <a:ea typeface="EB Garamond Medium" pitchFamily="2" charset="0"/>
          <a:cs typeface="EB Garamond Medium"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s/_rels/slide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1.xml"/><Relationship Id="rId5" Type="http://schemas.openxmlformats.org/officeDocument/2006/relationships/image" Target="../media/image23.png"/><Relationship Id="rId4" Type="http://schemas.openxmlformats.org/officeDocument/2006/relationships/image" Target="../media/image22.png"/></Relationships>
</file>

<file path=ppt/slides/_rels/slide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hyperlink" Target="https://www.monash.edu/about/who/equity-diversity-inclusion/staff/equitable-decision-making/unconscious-bias" TargetMode="External"/><Relationship Id="rId1" Type="http://schemas.openxmlformats.org/officeDocument/2006/relationships/slideLayout" Target="../slideLayouts/slideLayout2.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070BB"/>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5CD4146E-5B56-0D08-6F0C-6FFB825E3957}"/>
              </a:ext>
            </a:extLst>
          </p:cNvPr>
          <p:cNvPicPr>
            <a:picLocks noChangeAspect="1"/>
          </p:cNvPicPr>
          <p:nvPr/>
        </p:nvPicPr>
        <p:blipFill>
          <a:blip r:embed="rId3">
            <a:alphaModFix amt="70000"/>
          </a:blip>
          <a:stretch>
            <a:fillRect/>
          </a:stretch>
        </p:blipFill>
        <p:spPr>
          <a:xfrm rot="15729557">
            <a:off x="-1038186" y="2278239"/>
            <a:ext cx="5864147" cy="4485822"/>
          </a:xfrm>
          <a:prstGeom prst="rect">
            <a:avLst/>
          </a:prstGeom>
        </p:spPr>
      </p:pic>
      <p:pic>
        <p:nvPicPr>
          <p:cNvPr id="16" name="Picture 15">
            <a:extLst>
              <a:ext uri="{FF2B5EF4-FFF2-40B4-BE49-F238E27FC236}">
                <a16:creationId xmlns:a16="http://schemas.microsoft.com/office/drawing/2014/main" id="{C877F521-CBA3-162B-3D17-E5EE7B007ECA}"/>
              </a:ext>
            </a:extLst>
          </p:cNvPr>
          <p:cNvPicPr>
            <a:picLocks noChangeAspect="1"/>
          </p:cNvPicPr>
          <p:nvPr/>
        </p:nvPicPr>
        <p:blipFill>
          <a:blip r:embed="rId4"/>
          <a:stretch>
            <a:fillRect/>
          </a:stretch>
        </p:blipFill>
        <p:spPr>
          <a:xfrm rot="1403770">
            <a:off x="6973504" y="1302163"/>
            <a:ext cx="5372835" cy="6051714"/>
          </a:xfrm>
          <a:prstGeom prst="rect">
            <a:avLst/>
          </a:prstGeom>
        </p:spPr>
      </p:pic>
      <p:pic>
        <p:nvPicPr>
          <p:cNvPr id="4" name="Picture 3">
            <a:extLst>
              <a:ext uri="{FF2B5EF4-FFF2-40B4-BE49-F238E27FC236}">
                <a16:creationId xmlns:a16="http://schemas.microsoft.com/office/drawing/2014/main" id="{4A58C7ED-3B07-EFA2-A3C7-659380555DA4}"/>
              </a:ext>
            </a:extLst>
          </p:cNvPr>
          <p:cNvPicPr>
            <a:picLocks noChangeAspect="1"/>
          </p:cNvPicPr>
          <p:nvPr/>
        </p:nvPicPr>
        <p:blipFill>
          <a:blip r:embed="rId5"/>
          <a:stretch>
            <a:fillRect/>
          </a:stretch>
        </p:blipFill>
        <p:spPr>
          <a:xfrm>
            <a:off x="2532078" y="4521150"/>
            <a:ext cx="2501900" cy="2133600"/>
          </a:xfrm>
          <a:prstGeom prst="rect">
            <a:avLst/>
          </a:prstGeom>
        </p:spPr>
      </p:pic>
      <p:pic>
        <p:nvPicPr>
          <p:cNvPr id="3" name="Picture 2">
            <a:extLst>
              <a:ext uri="{FF2B5EF4-FFF2-40B4-BE49-F238E27FC236}">
                <a16:creationId xmlns:a16="http://schemas.microsoft.com/office/drawing/2014/main" id="{EEB9E67A-E0FE-EAF9-1171-5247A8F9EDC6}"/>
              </a:ext>
            </a:extLst>
          </p:cNvPr>
          <p:cNvPicPr>
            <a:picLocks noChangeAspect="1"/>
          </p:cNvPicPr>
          <p:nvPr/>
        </p:nvPicPr>
        <p:blipFill>
          <a:blip r:embed="rId6"/>
          <a:stretch>
            <a:fillRect/>
          </a:stretch>
        </p:blipFill>
        <p:spPr>
          <a:xfrm>
            <a:off x="3604814" y="2103220"/>
            <a:ext cx="1485900" cy="1841500"/>
          </a:xfrm>
          <a:prstGeom prst="rect">
            <a:avLst/>
          </a:prstGeom>
        </p:spPr>
      </p:pic>
      <p:pic>
        <p:nvPicPr>
          <p:cNvPr id="7" name="Picture 6">
            <a:extLst>
              <a:ext uri="{FF2B5EF4-FFF2-40B4-BE49-F238E27FC236}">
                <a16:creationId xmlns:a16="http://schemas.microsoft.com/office/drawing/2014/main" id="{E1097EB2-FAAC-1D05-9CB5-739118EAF75D}"/>
              </a:ext>
            </a:extLst>
          </p:cNvPr>
          <p:cNvPicPr>
            <a:picLocks noChangeAspect="1"/>
          </p:cNvPicPr>
          <p:nvPr/>
        </p:nvPicPr>
        <p:blipFill>
          <a:blip r:embed="rId7"/>
          <a:stretch>
            <a:fillRect/>
          </a:stretch>
        </p:blipFill>
        <p:spPr>
          <a:xfrm>
            <a:off x="8587187" y="558347"/>
            <a:ext cx="3733800" cy="3632200"/>
          </a:xfrm>
          <a:prstGeom prst="rect">
            <a:avLst/>
          </a:prstGeom>
        </p:spPr>
      </p:pic>
      <p:pic>
        <p:nvPicPr>
          <p:cNvPr id="8" name="Picture 7">
            <a:extLst>
              <a:ext uri="{FF2B5EF4-FFF2-40B4-BE49-F238E27FC236}">
                <a16:creationId xmlns:a16="http://schemas.microsoft.com/office/drawing/2014/main" id="{48404AD3-C511-5A26-07D0-35A0AFEBDDCC}"/>
              </a:ext>
            </a:extLst>
          </p:cNvPr>
          <p:cNvPicPr>
            <a:picLocks noChangeAspect="1"/>
          </p:cNvPicPr>
          <p:nvPr/>
        </p:nvPicPr>
        <p:blipFill>
          <a:blip r:embed="rId8"/>
          <a:stretch>
            <a:fillRect/>
          </a:stretch>
        </p:blipFill>
        <p:spPr>
          <a:xfrm>
            <a:off x="6096000" y="2243055"/>
            <a:ext cx="2501899" cy="2104772"/>
          </a:xfrm>
          <a:prstGeom prst="rect">
            <a:avLst/>
          </a:prstGeom>
        </p:spPr>
      </p:pic>
      <p:pic>
        <p:nvPicPr>
          <p:cNvPr id="9" name="Picture 8">
            <a:extLst>
              <a:ext uri="{FF2B5EF4-FFF2-40B4-BE49-F238E27FC236}">
                <a16:creationId xmlns:a16="http://schemas.microsoft.com/office/drawing/2014/main" id="{F9B15389-4830-14DE-E6E7-A0786714DB40}"/>
              </a:ext>
            </a:extLst>
          </p:cNvPr>
          <p:cNvPicPr>
            <a:picLocks noChangeAspect="1"/>
          </p:cNvPicPr>
          <p:nvPr/>
        </p:nvPicPr>
        <p:blipFill>
          <a:blip r:embed="rId9"/>
          <a:stretch>
            <a:fillRect/>
          </a:stretch>
        </p:blipFill>
        <p:spPr>
          <a:xfrm rot="16200000">
            <a:off x="-858437" y="3376737"/>
            <a:ext cx="4132615" cy="3571395"/>
          </a:xfrm>
          <a:prstGeom prst="rect">
            <a:avLst/>
          </a:prstGeom>
        </p:spPr>
      </p:pic>
      <p:pic>
        <p:nvPicPr>
          <p:cNvPr id="10" name="Picture 9">
            <a:extLst>
              <a:ext uri="{FF2B5EF4-FFF2-40B4-BE49-F238E27FC236}">
                <a16:creationId xmlns:a16="http://schemas.microsoft.com/office/drawing/2014/main" id="{0F51E527-8023-D983-9F3D-C697944D539E}"/>
              </a:ext>
            </a:extLst>
          </p:cNvPr>
          <p:cNvPicPr>
            <a:picLocks noChangeAspect="1"/>
          </p:cNvPicPr>
          <p:nvPr/>
        </p:nvPicPr>
        <p:blipFill>
          <a:blip r:embed="rId10"/>
          <a:stretch>
            <a:fillRect/>
          </a:stretch>
        </p:blipFill>
        <p:spPr>
          <a:xfrm>
            <a:off x="6103474" y="5019226"/>
            <a:ext cx="2743200" cy="2590800"/>
          </a:xfrm>
          <a:prstGeom prst="rect">
            <a:avLst/>
          </a:prstGeom>
        </p:spPr>
      </p:pic>
      <p:pic>
        <p:nvPicPr>
          <p:cNvPr id="11" name="Picture 10">
            <a:extLst>
              <a:ext uri="{FF2B5EF4-FFF2-40B4-BE49-F238E27FC236}">
                <a16:creationId xmlns:a16="http://schemas.microsoft.com/office/drawing/2014/main" id="{94E33C8F-2354-E639-0EA3-DAB5A0732DBD}"/>
              </a:ext>
            </a:extLst>
          </p:cNvPr>
          <p:cNvPicPr>
            <a:picLocks noChangeAspect="1"/>
          </p:cNvPicPr>
          <p:nvPr/>
        </p:nvPicPr>
        <p:blipFill>
          <a:blip r:embed="rId11"/>
          <a:stretch>
            <a:fillRect/>
          </a:stretch>
        </p:blipFill>
        <p:spPr>
          <a:xfrm>
            <a:off x="9659922" y="4674858"/>
            <a:ext cx="3265677" cy="1624795"/>
          </a:xfrm>
          <a:prstGeom prst="rect">
            <a:avLst/>
          </a:prstGeom>
        </p:spPr>
      </p:pic>
      <p:pic>
        <p:nvPicPr>
          <p:cNvPr id="14" name="Picture 13">
            <a:extLst>
              <a:ext uri="{FF2B5EF4-FFF2-40B4-BE49-F238E27FC236}">
                <a16:creationId xmlns:a16="http://schemas.microsoft.com/office/drawing/2014/main" id="{1066CF0D-3D71-12D8-F10B-CC61A36CA159}"/>
              </a:ext>
            </a:extLst>
          </p:cNvPr>
          <p:cNvPicPr>
            <a:picLocks noChangeAspect="1"/>
          </p:cNvPicPr>
          <p:nvPr/>
        </p:nvPicPr>
        <p:blipFill>
          <a:blip r:embed="rId12"/>
          <a:stretch>
            <a:fillRect/>
          </a:stretch>
        </p:blipFill>
        <p:spPr>
          <a:xfrm rot="20227267">
            <a:off x="655420" y="2350870"/>
            <a:ext cx="1104900" cy="673100"/>
          </a:xfrm>
          <a:prstGeom prst="rect">
            <a:avLst/>
          </a:prstGeom>
        </p:spPr>
      </p:pic>
      <p:pic>
        <p:nvPicPr>
          <p:cNvPr id="15" name="Picture 14">
            <a:extLst>
              <a:ext uri="{FF2B5EF4-FFF2-40B4-BE49-F238E27FC236}">
                <a16:creationId xmlns:a16="http://schemas.microsoft.com/office/drawing/2014/main" id="{E0CF14DC-2218-C56E-A7C4-5300E6B8DBB6}"/>
              </a:ext>
            </a:extLst>
          </p:cNvPr>
          <p:cNvPicPr>
            <a:picLocks noChangeAspect="1"/>
          </p:cNvPicPr>
          <p:nvPr/>
        </p:nvPicPr>
        <p:blipFill>
          <a:blip r:embed="rId13"/>
          <a:stretch>
            <a:fillRect/>
          </a:stretch>
        </p:blipFill>
        <p:spPr>
          <a:xfrm rot="10022108">
            <a:off x="4363806" y="-457653"/>
            <a:ext cx="990600" cy="1016000"/>
          </a:xfrm>
          <a:prstGeom prst="rect">
            <a:avLst/>
          </a:prstGeom>
        </p:spPr>
      </p:pic>
      <p:pic>
        <p:nvPicPr>
          <p:cNvPr id="2" name="Picture 1">
            <a:extLst>
              <a:ext uri="{FF2B5EF4-FFF2-40B4-BE49-F238E27FC236}">
                <a16:creationId xmlns:a16="http://schemas.microsoft.com/office/drawing/2014/main" id="{FBB12CF0-95BB-A46D-10C3-6FAA9F3B80B8}"/>
              </a:ext>
            </a:extLst>
          </p:cNvPr>
          <p:cNvPicPr>
            <a:picLocks noChangeAspect="1"/>
          </p:cNvPicPr>
          <p:nvPr/>
        </p:nvPicPr>
        <p:blipFill>
          <a:blip r:embed="rId14"/>
          <a:stretch>
            <a:fillRect/>
          </a:stretch>
        </p:blipFill>
        <p:spPr>
          <a:xfrm>
            <a:off x="243996" y="203250"/>
            <a:ext cx="10210091" cy="2209646"/>
          </a:xfrm>
          <a:prstGeom prst="rect">
            <a:avLst/>
          </a:prstGeom>
        </p:spPr>
      </p:pic>
    </p:spTree>
    <p:extLst>
      <p:ext uri="{BB962C8B-B14F-4D97-AF65-F5344CB8AC3E}">
        <p14:creationId xmlns:p14="http://schemas.microsoft.com/office/powerpoint/2010/main" val="2710959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DA8DA37-6224-BA06-9FAA-D1D07D3379E5}"/>
              </a:ext>
            </a:extLst>
          </p:cNvPr>
          <p:cNvSpPr txBox="1">
            <a:spLocks/>
          </p:cNvSpPr>
          <p:nvPr/>
        </p:nvSpPr>
        <p:spPr>
          <a:xfrm>
            <a:off x="951799" y="2380497"/>
            <a:ext cx="10515600" cy="1033689"/>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EB Garamond Medium" pitchFamily="2" charset="0"/>
                <a:ea typeface="EB Garamond Medium" pitchFamily="2" charset="0"/>
                <a:cs typeface="EB Garamond Medium" pitchFamily="2"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EB Garamond Medium" pitchFamily="2" charset="0"/>
                <a:ea typeface="EB Garamond Medium" pitchFamily="2" charset="0"/>
                <a:cs typeface="EB Garamond Medium" pitchFamily="2"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EB Garamond Medium" pitchFamily="2" charset="0"/>
                <a:ea typeface="EB Garamond Medium" pitchFamily="2" charset="0"/>
                <a:cs typeface="EB Garamond Medium" pitchFamily="2"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EB Garamond Medium" pitchFamily="2" charset="0"/>
                <a:ea typeface="EB Garamond Medium" pitchFamily="2" charset="0"/>
                <a:cs typeface="EB Garamond Medium" pitchFamily="2"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EB Garamond Medium" pitchFamily="2" charset="0"/>
                <a:ea typeface="EB Garamond Medium" pitchFamily="2" charset="0"/>
                <a:cs typeface="EB Garamond Medium"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effectLst/>
                <a:latin typeface="+mn-lt"/>
              </a:rPr>
              <a:t>Students observe and challenge assumptions made by themselves and AI about language and gender.</a:t>
            </a:r>
            <a:endParaRPr lang="en-US">
              <a:latin typeface="+mn-lt"/>
            </a:endParaRPr>
          </a:p>
        </p:txBody>
      </p:sp>
      <p:sp>
        <p:nvSpPr>
          <p:cNvPr id="5" name="Content Placeholder 2">
            <a:extLst>
              <a:ext uri="{FF2B5EF4-FFF2-40B4-BE49-F238E27FC236}">
                <a16:creationId xmlns:a16="http://schemas.microsoft.com/office/drawing/2014/main" id="{76142B5D-E9CF-2270-EA51-49791E3DBA2C}"/>
              </a:ext>
            </a:extLst>
          </p:cNvPr>
          <p:cNvSpPr txBox="1">
            <a:spLocks/>
          </p:cNvSpPr>
          <p:nvPr/>
        </p:nvSpPr>
        <p:spPr>
          <a:xfrm>
            <a:off x="951799" y="4552580"/>
            <a:ext cx="10515600" cy="1033689"/>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EB Garamond Medium" pitchFamily="2" charset="0"/>
                <a:ea typeface="EB Garamond Medium" pitchFamily="2" charset="0"/>
                <a:cs typeface="EB Garamond Medium" pitchFamily="2"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EB Garamond Medium" pitchFamily="2" charset="0"/>
                <a:ea typeface="EB Garamond Medium" pitchFamily="2" charset="0"/>
                <a:cs typeface="EB Garamond Medium" pitchFamily="2"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EB Garamond Medium" pitchFamily="2" charset="0"/>
                <a:ea typeface="EB Garamond Medium" pitchFamily="2" charset="0"/>
                <a:cs typeface="EB Garamond Medium" pitchFamily="2"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EB Garamond Medium" pitchFamily="2" charset="0"/>
                <a:ea typeface="EB Garamond Medium" pitchFamily="2" charset="0"/>
                <a:cs typeface="EB Garamond Medium" pitchFamily="2"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EB Garamond Medium" pitchFamily="2" charset="0"/>
                <a:ea typeface="EB Garamond Medium" pitchFamily="2" charset="0"/>
                <a:cs typeface="EB Garamond Medium"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effectLst/>
                <a:latin typeface="+mn-lt"/>
              </a:rPr>
              <a:t>Students describe how AI can reflect human assumptions and stereotypes, especially around gender.</a:t>
            </a:r>
            <a:endParaRPr lang="en-US">
              <a:latin typeface="+mn-lt"/>
            </a:endParaRPr>
          </a:p>
        </p:txBody>
      </p:sp>
      <p:pic>
        <p:nvPicPr>
          <p:cNvPr id="6" name="Picture 5">
            <a:extLst>
              <a:ext uri="{FF2B5EF4-FFF2-40B4-BE49-F238E27FC236}">
                <a16:creationId xmlns:a16="http://schemas.microsoft.com/office/drawing/2014/main" id="{FEB31954-F9D7-7359-9964-FECE093E416C}"/>
              </a:ext>
            </a:extLst>
          </p:cNvPr>
          <p:cNvPicPr>
            <a:picLocks noChangeAspect="1"/>
          </p:cNvPicPr>
          <p:nvPr/>
        </p:nvPicPr>
        <p:blipFill>
          <a:blip r:embed="rId3"/>
          <a:stretch>
            <a:fillRect/>
          </a:stretch>
        </p:blipFill>
        <p:spPr>
          <a:xfrm>
            <a:off x="7586222" y="3263255"/>
            <a:ext cx="1320800" cy="1054100"/>
          </a:xfrm>
          <a:prstGeom prst="rect">
            <a:avLst/>
          </a:prstGeom>
        </p:spPr>
      </p:pic>
      <p:pic>
        <p:nvPicPr>
          <p:cNvPr id="7" name="Picture 6">
            <a:extLst>
              <a:ext uri="{FF2B5EF4-FFF2-40B4-BE49-F238E27FC236}">
                <a16:creationId xmlns:a16="http://schemas.microsoft.com/office/drawing/2014/main" id="{C2C569E7-20C5-3C68-B99A-FC4C87AEC1B5}"/>
              </a:ext>
            </a:extLst>
          </p:cNvPr>
          <p:cNvPicPr>
            <a:picLocks noChangeAspect="1"/>
          </p:cNvPicPr>
          <p:nvPr/>
        </p:nvPicPr>
        <p:blipFill>
          <a:blip r:embed="rId4"/>
          <a:stretch>
            <a:fillRect/>
          </a:stretch>
        </p:blipFill>
        <p:spPr>
          <a:xfrm rot="9765657">
            <a:off x="10278654" y="-493599"/>
            <a:ext cx="2150291" cy="2033002"/>
          </a:xfrm>
          <a:prstGeom prst="rect">
            <a:avLst/>
          </a:prstGeom>
        </p:spPr>
      </p:pic>
      <p:pic>
        <p:nvPicPr>
          <p:cNvPr id="8" name="Picture 7">
            <a:extLst>
              <a:ext uri="{FF2B5EF4-FFF2-40B4-BE49-F238E27FC236}">
                <a16:creationId xmlns:a16="http://schemas.microsoft.com/office/drawing/2014/main" id="{E8B2036A-985B-B316-9F55-CDF9BE16749B}"/>
              </a:ext>
            </a:extLst>
          </p:cNvPr>
          <p:cNvPicPr>
            <a:picLocks noChangeAspect="1"/>
          </p:cNvPicPr>
          <p:nvPr/>
        </p:nvPicPr>
        <p:blipFill>
          <a:blip r:embed="rId5"/>
          <a:stretch>
            <a:fillRect/>
          </a:stretch>
        </p:blipFill>
        <p:spPr>
          <a:xfrm>
            <a:off x="264562" y="439995"/>
            <a:ext cx="1455835" cy="1067613"/>
          </a:xfrm>
          <a:prstGeom prst="rect">
            <a:avLst/>
          </a:prstGeom>
        </p:spPr>
      </p:pic>
      <p:pic>
        <p:nvPicPr>
          <p:cNvPr id="9" name="Picture 8">
            <a:extLst>
              <a:ext uri="{FF2B5EF4-FFF2-40B4-BE49-F238E27FC236}">
                <a16:creationId xmlns:a16="http://schemas.microsoft.com/office/drawing/2014/main" id="{39EE1913-6D5D-091B-0F0B-C00A70E88C6A}"/>
              </a:ext>
            </a:extLst>
          </p:cNvPr>
          <p:cNvPicPr>
            <a:picLocks noChangeAspect="1"/>
          </p:cNvPicPr>
          <p:nvPr/>
        </p:nvPicPr>
        <p:blipFill>
          <a:blip r:embed="rId6"/>
          <a:stretch>
            <a:fillRect/>
          </a:stretch>
        </p:blipFill>
        <p:spPr>
          <a:xfrm rot="12985188">
            <a:off x="-65315" y="5790821"/>
            <a:ext cx="6606073" cy="3389556"/>
          </a:xfrm>
          <a:prstGeom prst="rect">
            <a:avLst/>
          </a:prstGeom>
        </p:spPr>
      </p:pic>
      <p:pic>
        <p:nvPicPr>
          <p:cNvPr id="10" name="Picture 9">
            <a:extLst>
              <a:ext uri="{FF2B5EF4-FFF2-40B4-BE49-F238E27FC236}">
                <a16:creationId xmlns:a16="http://schemas.microsoft.com/office/drawing/2014/main" id="{1459771E-5656-C456-9A97-899571FA9250}"/>
              </a:ext>
            </a:extLst>
          </p:cNvPr>
          <p:cNvPicPr>
            <a:picLocks noChangeAspect="1"/>
          </p:cNvPicPr>
          <p:nvPr/>
        </p:nvPicPr>
        <p:blipFill>
          <a:blip r:embed="rId7"/>
          <a:stretch>
            <a:fillRect/>
          </a:stretch>
        </p:blipFill>
        <p:spPr>
          <a:xfrm rot="18347010">
            <a:off x="1560026" y="-53194"/>
            <a:ext cx="631866" cy="820482"/>
          </a:xfrm>
          <a:prstGeom prst="rect">
            <a:avLst/>
          </a:prstGeom>
        </p:spPr>
      </p:pic>
      <p:pic>
        <p:nvPicPr>
          <p:cNvPr id="13" name="Picture 12">
            <a:extLst>
              <a:ext uri="{FF2B5EF4-FFF2-40B4-BE49-F238E27FC236}">
                <a16:creationId xmlns:a16="http://schemas.microsoft.com/office/drawing/2014/main" id="{1BAD0E4B-7E73-7E11-52A4-484BCC0569F2}"/>
              </a:ext>
            </a:extLst>
          </p:cNvPr>
          <p:cNvPicPr>
            <a:picLocks noChangeAspect="1"/>
          </p:cNvPicPr>
          <p:nvPr/>
        </p:nvPicPr>
        <p:blipFill>
          <a:blip r:embed="rId8"/>
          <a:stretch>
            <a:fillRect/>
          </a:stretch>
        </p:blipFill>
        <p:spPr>
          <a:xfrm>
            <a:off x="724601" y="1167456"/>
            <a:ext cx="10515600" cy="1302048"/>
          </a:xfrm>
          <a:prstGeom prst="rect">
            <a:avLst/>
          </a:prstGeom>
        </p:spPr>
      </p:pic>
      <p:pic>
        <p:nvPicPr>
          <p:cNvPr id="14" name="Picture 13">
            <a:extLst>
              <a:ext uri="{FF2B5EF4-FFF2-40B4-BE49-F238E27FC236}">
                <a16:creationId xmlns:a16="http://schemas.microsoft.com/office/drawing/2014/main" id="{2796F764-90B6-1C9D-61A0-9876DB66E855}"/>
              </a:ext>
            </a:extLst>
          </p:cNvPr>
          <p:cNvPicPr>
            <a:picLocks noChangeAspect="1"/>
          </p:cNvPicPr>
          <p:nvPr/>
        </p:nvPicPr>
        <p:blipFill>
          <a:blip r:embed="rId9"/>
          <a:stretch>
            <a:fillRect/>
          </a:stretch>
        </p:blipFill>
        <p:spPr>
          <a:xfrm>
            <a:off x="724601" y="3326839"/>
            <a:ext cx="10562669" cy="1307877"/>
          </a:xfrm>
          <a:prstGeom prst="rect">
            <a:avLst/>
          </a:prstGeom>
        </p:spPr>
      </p:pic>
    </p:spTree>
    <p:extLst>
      <p:ext uri="{BB962C8B-B14F-4D97-AF65-F5344CB8AC3E}">
        <p14:creationId xmlns:p14="http://schemas.microsoft.com/office/powerpoint/2010/main" val="94284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7DBB970-57C1-3C13-7C12-13A91B5AAEA6}"/>
              </a:ext>
            </a:extLst>
          </p:cNvPr>
          <p:cNvSpPr>
            <a:spLocks noGrp="1"/>
          </p:cNvSpPr>
          <p:nvPr>
            <p:ph type="subTitle" idx="1"/>
          </p:nvPr>
        </p:nvSpPr>
        <p:spPr>
          <a:xfrm>
            <a:off x="1524000" y="2165682"/>
            <a:ext cx="7532914" cy="3181821"/>
          </a:xfrm>
        </p:spPr>
        <p:txBody>
          <a:bodyPr>
            <a:normAutofit/>
          </a:bodyPr>
          <a:lstStyle/>
          <a:p>
            <a:pPr marL="457200" indent="-457200" algn="l">
              <a:buFont typeface="+mj-lt"/>
              <a:buAutoNum type="arabicPeriod"/>
            </a:pPr>
            <a:r>
              <a:rPr lang="en-US" sz="2600">
                <a:effectLst/>
                <a:latin typeface="+mn-lt"/>
                <a:cs typeface="Dubai" panose="020B0503030403030204" pitchFamily="34" charset="-78"/>
              </a:rPr>
              <a:t>Listen to the prompt </a:t>
            </a:r>
          </a:p>
          <a:p>
            <a:pPr marL="457200" indent="-457200" algn="l">
              <a:buFont typeface="+mj-lt"/>
              <a:buAutoNum type="arabicPeriod"/>
            </a:pPr>
            <a:r>
              <a:rPr lang="en-US" sz="2600">
                <a:effectLst/>
                <a:latin typeface="+mn-lt"/>
                <a:cs typeface="Dubai" panose="020B0503030403030204" pitchFamily="34" charset="-78"/>
              </a:rPr>
              <a:t>As a group, predict what you might see and </a:t>
            </a:r>
            <a:r>
              <a:rPr lang="en-US" sz="2600" b="1">
                <a:effectLst/>
                <a:latin typeface="+mn-lt"/>
                <a:ea typeface="EB Garamond ExtraBold" pitchFamily="2" charset="0"/>
                <a:cs typeface="Dubai" panose="020B0503030403030204" pitchFamily="34" charset="-78"/>
              </a:rPr>
              <a:t>make a list </a:t>
            </a:r>
            <a:r>
              <a:rPr lang="en-US" sz="2600">
                <a:effectLst/>
                <a:latin typeface="+mn-lt"/>
                <a:cs typeface="Dubai" panose="020B0503030403030204" pitchFamily="34" charset="-78"/>
              </a:rPr>
              <a:t>of your predictions</a:t>
            </a:r>
          </a:p>
          <a:p>
            <a:pPr marL="457200" indent="-457200" algn="l">
              <a:buFont typeface="+mj-lt"/>
              <a:buAutoNum type="arabicPeriod"/>
            </a:pPr>
            <a:r>
              <a:rPr lang="en-US" sz="2600">
                <a:effectLst/>
                <a:latin typeface="+mn-lt"/>
                <a:cs typeface="Dubai" panose="020B0503030403030204" pitchFamily="34" charset="-78"/>
              </a:rPr>
              <a:t>Enter the prompt in the platform to generate an image </a:t>
            </a:r>
          </a:p>
          <a:p>
            <a:pPr marL="457200" indent="-457200" algn="l">
              <a:buFont typeface="+mj-lt"/>
              <a:buAutoNum type="arabicPeriod"/>
            </a:pPr>
            <a:r>
              <a:rPr lang="en-US" sz="2600">
                <a:effectLst/>
                <a:latin typeface="+mn-lt"/>
                <a:cs typeface="Dubai" panose="020B0503030403030204" pitchFamily="34" charset="-78"/>
              </a:rPr>
              <a:t>Tick or cross whether your predictions were true. If cross, what were you shown instead? </a:t>
            </a:r>
            <a:endParaRPr lang="en-US" sz="2600">
              <a:latin typeface="+mn-lt"/>
              <a:cs typeface="Dubai" panose="020B0503030403030204" pitchFamily="34" charset="-78"/>
            </a:endParaRPr>
          </a:p>
        </p:txBody>
      </p:sp>
      <p:pic>
        <p:nvPicPr>
          <p:cNvPr id="4" name="Picture 3">
            <a:extLst>
              <a:ext uri="{FF2B5EF4-FFF2-40B4-BE49-F238E27FC236}">
                <a16:creationId xmlns:a16="http://schemas.microsoft.com/office/drawing/2014/main" id="{57CCA1A7-9808-79AE-4D66-8BEB4CF64A10}"/>
              </a:ext>
            </a:extLst>
          </p:cNvPr>
          <p:cNvPicPr>
            <a:picLocks noChangeAspect="1"/>
          </p:cNvPicPr>
          <p:nvPr/>
        </p:nvPicPr>
        <p:blipFill>
          <a:blip r:embed="rId2"/>
          <a:stretch>
            <a:fillRect/>
          </a:stretch>
        </p:blipFill>
        <p:spPr>
          <a:xfrm>
            <a:off x="0" y="4965025"/>
            <a:ext cx="2132685" cy="2086722"/>
          </a:xfrm>
          <a:prstGeom prst="rect">
            <a:avLst/>
          </a:prstGeom>
        </p:spPr>
      </p:pic>
      <p:pic>
        <p:nvPicPr>
          <p:cNvPr id="6" name="Picture 5">
            <a:extLst>
              <a:ext uri="{FF2B5EF4-FFF2-40B4-BE49-F238E27FC236}">
                <a16:creationId xmlns:a16="http://schemas.microsoft.com/office/drawing/2014/main" id="{38C1ACF1-3AE6-4C21-8C86-5FE83FBFF19A}"/>
              </a:ext>
            </a:extLst>
          </p:cNvPr>
          <p:cNvPicPr>
            <a:picLocks noChangeAspect="1"/>
          </p:cNvPicPr>
          <p:nvPr/>
        </p:nvPicPr>
        <p:blipFill>
          <a:blip r:embed="rId3"/>
          <a:stretch>
            <a:fillRect/>
          </a:stretch>
        </p:blipFill>
        <p:spPr>
          <a:xfrm>
            <a:off x="9582434" y="3040975"/>
            <a:ext cx="2806700" cy="3848100"/>
          </a:xfrm>
          <a:prstGeom prst="rect">
            <a:avLst/>
          </a:prstGeom>
        </p:spPr>
      </p:pic>
      <p:pic>
        <p:nvPicPr>
          <p:cNvPr id="8" name="Picture 7">
            <a:extLst>
              <a:ext uri="{FF2B5EF4-FFF2-40B4-BE49-F238E27FC236}">
                <a16:creationId xmlns:a16="http://schemas.microsoft.com/office/drawing/2014/main" id="{179F96CE-1FCD-05F5-4244-0C10ACF710B3}"/>
              </a:ext>
            </a:extLst>
          </p:cNvPr>
          <p:cNvPicPr>
            <a:picLocks noChangeAspect="1"/>
          </p:cNvPicPr>
          <p:nvPr/>
        </p:nvPicPr>
        <p:blipFill>
          <a:blip r:embed="rId4"/>
          <a:stretch>
            <a:fillRect/>
          </a:stretch>
        </p:blipFill>
        <p:spPr>
          <a:xfrm>
            <a:off x="9877566" y="503923"/>
            <a:ext cx="1858600" cy="1607905"/>
          </a:xfrm>
          <a:prstGeom prst="rect">
            <a:avLst/>
          </a:prstGeom>
        </p:spPr>
      </p:pic>
      <p:pic>
        <p:nvPicPr>
          <p:cNvPr id="5" name="Picture 4">
            <a:extLst>
              <a:ext uri="{FF2B5EF4-FFF2-40B4-BE49-F238E27FC236}">
                <a16:creationId xmlns:a16="http://schemas.microsoft.com/office/drawing/2014/main" id="{3A35ACBA-1DD7-92F6-0917-22CC8EDDB280}"/>
              </a:ext>
            </a:extLst>
          </p:cNvPr>
          <p:cNvPicPr>
            <a:picLocks noChangeAspect="1"/>
          </p:cNvPicPr>
          <p:nvPr/>
        </p:nvPicPr>
        <p:blipFill>
          <a:blip r:embed="rId5"/>
          <a:stretch>
            <a:fillRect/>
          </a:stretch>
        </p:blipFill>
        <p:spPr>
          <a:xfrm>
            <a:off x="1185154" y="837352"/>
            <a:ext cx="9482846" cy="1607905"/>
          </a:xfrm>
          <a:prstGeom prst="rect">
            <a:avLst/>
          </a:prstGeom>
        </p:spPr>
      </p:pic>
    </p:spTree>
    <p:extLst>
      <p:ext uri="{BB962C8B-B14F-4D97-AF65-F5344CB8AC3E}">
        <p14:creationId xmlns:p14="http://schemas.microsoft.com/office/powerpoint/2010/main" val="3585475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93099D-0AE7-011A-52EE-373538FA3B67}"/>
              </a:ext>
            </a:extLst>
          </p:cNvPr>
          <p:cNvSpPr>
            <a:spLocks noGrp="1"/>
          </p:cNvSpPr>
          <p:nvPr>
            <p:ph idx="1"/>
          </p:nvPr>
        </p:nvSpPr>
        <p:spPr>
          <a:xfrm>
            <a:off x="838200" y="1825624"/>
            <a:ext cx="10515600" cy="3314591"/>
          </a:xfrm>
        </p:spPr>
        <p:txBody>
          <a:bodyPr vert="horz" lIns="91440" tIns="45720" rIns="91440" bIns="45720" rtlCol="0" anchor="t">
            <a:normAutofit lnSpcReduction="10000"/>
          </a:bodyPr>
          <a:lstStyle/>
          <a:p>
            <a:pPr marL="0" indent="0">
              <a:buNone/>
            </a:pPr>
            <a:r>
              <a:rPr lang="en-US" sz="3200">
                <a:effectLst/>
                <a:latin typeface="+mn-lt"/>
                <a:ea typeface="EB Garamond Medium"/>
              </a:rPr>
              <a:t>“Unconscious Bias is the attitudes and patterns of perceptions that are held subconsciously and can be very ingrained. Not dissimilar to stereotyping, these automatic associations can lead to assumptions that are not always accurate, and can have a detrimental impact in decision-making. We can carry unconscious bias about things like gender, race, ethnicity, disability, sexuality, or any other parts of people’s identity.”</a:t>
            </a:r>
            <a:endParaRPr lang="en-US">
              <a:latin typeface="+mn-lt"/>
              <a:ea typeface="EB Garamond Medium"/>
            </a:endParaRPr>
          </a:p>
        </p:txBody>
      </p:sp>
      <p:sp>
        <p:nvSpPr>
          <p:cNvPr id="6" name="TextBox 5">
            <a:extLst>
              <a:ext uri="{FF2B5EF4-FFF2-40B4-BE49-F238E27FC236}">
                <a16:creationId xmlns:a16="http://schemas.microsoft.com/office/drawing/2014/main" id="{DE5CCDBE-00D8-274F-7FFD-5043C3DCCF17}"/>
              </a:ext>
            </a:extLst>
          </p:cNvPr>
          <p:cNvSpPr txBox="1"/>
          <p:nvPr/>
        </p:nvSpPr>
        <p:spPr>
          <a:xfrm>
            <a:off x="7547429" y="5846544"/>
            <a:ext cx="4644571" cy="646331"/>
          </a:xfrm>
          <a:prstGeom prst="rect">
            <a:avLst/>
          </a:prstGeom>
          <a:noFill/>
        </p:spPr>
        <p:txBody>
          <a:bodyPr wrap="square" rtlCol="0">
            <a:spAutoFit/>
          </a:bodyPr>
          <a:lstStyle/>
          <a:p>
            <a:r>
              <a:rPr lang="en-US" sz="1200">
                <a:effectLst/>
                <a:ea typeface="EB Garamond Medium" pitchFamily="2" charset="0"/>
                <a:cs typeface="EB Garamond Medium" pitchFamily="2" charset="0"/>
              </a:rPr>
              <a:t>Monash University. (n.d.). </a:t>
            </a:r>
            <a:r>
              <a:rPr lang="en-US" sz="1200" i="1">
                <a:effectLst/>
                <a:ea typeface="EB Garamond ExtraBold" pitchFamily="2" charset="0"/>
                <a:cs typeface="EB Garamond ExtraBold" pitchFamily="2" charset="0"/>
              </a:rPr>
              <a:t>Unconscious bias.</a:t>
            </a:r>
          </a:p>
          <a:p>
            <a:r>
              <a:rPr lang="en-US" sz="1200">
                <a:effectLst/>
                <a:ea typeface="EB Garamond Medium" pitchFamily="2" charset="0"/>
                <a:cs typeface="EB Garamond Medium" pitchFamily="2" charset="0"/>
                <a:hlinkClick r:id="rId2"/>
              </a:rPr>
              <a:t>https://www.monash.edu/about/who/equity-diversity-inclusion/staff/equitable-decision-making/unconscious-bias</a:t>
            </a:r>
            <a:r>
              <a:rPr lang="en-US" sz="1200">
                <a:effectLst/>
                <a:ea typeface="EB Garamond Medium" pitchFamily="2" charset="0"/>
                <a:cs typeface="EB Garamond Medium" pitchFamily="2" charset="0"/>
              </a:rPr>
              <a:t> </a:t>
            </a:r>
            <a:endParaRPr lang="en-US" sz="1200">
              <a:ea typeface="EB Garamond Medium" pitchFamily="2" charset="0"/>
              <a:cs typeface="EB Garamond Medium" pitchFamily="2" charset="0"/>
            </a:endParaRPr>
          </a:p>
        </p:txBody>
      </p:sp>
      <p:pic>
        <p:nvPicPr>
          <p:cNvPr id="7" name="Picture 6">
            <a:extLst>
              <a:ext uri="{FF2B5EF4-FFF2-40B4-BE49-F238E27FC236}">
                <a16:creationId xmlns:a16="http://schemas.microsoft.com/office/drawing/2014/main" id="{8466B941-F607-FCF6-62A5-BA39F3214D02}"/>
              </a:ext>
            </a:extLst>
          </p:cNvPr>
          <p:cNvPicPr>
            <a:picLocks noChangeAspect="1"/>
          </p:cNvPicPr>
          <p:nvPr/>
        </p:nvPicPr>
        <p:blipFill>
          <a:blip r:embed="rId3"/>
          <a:stretch>
            <a:fillRect/>
          </a:stretch>
        </p:blipFill>
        <p:spPr>
          <a:xfrm rot="1960513">
            <a:off x="0" y="5043683"/>
            <a:ext cx="2225187" cy="2491357"/>
          </a:xfrm>
          <a:prstGeom prst="rect">
            <a:avLst/>
          </a:prstGeom>
        </p:spPr>
      </p:pic>
      <p:pic>
        <p:nvPicPr>
          <p:cNvPr id="8" name="Picture 7">
            <a:extLst>
              <a:ext uri="{FF2B5EF4-FFF2-40B4-BE49-F238E27FC236}">
                <a16:creationId xmlns:a16="http://schemas.microsoft.com/office/drawing/2014/main" id="{C580B989-71EC-F6F6-6346-2DD32C48D9E6}"/>
              </a:ext>
            </a:extLst>
          </p:cNvPr>
          <p:cNvPicPr>
            <a:picLocks noChangeAspect="1"/>
          </p:cNvPicPr>
          <p:nvPr/>
        </p:nvPicPr>
        <p:blipFill>
          <a:blip r:embed="rId4"/>
          <a:stretch>
            <a:fillRect/>
          </a:stretch>
        </p:blipFill>
        <p:spPr>
          <a:xfrm rot="15109755">
            <a:off x="8908143" y="-1131660"/>
            <a:ext cx="2946400" cy="3632200"/>
          </a:xfrm>
          <a:prstGeom prst="rect">
            <a:avLst/>
          </a:prstGeom>
        </p:spPr>
      </p:pic>
      <p:pic>
        <p:nvPicPr>
          <p:cNvPr id="10" name="Picture 9">
            <a:extLst>
              <a:ext uri="{FF2B5EF4-FFF2-40B4-BE49-F238E27FC236}">
                <a16:creationId xmlns:a16="http://schemas.microsoft.com/office/drawing/2014/main" id="{7B279724-9E33-E419-319D-3E91C2A76648}"/>
              </a:ext>
            </a:extLst>
          </p:cNvPr>
          <p:cNvPicPr>
            <a:picLocks noChangeAspect="1"/>
          </p:cNvPicPr>
          <p:nvPr/>
        </p:nvPicPr>
        <p:blipFill>
          <a:blip r:embed="rId5"/>
          <a:stretch>
            <a:fillRect/>
          </a:stretch>
        </p:blipFill>
        <p:spPr>
          <a:xfrm rot="20656018">
            <a:off x="6187829" y="5331917"/>
            <a:ext cx="2442109" cy="1024444"/>
          </a:xfrm>
          <a:prstGeom prst="rect">
            <a:avLst/>
          </a:prstGeom>
        </p:spPr>
      </p:pic>
      <p:pic>
        <p:nvPicPr>
          <p:cNvPr id="5" name="Picture 4">
            <a:extLst>
              <a:ext uri="{FF2B5EF4-FFF2-40B4-BE49-F238E27FC236}">
                <a16:creationId xmlns:a16="http://schemas.microsoft.com/office/drawing/2014/main" id="{F4F730C6-8236-0471-25EF-FF61DE55F01D}"/>
              </a:ext>
            </a:extLst>
          </p:cNvPr>
          <p:cNvPicPr>
            <a:picLocks noChangeAspect="1"/>
          </p:cNvPicPr>
          <p:nvPr/>
        </p:nvPicPr>
        <p:blipFill>
          <a:blip r:embed="rId6"/>
          <a:stretch>
            <a:fillRect/>
          </a:stretch>
        </p:blipFill>
        <p:spPr>
          <a:xfrm>
            <a:off x="656518" y="762013"/>
            <a:ext cx="10697282" cy="1173168"/>
          </a:xfrm>
          <a:prstGeom prst="rect">
            <a:avLst/>
          </a:prstGeom>
        </p:spPr>
      </p:pic>
    </p:spTree>
    <p:extLst>
      <p:ext uri="{BB962C8B-B14F-4D97-AF65-F5344CB8AC3E}">
        <p14:creationId xmlns:p14="http://schemas.microsoft.com/office/powerpoint/2010/main" val="539297741"/>
      </p:ext>
    </p:extLst>
  </p:cSld>
  <p:clrMapOvr>
    <a:masterClrMapping/>
  </p:clrMapOvr>
</p:sld>
</file>

<file path=ppt/theme/theme1.xml><?xml version="1.0" encoding="utf-8"?>
<a:theme xmlns:a="http://schemas.openxmlformats.org/drawingml/2006/main" name="Office Theme">
  <a:themeElements>
    <a:clrScheme name="STIR">
      <a:dk1>
        <a:srgbClr val="000000"/>
      </a:dk1>
      <a:lt1>
        <a:srgbClr val="FFFFFF"/>
      </a:lt1>
      <a:dk2>
        <a:srgbClr val="D14B17"/>
      </a:dk2>
      <a:lt2>
        <a:srgbClr val="FBF5F1"/>
      </a:lt2>
      <a:accent1>
        <a:srgbClr val="F1BC4C"/>
      </a:accent1>
      <a:accent2>
        <a:srgbClr val="0E6FB9"/>
      </a:accent2>
      <a:accent3>
        <a:srgbClr val="148646"/>
      </a:accent3>
      <a:accent4>
        <a:srgbClr val="9742A7"/>
      </a:accent4>
      <a:accent5>
        <a:srgbClr val="F5B1BE"/>
      </a:accent5>
      <a:accent6>
        <a:srgbClr val="EA561D"/>
      </a:accent6>
      <a:hlink>
        <a:srgbClr val="000000"/>
      </a:hlink>
      <a:folHlink>
        <a:srgbClr val="0000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TIR Design Assests Powerpoint" id="{362DD263-06B4-244D-BCC5-3B3E0B99E289}" vid="{273396DA-0A86-8B4F-85E8-7330FC28FB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B9150D7592404CA962AC95FB54FF86" ma:contentTypeVersion="19" ma:contentTypeDescription="Create a new document." ma:contentTypeScope="" ma:versionID="1d402fdc8952a18cd1311094cd0cac94">
  <xsd:schema xmlns:xsd="http://www.w3.org/2001/XMLSchema" xmlns:xs="http://www.w3.org/2001/XMLSchema" xmlns:p="http://schemas.microsoft.com/office/2006/metadata/properties" xmlns:ns2="454559df-0538-46b5-912a-ca2478e3fb6e" xmlns:ns3="093b6231-e375-43c2-81d2-110bb3acd352" targetNamespace="http://schemas.microsoft.com/office/2006/metadata/properties" ma:root="true" ma:fieldsID="e1d2376890bc6f417f0c0579f0554a75" ns2:_="" ns3:_="">
    <xsd:import namespace="454559df-0538-46b5-912a-ca2478e3fb6e"/>
    <xsd:import namespace="093b6231-e375-43c2-81d2-110bb3acd35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lcf76f155ced4ddcb4097134ff3c332f" minOccurs="0"/>
                <xsd:element ref="ns3:TaxCatchAll" minOccurs="0"/>
                <xsd:element ref="ns2:MediaLengthInSeconds"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4559df-0538-46b5-912a-ca2478e3fb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7b492977-2dea-498c-99b4-1555f3d0d96a"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93b6231-e375-43c2-81d2-110bb3acd35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d2deddc0-da0d-4b9f-b3fd-cfff009cc39e}" ma:internalName="TaxCatchAll" ma:showField="CatchAllData" ma:web="093b6231-e375-43c2-81d2-110bb3acd35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093b6231-e375-43c2-81d2-110bb3acd352" xsi:nil="true"/>
    <lcf76f155ced4ddcb4097134ff3c332f xmlns="454559df-0538-46b5-912a-ca2478e3fb6e">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6663185-3A55-49EB-AD16-9F99F7DFC1FF}">
  <ds:schemaRefs>
    <ds:schemaRef ds:uri="093b6231-e375-43c2-81d2-110bb3acd352"/>
    <ds:schemaRef ds:uri="454559df-0538-46b5-912a-ca2478e3fb6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67F881E-096A-4BDA-BB94-EC4204622631}">
  <ds:schemaRefs>
    <ds:schemaRef ds:uri="093b6231-e375-43c2-81d2-110bb3acd352"/>
    <ds:schemaRef ds:uri="454559df-0538-46b5-912a-ca2478e3fb6e"/>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BD320E3F-72C3-4C1B-942B-6C84650B515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4</Slides>
  <Notes>2</Notes>
  <HiddenSlides>0</HiddenSlide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Lydia Fagan</dc:creator>
  <cp:revision>3</cp:revision>
  <dcterms:created xsi:type="dcterms:W3CDTF">2025-06-13T00:24:16Z</dcterms:created>
  <dcterms:modified xsi:type="dcterms:W3CDTF">2025-07-10T22:23:58Z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0x010100F6B9150D7592404CA962AC95FB54FF86</vt:lpwstr>
  </property>
  <property fmtid="{D5CDD505-2E9C-101B-9397-08002B2CF9AE}" pid="3" name="MediaServiceImageTags">
    <vt:lpwstr/>
  </property>
</Properties>
</file>