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1" r:id="rId5"/>
    <p:sldId id="283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D9D5A1-93BC-3F49-A307-71E1D2C5DEED}" v="45" dt="2025-07-10T06:00:01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/>
    <p:restoredTop sz="94659"/>
  </p:normalViewPr>
  <p:slideViewPr>
    <p:cSldViewPr snapToGrid="0">
      <p:cViewPr varScale="1">
        <p:scale>
          <a:sx n="118" d="100"/>
          <a:sy n="118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S::lydia.fagan@sydney.edu.au::73670f4d-3786-4a2a-8dfc-20a99adfbb71" providerId="AD" clId="Web-{A4CE49B5-91DF-EA0F-4658-A825935F913C}"/>
    <pc:docChg chg="modSld">
      <pc:chgData name="Lydia Fagan" userId="S::lydia.fagan@sydney.edu.au::73670f4d-3786-4a2a-8dfc-20a99adfbb71" providerId="AD" clId="Web-{A4CE49B5-91DF-EA0F-4658-A825935F913C}" dt="2025-07-10T22:27:49.483" v="0"/>
      <pc:docMkLst>
        <pc:docMk/>
      </pc:docMkLst>
      <pc:sldChg chg="modNotes">
        <pc:chgData name="Lydia Fagan" userId="S::lydia.fagan@sydney.edu.au::73670f4d-3786-4a2a-8dfc-20a99adfbb71" providerId="AD" clId="Web-{A4CE49B5-91DF-EA0F-4658-A825935F913C}" dt="2025-07-10T22:27:49.483" v="0"/>
        <pc:sldMkLst>
          <pc:docMk/>
          <pc:sldMk cId="3712107162" sldId="271"/>
        </pc:sldMkLst>
      </pc:sldChg>
    </pc:docChg>
  </pc:docChgLst>
  <pc:docChgLst>
    <pc:chgData name="Lydia Fagan" userId="73670f4d-3786-4a2a-8dfc-20a99adfbb71" providerId="ADAL" clId="{C8D9D5A1-93BC-3F49-A307-71E1D2C5DEED}"/>
    <pc:docChg chg="undo custSel addSld delSld modSld modMainMaster">
      <pc:chgData name="Lydia Fagan" userId="73670f4d-3786-4a2a-8dfc-20a99adfbb71" providerId="ADAL" clId="{C8D9D5A1-93BC-3F49-A307-71E1D2C5DEED}" dt="2025-07-10T06:00:01.914" v="44" actId="2711"/>
      <pc:docMkLst>
        <pc:docMk/>
      </pc:docMkLst>
      <pc:sldChg chg="del">
        <pc:chgData name="Lydia Fagan" userId="73670f4d-3786-4a2a-8dfc-20a99adfbb71" providerId="ADAL" clId="{C8D9D5A1-93BC-3F49-A307-71E1D2C5DEED}" dt="2025-07-09T06:42:40.984" v="22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C8D9D5A1-93BC-3F49-A307-71E1D2C5DEED}" dt="2025-07-09T06:41:46.883" v="12" actId="478"/>
        <pc:sldMkLst>
          <pc:docMk/>
          <pc:sldMk cId="3712107162" sldId="271"/>
        </pc:sldMkLst>
        <pc:spChg chg="del">
          <ac:chgData name="Lydia Fagan" userId="73670f4d-3786-4a2a-8dfc-20a99adfbb71" providerId="ADAL" clId="{C8D9D5A1-93BC-3F49-A307-71E1D2C5DEED}" dt="2025-07-09T06:41:45.197" v="11" actId="478"/>
          <ac:spMkLst>
            <pc:docMk/>
            <pc:sldMk cId="3712107162" sldId="271"/>
            <ac:spMk id="13" creationId="{71D83636-1E08-060B-F5C2-8685497A85E4}"/>
          </ac:spMkLst>
        </pc:spChg>
        <pc:spChg chg="add del mod">
          <ac:chgData name="Lydia Fagan" userId="73670f4d-3786-4a2a-8dfc-20a99adfbb71" providerId="ADAL" clId="{C8D9D5A1-93BC-3F49-A307-71E1D2C5DEED}" dt="2025-07-09T06:41:46.883" v="12" actId="478"/>
          <ac:spMkLst>
            <pc:docMk/>
            <pc:sldMk cId="3712107162" sldId="271"/>
            <ac:spMk id="16" creationId="{F73B6720-1CF0-6855-F2F3-5A6ECECBAFD1}"/>
          </ac:spMkLst>
        </pc:spChg>
        <pc:picChg chg="add mod">
          <ac:chgData name="Lydia Fagan" userId="73670f4d-3786-4a2a-8dfc-20a99adfbb71" providerId="ADAL" clId="{C8D9D5A1-93BC-3F49-A307-71E1D2C5DEED}" dt="2025-07-09T06:41:43.737" v="10" actId="167"/>
          <ac:picMkLst>
            <pc:docMk/>
            <pc:sldMk cId="3712107162" sldId="271"/>
            <ac:picMk id="2" creationId="{6CC40EA6-99B0-4BC3-0AF4-511401892C03}"/>
          </ac:picMkLst>
        </pc:picChg>
      </pc:sldChg>
      <pc:sldChg chg="addSp delSp modSp mod">
        <pc:chgData name="Lydia Fagan" userId="73670f4d-3786-4a2a-8dfc-20a99adfbb71" providerId="ADAL" clId="{C8D9D5A1-93BC-3F49-A307-71E1D2C5DEED}" dt="2025-07-09T06:43:52.217" v="40" actId="478"/>
        <pc:sldMkLst>
          <pc:docMk/>
          <pc:sldMk cId="1889904501" sldId="276"/>
        </pc:sldMkLst>
        <pc:spChg chg="add del mod">
          <ac:chgData name="Lydia Fagan" userId="73670f4d-3786-4a2a-8dfc-20a99adfbb71" providerId="ADAL" clId="{C8D9D5A1-93BC-3F49-A307-71E1D2C5DEED}" dt="2025-07-09T06:43:49.467" v="39" actId="478"/>
          <ac:spMkLst>
            <pc:docMk/>
            <pc:sldMk cId="1889904501" sldId="276"/>
            <ac:spMk id="2" creationId="{1A42A18D-3B45-AFDB-093C-92C6305C70A2}"/>
          </ac:spMkLst>
        </pc:spChg>
        <pc:spChg chg="mod">
          <ac:chgData name="Lydia Fagan" userId="73670f4d-3786-4a2a-8dfc-20a99adfbb71" providerId="ADAL" clId="{C8D9D5A1-93BC-3F49-A307-71E1D2C5DEED}" dt="2025-07-09T06:42:47.475" v="23" actId="2711"/>
          <ac:spMkLst>
            <pc:docMk/>
            <pc:sldMk cId="1889904501" sldId="276"/>
            <ac:spMk id="3" creationId="{B16AAB7F-B3AA-DD28-133C-0B8D4CC45092}"/>
          </ac:spMkLst>
        </pc:spChg>
        <pc:spChg chg="add del mod">
          <ac:chgData name="Lydia Fagan" userId="73670f4d-3786-4a2a-8dfc-20a99adfbb71" providerId="ADAL" clId="{C8D9D5A1-93BC-3F49-A307-71E1D2C5DEED}" dt="2025-07-09T06:43:32.111" v="33" actId="478"/>
          <ac:spMkLst>
            <pc:docMk/>
            <pc:sldMk cId="1889904501" sldId="276"/>
            <ac:spMk id="10" creationId="{F84F4767-F42B-FFCE-326C-9AF1AF89C66A}"/>
          </ac:spMkLst>
        </pc:spChg>
        <pc:spChg chg="add del mod">
          <ac:chgData name="Lydia Fagan" userId="73670f4d-3786-4a2a-8dfc-20a99adfbb71" providerId="ADAL" clId="{C8D9D5A1-93BC-3F49-A307-71E1D2C5DEED}" dt="2025-07-09T06:43:52.217" v="40" actId="478"/>
          <ac:spMkLst>
            <pc:docMk/>
            <pc:sldMk cId="1889904501" sldId="276"/>
            <ac:spMk id="13" creationId="{5805389B-11CC-157D-64ED-C41F1FAE9507}"/>
          </ac:spMkLst>
        </pc:spChg>
        <pc:picChg chg="mod">
          <ac:chgData name="Lydia Fagan" userId="73670f4d-3786-4a2a-8dfc-20a99adfbb71" providerId="ADAL" clId="{C8D9D5A1-93BC-3F49-A307-71E1D2C5DEED}" dt="2025-07-09T06:43:00.788" v="26" actId="1076"/>
          <ac:picMkLst>
            <pc:docMk/>
            <pc:sldMk cId="1889904501" sldId="276"/>
            <ac:picMk id="5" creationId="{8D352729-9D6D-BB41-B7FC-4B4649A30B3B}"/>
          </ac:picMkLst>
        </pc:picChg>
        <pc:picChg chg="mod">
          <ac:chgData name="Lydia Fagan" userId="73670f4d-3786-4a2a-8dfc-20a99adfbb71" providerId="ADAL" clId="{C8D9D5A1-93BC-3F49-A307-71E1D2C5DEED}" dt="2025-07-09T06:43:00.788" v="26" actId="1076"/>
          <ac:picMkLst>
            <pc:docMk/>
            <pc:sldMk cId="1889904501" sldId="276"/>
            <ac:picMk id="6" creationId="{DED23169-4E81-B3C5-1F3D-C20E5120808F}"/>
          </ac:picMkLst>
        </pc:picChg>
        <pc:picChg chg="mod">
          <ac:chgData name="Lydia Fagan" userId="73670f4d-3786-4a2a-8dfc-20a99adfbb71" providerId="ADAL" clId="{C8D9D5A1-93BC-3F49-A307-71E1D2C5DEED}" dt="2025-07-09T06:43:00.788" v="26" actId="1076"/>
          <ac:picMkLst>
            <pc:docMk/>
            <pc:sldMk cId="1889904501" sldId="276"/>
            <ac:picMk id="7" creationId="{4187C3CE-537B-FE25-CE7F-A2C312151073}"/>
          </ac:picMkLst>
        </pc:picChg>
        <pc:picChg chg="mod">
          <ac:chgData name="Lydia Fagan" userId="73670f4d-3786-4a2a-8dfc-20a99adfbb71" providerId="ADAL" clId="{C8D9D5A1-93BC-3F49-A307-71E1D2C5DEED}" dt="2025-07-09T06:43:20.551" v="30" actId="1076"/>
          <ac:picMkLst>
            <pc:docMk/>
            <pc:sldMk cId="1889904501" sldId="276"/>
            <ac:picMk id="8" creationId="{4BE48CB4-6274-D28A-CA87-EEA8C30F546D}"/>
          </ac:picMkLst>
        </pc:picChg>
        <pc:picChg chg="mod">
          <ac:chgData name="Lydia Fagan" userId="73670f4d-3786-4a2a-8dfc-20a99adfbb71" providerId="ADAL" clId="{C8D9D5A1-93BC-3F49-A307-71E1D2C5DEED}" dt="2025-07-09T06:43:12.206" v="28" actId="688"/>
          <ac:picMkLst>
            <pc:docMk/>
            <pc:sldMk cId="1889904501" sldId="276"/>
            <ac:picMk id="9" creationId="{C7120169-9CAA-8C9D-5C08-14ABA14E7BBF}"/>
          </ac:picMkLst>
        </pc:picChg>
        <pc:picChg chg="add mod">
          <ac:chgData name="Lydia Fagan" userId="73670f4d-3786-4a2a-8dfc-20a99adfbb71" providerId="ADAL" clId="{C8D9D5A1-93BC-3F49-A307-71E1D2C5DEED}" dt="2025-07-09T06:43:47.413" v="38" actId="167"/>
          <ac:picMkLst>
            <pc:docMk/>
            <pc:sldMk cId="1889904501" sldId="276"/>
            <ac:picMk id="11" creationId="{2C384247-47DD-5D0D-585F-0225FD22150D}"/>
          </ac:picMkLst>
        </pc:picChg>
      </pc:sldChg>
      <pc:sldChg chg="modSp add mod">
        <pc:chgData name="Lydia Fagan" userId="73670f4d-3786-4a2a-8dfc-20a99adfbb71" providerId="ADAL" clId="{C8D9D5A1-93BC-3F49-A307-71E1D2C5DEED}" dt="2025-07-09T06:42:24.574" v="21" actId="2711"/>
        <pc:sldMkLst>
          <pc:docMk/>
          <pc:sldMk cId="2116635439" sldId="283"/>
        </pc:sldMkLst>
        <pc:spChg chg="mod">
          <ac:chgData name="Lydia Fagan" userId="73670f4d-3786-4a2a-8dfc-20a99adfbb71" providerId="ADAL" clId="{C8D9D5A1-93BC-3F49-A307-71E1D2C5DEED}" dt="2025-07-09T06:42:08.329" v="17" actId="2711"/>
          <ac:spMkLst>
            <pc:docMk/>
            <pc:sldMk cId="2116635439" sldId="283"/>
            <ac:spMk id="3" creationId="{EDA8DA37-6224-BA06-9FAA-D1D07D3379E5}"/>
          </ac:spMkLst>
        </pc:spChg>
        <pc:spChg chg="mod">
          <ac:chgData name="Lydia Fagan" userId="73670f4d-3786-4a2a-8dfc-20a99adfbb71" providerId="ADAL" clId="{C8D9D5A1-93BC-3F49-A307-71E1D2C5DEED}" dt="2025-07-09T06:42:24.574" v="21" actId="2711"/>
          <ac:spMkLst>
            <pc:docMk/>
            <pc:sldMk cId="2116635439" sldId="283"/>
            <ac:spMk id="5" creationId="{76142B5D-E9CF-2270-EA51-49791E3DBA2C}"/>
          </ac:spMkLst>
        </pc:spChg>
        <pc:picChg chg="mod">
          <ac:chgData name="Lydia Fagan" userId="73670f4d-3786-4a2a-8dfc-20a99adfbb71" providerId="ADAL" clId="{C8D9D5A1-93BC-3F49-A307-71E1D2C5DEED}" dt="2025-07-09T06:42:15.671" v="19" actId="1076"/>
          <ac:picMkLst>
            <pc:docMk/>
            <pc:sldMk cId="2116635439" sldId="283"/>
            <ac:picMk id="9" creationId="{39EE1913-6D5D-091B-0F0B-C00A70E88C6A}"/>
          </ac:picMkLst>
        </pc:picChg>
        <pc:picChg chg="mod">
          <ac:chgData name="Lydia Fagan" userId="73670f4d-3786-4a2a-8dfc-20a99adfbb71" providerId="ADAL" clId="{C8D9D5A1-93BC-3F49-A307-71E1D2C5DEED}" dt="2025-07-09T06:42:03.437" v="16" actId="1076"/>
          <ac:picMkLst>
            <pc:docMk/>
            <pc:sldMk cId="2116635439" sldId="283"/>
            <ac:picMk id="14" creationId="{2796F764-90B6-1C9D-61A0-9876DB66E855}"/>
          </ac:picMkLst>
        </pc:picChg>
      </pc:sldChg>
      <pc:sldMasterChg chg="modSp modSldLayout">
        <pc:chgData name="Lydia Fagan" userId="73670f4d-3786-4a2a-8dfc-20a99adfbb71" providerId="ADAL" clId="{C8D9D5A1-93BC-3F49-A307-71E1D2C5DEED}" dt="2025-07-10T06:00:01.914" v="44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C8D9D5A1-93BC-3F49-A307-71E1D2C5DEED}" dt="2025-07-10T05:59:50.146" v="41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C8D9D5A1-93BC-3F49-A307-71E1D2C5DEED}" dt="2025-07-10T05:59:53.531" v="42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C8D9D5A1-93BC-3F49-A307-71E1D2C5DEED}" dt="2025-07-10T06:00:01.914" v="44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C8D9D5A1-93BC-3F49-A307-71E1D2C5DEED}" dt="2025-07-10T05:59:58.180" v="43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C8D9D5A1-93BC-3F49-A307-71E1D2C5DEED}" dt="2025-07-10T06:00:01.914" v="44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20DD91F8-285B-88C7-3DF9-84F1F2BE23C3}"/>
    <pc:docChg chg="modSld">
      <pc:chgData name="Lydia Fagan" userId="S::lydia.fagan@sydney.edu.au::73670f4d-3786-4a2a-8dfc-20a99adfbb71" providerId="AD" clId="Web-{20DD91F8-285B-88C7-3DF9-84F1F2BE23C3}" dt="2025-07-08T05:14:06.560" v="0" actId="1076"/>
      <pc:docMkLst>
        <pc:docMk/>
      </pc:docMkLst>
      <pc:sldChg chg="modSp">
        <pc:chgData name="Lydia Fagan" userId="S::lydia.fagan@sydney.edu.au::73670f4d-3786-4a2a-8dfc-20a99adfbb71" providerId="AD" clId="Web-{20DD91F8-285B-88C7-3DF9-84F1F2BE23C3}" dt="2025-07-08T05:14:06.560" v="0" actId="1076"/>
        <pc:sldMkLst>
          <pc:docMk/>
          <pc:sldMk cId="94284138" sldId="270"/>
        </pc:sldMkLst>
      </pc:sldChg>
    </pc:docChg>
  </pc:docChgLst>
  <pc:docChgLst>
    <pc:chgData name="Lydia Fagan" userId="788633f1-ccc0-48a5-9825-26f9d7a0c32c" providerId="ADAL" clId="{74BD4E92-3C26-7D4D-AC58-42636D85C906}"/>
    <pc:docChg chg="undo custSel addSld delSld modSld sldOrd">
      <pc:chgData name="Lydia Fagan" userId="788633f1-ccc0-48a5-9825-26f9d7a0c32c" providerId="ADAL" clId="{74BD4E92-3C26-7D4D-AC58-42636D85C906}" dt="2025-06-18T02:01:53.780" v="162" actId="2696"/>
      <pc:docMkLst>
        <pc:docMk/>
      </pc:docMkLst>
      <pc:sldChg chg="del">
        <pc:chgData name="Lydia Fagan" userId="788633f1-ccc0-48a5-9825-26f9d7a0c32c" providerId="ADAL" clId="{74BD4E92-3C26-7D4D-AC58-42636D85C906}" dt="2025-06-18T02:01:53.727" v="147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74BD4E92-3C26-7D4D-AC58-42636D85C906}" dt="2025-06-18T02:01:53.765" v="153" actId="2696"/>
        <pc:sldMkLst>
          <pc:docMk/>
          <pc:sldMk cId="2316358730" sldId="257"/>
        </pc:sldMkLst>
      </pc:sldChg>
      <pc:sldChg chg="modSp del mod">
        <pc:chgData name="Lydia Fagan" userId="788633f1-ccc0-48a5-9825-26f9d7a0c32c" providerId="ADAL" clId="{74BD4E92-3C26-7D4D-AC58-42636D85C906}" dt="2025-06-18T02:01:53.757" v="151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74BD4E92-3C26-7D4D-AC58-42636D85C906}" dt="2025-06-18T02:01:53.762" v="152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74BD4E92-3C26-7D4D-AC58-42636D85C906}" dt="2025-06-18T02:01:53.766" v="154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74BD4E92-3C26-7D4D-AC58-42636D85C906}" dt="2025-06-18T02:01:53.780" v="162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74BD4E92-3C26-7D4D-AC58-42636D85C906}" dt="2025-06-18T02:01:53.777" v="161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74BD4E92-3C26-7D4D-AC58-42636D85C906}" dt="2025-06-18T02:01:53.775" v="160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74BD4E92-3C26-7D4D-AC58-42636D85C906}" dt="2025-06-18T02:01:53.774" v="159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74BD4E92-3C26-7D4D-AC58-42636D85C906}" dt="2025-06-18T02:01:53.772" v="158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74BD4E92-3C26-7D4D-AC58-42636D85C906}" dt="2025-06-18T02:01:53.771" v="157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74BD4E92-3C26-7D4D-AC58-42636D85C906}" dt="2025-06-18T02:01:53.770" v="156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74BD4E92-3C26-7D4D-AC58-42636D85C906}" dt="2025-06-18T02:01:53.768" v="155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74BD4E92-3C26-7D4D-AC58-42636D85C906}" dt="2025-06-18T02:01:53.751" v="150" actId="2696"/>
        <pc:sldMkLst>
          <pc:docMk/>
          <pc:sldMk cId="2538503819" sldId="269"/>
        </pc:sldMkLst>
      </pc:sldChg>
      <pc:sldChg chg="modSp mod ord">
        <pc:chgData name="Lydia Fagan" userId="788633f1-ccc0-48a5-9825-26f9d7a0c32c" providerId="ADAL" clId="{74BD4E92-3C26-7D4D-AC58-42636D85C906}" dt="2025-06-18T01:39:17.841" v="3" actId="1076"/>
        <pc:sldMkLst>
          <pc:docMk/>
          <pc:sldMk cId="94284138" sldId="270"/>
        </pc:sldMkLst>
      </pc:sldChg>
      <pc:sldChg chg="del">
        <pc:chgData name="Lydia Fagan" userId="788633f1-ccc0-48a5-9825-26f9d7a0c32c" providerId="ADAL" clId="{74BD4E92-3C26-7D4D-AC58-42636D85C906}" dt="2025-06-18T02:01:53.737" v="148" actId="2696"/>
        <pc:sldMkLst>
          <pc:docMk/>
          <pc:sldMk cId="4294916852" sldId="273"/>
        </pc:sldMkLst>
      </pc:sldChg>
      <pc:sldChg chg="del">
        <pc:chgData name="Lydia Fagan" userId="788633f1-ccc0-48a5-9825-26f9d7a0c32c" providerId="ADAL" clId="{74BD4E92-3C26-7D4D-AC58-42636D85C906}" dt="2025-06-18T02:01:53.743" v="149" actId="2696"/>
        <pc:sldMkLst>
          <pc:docMk/>
          <pc:sldMk cId="3138443646" sldId="275"/>
        </pc:sldMkLst>
      </pc:sldChg>
      <pc:sldChg chg="addSp delSp modSp new mod">
        <pc:chgData name="Lydia Fagan" userId="788633f1-ccc0-48a5-9825-26f9d7a0c32c" providerId="ADAL" clId="{74BD4E92-3C26-7D4D-AC58-42636D85C906}" dt="2025-06-18T01:55:13.192" v="146" actId="1076"/>
        <pc:sldMkLst>
          <pc:docMk/>
          <pc:sldMk cId="1889904501" sldId="276"/>
        </pc:sldMkLst>
        <pc:spChg chg="mod">
          <ac:chgData name="Lydia Fagan" userId="788633f1-ccc0-48a5-9825-26f9d7a0c32c" providerId="ADAL" clId="{74BD4E92-3C26-7D4D-AC58-42636D85C906}" dt="2025-06-18T01:46:32.261" v="108" actId="20577"/>
          <ac:spMkLst>
            <pc:docMk/>
            <pc:sldMk cId="1889904501" sldId="276"/>
            <ac:spMk id="3" creationId="{B16AAB7F-B3AA-DD28-133C-0B8D4CC45092}"/>
          </ac:spMkLst>
        </pc:spChg>
        <pc:picChg chg="add mod">
          <ac:chgData name="Lydia Fagan" userId="788633f1-ccc0-48a5-9825-26f9d7a0c32c" providerId="ADAL" clId="{74BD4E92-3C26-7D4D-AC58-42636D85C906}" dt="2025-06-18T01:52:26.815" v="134" actId="1076"/>
          <ac:picMkLst>
            <pc:docMk/>
            <pc:sldMk cId="1889904501" sldId="276"/>
            <ac:picMk id="5" creationId="{8D352729-9D6D-BB41-B7FC-4B4649A30B3B}"/>
          </ac:picMkLst>
        </pc:picChg>
        <pc:picChg chg="add mod">
          <ac:chgData name="Lydia Fagan" userId="788633f1-ccc0-48a5-9825-26f9d7a0c32c" providerId="ADAL" clId="{74BD4E92-3C26-7D4D-AC58-42636D85C906}" dt="2025-06-18T01:51:46.382" v="129" actId="1076"/>
          <ac:picMkLst>
            <pc:docMk/>
            <pc:sldMk cId="1889904501" sldId="276"/>
            <ac:picMk id="6" creationId="{DED23169-4E81-B3C5-1F3D-C20E5120808F}"/>
          </ac:picMkLst>
        </pc:picChg>
        <pc:picChg chg="add mod">
          <ac:chgData name="Lydia Fagan" userId="788633f1-ccc0-48a5-9825-26f9d7a0c32c" providerId="ADAL" clId="{74BD4E92-3C26-7D4D-AC58-42636D85C906}" dt="2025-06-18T01:52:21.414" v="133" actId="1076"/>
          <ac:picMkLst>
            <pc:docMk/>
            <pc:sldMk cId="1889904501" sldId="276"/>
            <ac:picMk id="7" creationId="{4187C3CE-537B-FE25-CE7F-A2C312151073}"/>
          </ac:picMkLst>
        </pc:picChg>
        <pc:picChg chg="add mod">
          <ac:chgData name="Lydia Fagan" userId="788633f1-ccc0-48a5-9825-26f9d7a0c32c" providerId="ADAL" clId="{74BD4E92-3C26-7D4D-AC58-42636D85C906}" dt="2025-06-18T01:54:27.461" v="143" actId="688"/>
          <ac:picMkLst>
            <pc:docMk/>
            <pc:sldMk cId="1889904501" sldId="276"/>
            <ac:picMk id="8" creationId="{4BE48CB4-6274-D28A-CA87-EEA8C30F546D}"/>
          </ac:picMkLst>
        </pc:picChg>
        <pc:picChg chg="add mod">
          <ac:chgData name="Lydia Fagan" userId="788633f1-ccc0-48a5-9825-26f9d7a0c32c" providerId="ADAL" clId="{74BD4E92-3C26-7D4D-AC58-42636D85C906}" dt="2025-06-18T01:55:13.192" v="146" actId="1076"/>
          <ac:picMkLst>
            <pc:docMk/>
            <pc:sldMk cId="1889904501" sldId="276"/>
            <ac:picMk id="9" creationId="{C7120169-9CAA-8C9D-5C08-14ABA14E7B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A2A43-4AB3-E342-856B-47C5C57C3BA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06753-F6F5-3149-B0D7-8E0DBA8C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006753-F6F5-3149-B0D7-8E0DBA8C01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8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C40EA6-99B0-4BC3-0AF4-511401892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04" y="278696"/>
            <a:ext cx="11024890" cy="21999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DC7A3C-A238-DA92-D8D9-952FC49C8D6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 rot="15729557">
            <a:off x="-1084370" y="2278239"/>
            <a:ext cx="5864147" cy="44858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E82303-BF9F-9ACF-11FB-86BDB245C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403770">
            <a:off x="6973504" y="1302163"/>
            <a:ext cx="5372835" cy="60517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636ED3-ABAA-47FA-1003-BF8CEEE45D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2078" y="4521150"/>
            <a:ext cx="2501900" cy="213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3DA34-F802-990A-CE1C-DE83BE68F1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4814" y="2103220"/>
            <a:ext cx="1485900" cy="1841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4FB871-7E28-C220-ABB6-FFA7EE402F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388223">
            <a:off x="9984693" y="858948"/>
            <a:ext cx="3420800" cy="33277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1D6BD9-8EEF-E461-01E0-7C00935737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2243055"/>
            <a:ext cx="2501899" cy="21047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6443BF-E68F-3241-4345-BAE9F2DE62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-858437" y="3376737"/>
            <a:ext cx="4132615" cy="35713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A32425-9962-2DB7-5272-226E3832D1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3474" y="5019226"/>
            <a:ext cx="2743200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54129C-DE4D-D743-798A-862758EF97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59922" y="4674858"/>
            <a:ext cx="3265677" cy="162479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12AB9F-6A67-7B01-7BE0-257AC5CDCA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227267">
            <a:off x="655420" y="2350870"/>
            <a:ext cx="1104900" cy="673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99CC4D6-278D-7F0A-CBEB-893EAE2CB5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022108">
            <a:off x="4363806" y="-457653"/>
            <a:ext cx="99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0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3340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practice using pronouns in everyday settings and explore why we use pronouns.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79"/>
            <a:ext cx="10515600" cy="1456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feel comfortable using different pronouns.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330865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3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C384247-47DD-5D0D-585F-0225FD221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53" y="367921"/>
            <a:ext cx="10808447" cy="13255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AAB7F-B3AA-DD28-133C-0B8D4CC45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latin typeface="+mn-lt"/>
              </a:rPr>
              <a:t>Student 1: </a:t>
            </a:r>
            <a:r>
              <a:rPr lang="en-US">
                <a:effectLst/>
                <a:latin typeface="+mn-lt"/>
              </a:rPr>
              <a:t>I just met Emil who uses he/they pronouns. They really like cooking.</a:t>
            </a:r>
          </a:p>
          <a:p>
            <a:pPr marL="0" indent="0">
              <a:buNone/>
            </a:pPr>
            <a:endParaRPr lang="en-US">
              <a:latin typeface="+mn-lt"/>
            </a:endParaRPr>
          </a:p>
          <a:p>
            <a:pPr marL="0" indent="0">
              <a:buNone/>
            </a:pPr>
            <a:r>
              <a:rPr lang="en-US">
                <a:latin typeface="+mn-lt"/>
              </a:rPr>
              <a:t>Student 2: </a:t>
            </a:r>
            <a:r>
              <a:rPr lang="en-US">
                <a:effectLst/>
                <a:latin typeface="+mn-lt"/>
              </a:rPr>
              <a:t>Thanks for telling me about Emil, he sounds great. I just met [Name], who goes by [pronoun] pronouns and likes [hobby/interest].</a:t>
            </a:r>
          </a:p>
          <a:p>
            <a:pPr marL="0" indent="0">
              <a:buNone/>
            </a:pPr>
            <a:endParaRPr lang="en-US">
              <a:latin typeface="+mn-lt"/>
            </a:endParaRPr>
          </a:p>
          <a:p>
            <a:pPr marL="0" indent="0">
              <a:buNone/>
            </a:pPr>
            <a:r>
              <a:rPr lang="en-US">
                <a:latin typeface="+mn-lt"/>
              </a:rPr>
              <a:t>Student 3: </a:t>
            </a:r>
            <a:r>
              <a:rPr lang="en-US">
                <a:effectLst/>
                <a:latin typeface="+mn-lt"/>
              </a:rPr>
              <a:t>Thank you for telling me about [Name] and [pronoun] pronouns.</a:t>
            </a:r>
            <a:endParaRPr lang="en-US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352729-9D6D-BB41-B7FC-4B4649A30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31843">
            <a:off x="2571740" y="5649759"/>
            <a:ext cx="1324819" cy="947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D23169-4E81-B3C5-1F3D-C20E51208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62751">
            <a:off x="1745863" y="6106078"/>
            <a:ext cx="426506" cy="5271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87C3CE-537B-FE25-CE7F-A2C3121510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372699" flipV="1">
            <a:off x="2232742" y="6456231"/>
            <a:ext cx="832171" cy="8467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E48CB4-6274-D28A-CA87-EEA8C30F54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1619489">
            <a:off x="9307547" y="-425727"/>
            <a:ext cx="3016609" cy="29072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120169-9CAA-8C9D-5C08-14ABA14E7B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38196">
            <a:off x="6633523" y="5163217"/>
            <a:ext cx="6705600" cy="504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0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A1B17E-4009-4171-A015-03DAC29A8315}">
  <ds:schemaRefs>
    <ds:schemaRef ds:uri="http://schemas.microsoft.com/office/infopath/2007/PartnerControls"/>
    <ds:schemaRef ds:uri="093b6231-e375-43c2-81d2-110bb3acd352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454559df-0538-46b5-912a-ca2478e3fb6e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98C2CE-1F58-4FDE-B6D2-481E255339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7EBFE9-2C8E-4FB3-AA35-E22524D73FA9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Widescreen</PresentationFormat>
  <Paragraphs>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2025-06-18T01:36:45Z</dcterms:created>
  <dcterms:modified xsi:type="dcterms:W3CDTF">2025-07-10T22:27:49Z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