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71" r:id="rId5"/>
    <p:sldId id="283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D485"/>
    <a:srgbClr val="FCF5F1"/>
    <a:srgbClr val="F5E2D3"/>
    <a:srgbClr val="D49550"/>
    <a:srgbClr val="D24B17"/>
    <a:srgbClr val="F6B1BF"/>
    <a:srgbClr val="9842A7"/>
    <a:srgbClr val="C54413"/>
    <a:srgbClr val="F2BC4C"/>
    <a:srgbClr val="168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D9D5A1-93BC-3F49-A307-71E1D2C5DEED}" v="45" dt="2025-07-10T06:00:01.9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7"/>
    <p:restoredTop sz="94659"/>
  </p:normalViewPr>
  <p:slideViewPr>
    <p:cSldViewPr snapToGrid="0">
      <p:cViewPr varScale="1">
        <p:scale>
          <a:sx n="118" d="100"/>
          <a:sy n="118" d="100"/>
        </p:scale>
        <p:origin x="3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Fagan" userId="S::lydia.fagan@sydney.edu.au::73670f4d-3786-4a2a-8dfc-20a99adfbb71" providerId="AD" clId="Web-{A4CE49B5-91DF-EA0F-4658-A825935F913C}"/>
    <pc:docChg chg="modSld">
      <pc:chgData name="Lydia Fagan" userId="S::lydia.fagan@sydney.edu.au::73670f4d-3786-4a2a-8dfc-20a99adfbb71" providerId="AD" clId="Web-{A4CE49B5-91DF-EA0F-4658-A825935F913C}" dt="2025-07-10T22:27:49.483" v="0"/>
      <pc:docMkLst>
        <pc:docMk/>
      </pc:docMkLst>
      <pc:sldChg chg="modNotes">
        <pc:chgData name="Lydia Fagan" userId="S::lydia.fagan@sydney.edu.au::73670f4d-3786-4a2a-8dfc-20a99adfbb71" providerId="AD" clId="Web-{A4CE49B5-91DF-EA0F-4658-A825935F913C}" dt="2025-07-10T22:27:49.483" v="0"/>
        <pc:sldMkLst>
          <pc:docMk/>
          <pc:sldMk cId="3712107162" sldId="271"/>
        </pc:sldMkLst>
      </pc:sldChg>
    </pc:docChg>
  </pc:docChgLst>
  <pc:docChgLst>
    <pc:chgData name="Lydia Fagan" userId="73670f4d-3786-4a2a-8dfc-20a99adfbb71" providerId="ADAL" clId="{C8D9D5A1-93BC-3F49-A307-71E1D2C5DEED}"/>
    <pc:docChg chg="undo custSel addSld delSld modSld modMainMaster">
      <pc:chgData name="Lydia Fagan" userId="73670f4d-3786-4a2a-8dfc-20a99adfbb71" providerId="ADAL" clId="{C8D9D5A1-93BC-3F49-A307-71E1D2C5DEED}" dt="2025-07-10T06:00:01.914" v="44" actId="2711"/>
      <pc:docMkLst>
        <pc:docMk/>
      </pc:docMkLst>
      <pc:sldChg chg="del">
        <pc:chgData name="Lydia Fagan" userId="73670f4d-3786-4a2a-8dfc-20a99adfbb71" providerId="ADAL" clId="{C8D9D5A1-93BC-3F49-A307-71E1D2C5DEED}" dt="2025-07-09T06:42:40.984" v="22" actId="2696"/>
        <pc:sldMkLst>
          <pc:docMk/>
          <pc:sldMk cId="94284138" sldId="270"/>
        </pc:sldMkLst>
      </pc:sldChg>
      <pc:sldChg chg="addSp delSp modSp mod">
        <pc:chgData name="Lydia Fagan" userId="73670f4d-3786-4a2a-8dfc-20a99adfbb71" providerId="ADAL" clId="{C8D9D5A1-93BC-3F49-A307-71E1D2C5DEED}" dt="2025-07-09T06:41:46.883" v="12" actId="478"/>
        <pc:sldMkLst>
          <pc:docMk/>
          <pc:sldMk cId="3712107162" sldId="271"/>
        </pc:sldMkLst>
        <pc:spChg chg="del">
          <ac:chgData name="Lydia Fagan" userId="73670f4d-3786-4a2a-8dfc-20a99adfbb71" providerId="ADAL" clId="{C8D9D5A1-93BC-3F49-A307-71E1D2C5DEED}" dt="2025-07-09T06:41:45.197" v="11" actId="478"/>
          <ac:spMkLst>
            <pc:docMk/>
            <pc:sldMk cId="3712107162" sldId="271"/>
            <ac:spMk id="13" creationId="{71D83636-1E08-060B-F5C2-8685497A85E4}"/>
          </ac:spMkLst>
        </pc:spChg>
        <pc:spChg chg="add del mod">
          <ac:chgData name="Lydia Fagan" userId="73670f4d-3786-4a2a-8dfc-20a99adfbb71" providerId="ADAL" clId="{C8D9D5A1-93BC-3F49-A307-71E1D2C5DEED}" dt="2025-07-09T06:41:46.883" v="12" actId="478"/>
          <ac:spMkLst>
            <pc:docMk/>
            <pc:sldMk cId="3712107162" sldId="271"/>
            <ac:spMk id="16" creationId="{F73B6720-1CF0-6855-F2F3-5A6ECECBAFD1}"/>
          </ac:spMkLst>
        </pc:spChg>
        <pc:picChg chg="add mod">
          <ac:chgData name="Lydia Fagan" userId="73670f4d-3786-4a2a-8dfc-20a99adfbb71" providerId="ADAL" clId="{C8D9D5A1-93BC-3F49-A307-71E1D2C5DEED}" dt="2025-07-09T06:41:43.737" v="10" actId="167"/>
          <ac:picMkLst>
            <pc:docMk/>
            <pc:sldMk cId="3712107162" sldId="271"/>
            <ac:picMk id="2" creationId="{6CC40EA6-99B0-4BC3-0AF4-511401892C03}"/>
          </ac:picMkLst>
        </pc:picChg>
      </pc:sldChg>
      <pc:sldChg chg="addSp delSp modSp mod">
        <pc:chgData name="Lydia Fagan" userId="73670f4d-3786-4a2a-8dfc-20a99adfbb71" providerId="ADAL" clId="{C8D9D5A1-93BC-3F49-A307-71E1D2C5DEED}" dt="2025-07-09T06:43:52.217" v="40" actId="478"/>
        <pc:sldMkLst>
          <pc:docMk/>
          <pc:sldMk cId="1889904501" sldId="276"/>
        </pc:sldMkLst>
        <pc:spChg chg="add del mod">
          <ac:chgData name="Lydia Fagan" userId="73670f4d-3786-4a2a-8dfc-20a99adfbb71" providerId="ADAL" clId="{C8D9D5A1-93BC-3F49-A307-71E1D2C5DEED}" dt="2025-07-09T06:43:49.467" v="39" actId="478"/>
          <ac:spMkLst>
            <pc:docMk/>
            <pc:sldMk cId="1889904501" sldId="276"/>
            <ac:spMk id="2" creationId="{1A42A18D-3B45-AFDB-093C-92C6305C70A2}"/>
          </ac:spMkLst>
        </pc:spChg>
        <pc:spChg chg="mod">
          <ac:chgData name="Lydia Fagan" userId="73670f4d-3786-4a2a-8dfc-20a99adfbb71" providerId="ADAL" clId="{C8D9D5A1-93BC-3F49-A307-71E1D2C5DEED}" dt="2025-07-09T06:42:47.475" v="23" actId="2711"/>
          <ac:spMkLst>
            <pc:docMk/>
            <pc:sldMk cId="1889904501" sldId="276"/>
            <ac:spMk id="3" creationId="{B16AAB7F-B3AA-DD28-133C-0B8D4CC45092}"/>
          </ac:spMkLst>
        </pc:spChg>
        <pc:spChg chg="add del mod">
          <ac:chgData name="Lydia Fagan" userId="73670f4d-3786-4a2a-8dfc-20a99adfbb71" providerId="ADAL" clId="{C8D9D5A1-93BC-3F49-A307-71E1D2C5DEED}" dt="2025-07-09T06:43:32.111" v="33" actId="478"/>
          <ac:spMkLst>
            <pc:docMk/>
            <pc:sldMk cId="1889904501" sldId="276"/>
            <ac:spMk id="10" creationId="{F84F4767-F42B-FFCE-326C-9AF1AF89C66A}"/>
          </ac:spMkLst>
        </pc:spChg>
        <pc:spChg chg="add del mod">
          <ac:chgData name="Lydia Fagan" userId="73670f4d-3786-4a2a-8dfc-20a99adfbb71" providerId="ADAL" clId="{C8D9D5A1-93BC-3F49-A307-71E1D2C5DEED}" dt="2025-07-09T06:43:52.217" v="40" actId="478"/>
          <ac:spMkLst>
            <pc:docMk/>
            <pc:sldMk cId="1889904501" sldId="276"/>
            <ac:spMk id="13" creationId="{5805389B-11CC-157D-64ED-C41F1FAE9507}"/>
          </ac:spMkLst>
        </pc:spChg>
        <pc:picChg chg="mod">
          <ac:chgData name="Lydia Fagan" userId="73670f4d-3786-4a2a-8dfc-20a99adfbb71" providerId="ADAL" clId="{C8D9D5A1-93BC-3F49-A307-71E1D2C5DEED}" dt="2025-07-09T06:43:00.788" v="26" actId="1076"/>
          <ac:picMkLst>
            <pc:docMk/>
            <pc:sldMk cId="1889904501" sldId="276"/>
            <ac:picMk id="5" creationId="{8D352729-9D6D-BB41-B7FC-4B4649A30B3B}"/>
          </ac:picMkLst>
        </pc:picChg>
        <pc:picChg chg="mod">
          <ac:chgData name="Lydia Fagan" userId="73670f4d-3786-4a2a-8dfc-20a99adfbb71" providerId="ADAL" clId="{C8D9D5A1-93BC-3F49-A307-71E1D2C5DEED}" dt="2025-07-09T06:43:00.788" v="26" actId="1076"/>
          <ac:picMkLst>
            <pc:docMk/>
            <pc:sldMk cId="1889904501" sldId="276"/>
            <ac:picMk id="6" creationId="{DED23169-4E81-B3C5-1F3D-C20E5120808F}"/>
          </ac:picMkLst>
        </pc:picChg>
        <pc:picChg chg="mod">
          <ac:chgData name="Lydia Fagan" userId="73670f4d-3786-4a2a-8dfc-20a99adfbb71" providerId="ADAL" clId="{C8D9D5A1-93BC-3F49-A307-71E1D2C5DEED}" dt="2025-07-09T06:43:00.788" v="26" actId="1076"/>
          <ac:picMkLst>
            <pc:docMk/>
            <pc:sldMk cId="1889904501" sldId="276"/>
            <ac:picMk id="7" creationId="{4187C3CE-537B-FE25-CE7F-A2C312151073}"/>
          </ac:picMkLst>
        </pc:picChg>
        <pc:picChg chg="mod">
          <ac:chgData name="Lydia Fagan" userId="73670f4d-3786-4a2a-8dfc-20a99adfbb71" providerId="ADAL" clId="{C8D9D5A1-93BC-3F49-A307-71E1D2C5DEED}" dt="2025-07-09T06:43:20.551" v="30" actId="1076"/>
          <ac:picMkLst>
            <pc:docMk/>
            <pc:sldMk cId="1889904501" sldId="276"/>
            <ac:picMk id="8" creationId="{4BE48CB4-6274-D28A-CA87-EEA8C30F546D}"/>
          </ac:picMkLst>
        </pc:picChg>
        <pc:picChg chg="mod">
          <ac:chgData name="Lydia Fagan" userId="73670f4d-3786-4a2a-8dfc-20a99adfbb71" providerId="ADAL" clId="{C8D9D5A1-93BC-3F49-A307-71E1D2C5DEED}" dt="2025-07-09T06:43:12.206" v="28" actId="688"/>
          <ac:picMkLst>
            <pc:docMk/>
            <pc:sldMk cId="1889904501" sldId="276"/>
            <ac:picMk id="9" creationId="{C7120169-9CAA-8C9D-5C08-14ABA14E7BBF}"/>
          </ac:picMkLst>
        </pc:picChg>
        <pc:picChg chg="add mod">
          <ac:chgData name="Lydia Fagan" userId="73670f4d-3786-4a2a-8dfc-20a99adfbb71" providerId="ADAL" clId="{C8D9D5A1-93BC-3F49-A307-71E1D2C5DEED}" dt="2025-07-09T06:43:47.413" v="38" actId="167"/>
          <ac:picMkLst>
            <pc:docMk/>
            <pc:sldMk cId="1889904501" sldId="276"/>
            <ac:picMk id="11" creationId="{2C384247-47DD-5D0D-585F-0225FD22150D}"/>
          </ac:picMkLst>
        </pc:picChg>
      </pc:sldChg>
      <pc:sldChg chg="modSp add mod">
        <pc:chgData name="Lydia Fagan" userId="73670f4d-3786-4a2a-8dfc-20a99adfbb71" providerId="ADAL" clId="{C8D9D5A1-93BC-3F49-A307-71E1D2C5DEED}" dt="2025-07-09T06:42:24.574" v="21" actId="2711"/>
        <pc:sldMkLst>
          <pc:docMk/>
          <pc:sldMk cId="2116635439" sldId="283"/>
        </pc:sldMkLst>
        <pc:spChg chg="mod">
          <ac:chgData name="Lydia Fagan" userId="73670f4d-3786-4a2a-8dfc-20a99adfbb71" providerId="ADAL" clId="{C8D9D5A1-93BC-3F49-A307-71E1D2C5DEED}" dt="2025-07-09T06:42:08.329" v="17" actId="2711"/>
          <ac:spMkLst>
            <pc:docMk/>
            <pc:sldMk cId="2116635439" sldId="283"/>
            <ac:spMk id="3" creationId="{EDA8DA37-6224-BA06-9FAA-D1D07D3379E5}"/>
          </ac:spMkLst>
        </pc:spChg>
        <pc:spChg chg="mod">
          <ac:chgData name="Lydia Fagan" userId="73670f4d-3786-4a2a-8dfc-20a99adfbb71" providerId="ADAL" clId="{C8D9D5A1-93BC-3F49-A307-71E1D2C5DEED}" dt="2025-07-09T06:42:24.574" v="21" actId="2711"/>
          <ac:spMkLst>
            <pc:docMk/>
            <pc:sldMk cId="2116635439" sldId="283"/>
            <ac:spMk id="5" creationId="{76142B5D-E9CF-2270-EA51-49791E3DBA2C}"/>
          </ac:spMkLst>
        </pc:spChg>
        <pc:picChg chg="mod">
          <ac:chgData name="Lydia Fagan" userId="73670f4d-3786-4a2a-8dfc-20a99adfbb71" providerId="ADAL" clId="{C8D9D5A1-93BC-3F49-A307-71E1D2C5DEED}" dt="2025-07-09T06:42:15.671" v="19" actId="1076"/>
          <ac:picMkLst>
            <pc:docMk/>
            <pc:sldMk cId="2116635439" sldId="283"/>
            <ac:picMk id="9" creationId="{39EE1913-6D5D-091B-0F0B-C00A70E88C6A}"/>
          </ac:picMkLst>
        </pc:picChg>
        <pc:picChg chg="mod">
          <ac:chgData name="Lydia Fagan" userId="73670f4d-3786-4a2a-8dfc-20a99adfbb71" providerId="ADAL" clId="{C8D9D5A1-93BC-3F49-A307-71E1D2C5DEED}" dt="2025-07-09T06:42:03.437" v="16" actId="1076"/>
          <ac:picMkLst>
            <pc:docMk/>
            <pc:sldMk cId="2116635439" sldId="283"/>
            <ac:picMk id="14" creationId="{2796F764-90B6-1C9D-61A0-9876DB66E855}"/>
          </ac:picMkLst>
        </pc:picChg>
      </pc:sldChg>
      <pc:sldMasterChg chg="modSp modSldLayout">
        <pc:chgData name="Lydia Fagan" userId="73670f4d-3786-4a2a-8dfc-20a99adfbb71" providerId="ADAL" clId="{C8D9D5A1-93BC-3F49-A307-71E1D2C5DEED}" dt="2025-07-10T06:00:01.914" v="44" actId="2711"/>
        <pc:sldMasterMkLst>
          <pc:docMk/>
          <pc:sldMasterMk cId="1126186520" sldId="2147483648"/>
        </pc:sldMasterMkLst>
        <pc:spChg chg="mod">
          <ac:chgData name="Lydia Fagan" userId="73670f4d-3786-4a2a-8dfc-20a99adfbb71" providerId="ADAL" clId="{C8D9D5A1-93BC-3F49-A307-71E1D2C5DEED}" dt="2025-07-10T05:59:50.146" v="41" actId="2711"/>
          <ac:spMkLst>
            <pc:docMk/>
            <pc:sldMasterMk cId="1126186520" sldId="2147483648"/>
            <ac:spMk id="2" creationId="{A673AA17-7421-9A17-7E0D-F2E694B764D2}"/>
          </ac:spMkLst>
        </pc:spChg>
        <pc:spChg chg="mod">
          <ac:chgData name="Lydia Fagan" userId="73670f4d-3786-4a2a-8dfc-20a99adfbb71" providerId="ADAL" clId="{C8D9D5A1-93BC-3F49-A307-71E1D2C5DEED}" dt="2025-07-10T05:59:53.531" v="42" actId="2711"/>
          <ac:spMkLst>
            <pc:docMk/>
            <pc:sldMasterMk cId="1126186520" sldId="2147483648"/>
            <ac:spMk id="3" creationId="{8ACC0A64-AED4-A289-2381-F04B315B89DB}"/>
          </ac:spMkLst>
        </pc:spChg>
        <pc:sldLayoutChg chg="modSp">
          <pc:chgData name="Lydia Fagan" userId="73670f4d-3786-4a2a-8dfc-20a99adfbb71" providerId="ADAL" clId="{C8D9D5A1-93BC-3F49-A307-71E1D2C5DEED}" dt="2025-07-10T06:00:01.914" v="44" actId="2711"/>
          <pc:sldLayoutMkLst>
            <pc:docMk/>
            <pc:sldMasterMk cId="1126186520" sldId="2147483648"/>
            <pc:sldLayoutMk cId="2980375117" sldId="2147483649"/>
          </pc:sldLayoutMkLst>
          <pc:spChg chg="mod">
            <ac:chgData name="Lydia Fagan" userId="73670f4d-3786-4a2a-8dfc-20a99adfbb71" providerId="ADAL" clId="{C8D9D5A1-93BC-3F49-A307-71E1D2C5DEED}" dt="2025-07-10T05:59:58.180" v="43" actId="2711"/>
            <ac:spMkLst>
              <pc:docMk/>
              <pc:sldMasterMk cId="1126186520" sldId="2147483648"/>
              <pc:sldLayoutMk cId="2980375117" sldId="2147483649"/>
              <ac:spMk id="2" creationId="{072A3D83-B1A3-5E78-0C9D-4F785547A77D}"/>
            </ac:spMkLst>
          </pc:spChg>
          <pc:spChg chg="mod">
            <ac:chgData name="Lydia Fagan" userId="73670f4d-3786-4a2a-8dfc-20a99adfbb71" providerId="ADAL" clId="{C8D9D5A1-93BC-3F49-A307-71E1D2C5DEED}" dt="2025-07-10T06:00:01.914" v="44" actId="2711"/>
            <ac:spMkLst>
              <pc:docMk/>
              <pc:sldMasterMk cId="1126186520" sldId="2147483648"/>
              <pc:sldLayoutMk cId="2980375117" sldId="2147483649"/>
              <ac:spMk id="3" creationId="{746B1DC3-44A2-3D78-7018-9DFE24EECB36}"/>
            </ac:spMkLst>
          </pc:spChg>
        </pc:sldLayoutChg>
      </pc:sldMasterChg>
    </pc:docChg>
  </pc:docChgLst>
  <pc:docChgLst>
    <pc:chgData name="Lydia Fagan" userId="S::lydia.fagan@sydney.edu.au::73670f4d-3786-4a2a-8dfc-20a99adfbb71" providerId="AD" clId="Web-{20DD91F8-285B-88C7-3DF9-84F1F2BE23C3}"/>
    <pc:docChg chg="modSld">
      <pc:chgData name="Lydia Fagan" userId="S::lydia.fagan@sydney.edu.au::73670f4d-3786-4a2a-8dfc-20a99adfbb71" providerId="AD" clId="Web-{20DD91F8-285B-88C7-3DF9-84F1F2BE23C3}" dt="2025-07-08T05:14:06.560" v="0" actId="1076"/>
      <pc:docMkLst>
        <pc:docMk/>
      </pc:docMkLst>
      <pc:sldChg chg="modSp">
        <pc:chgData name="Lydia Fagan" userId="S::lydia.fagan@sydney.edu.au::73670f4d-3786-4a2a-8dfc-20a99adfbb71" providerId="AD" clId="Web-{20DD91F8-285B-88C7-3DF9-84F1F2BE23C3}" dt="2025-07-08T05:14:06.560" v="0" actId="1076"/>
        <pc:sldMkLst>
          <pc:docMk/>
          <pc:sldMk cId="94284138" sldId="270"/>
        </pc:sldMkLst>
      </pc:sldChg>
    </pc:docChg>
  </pc:docChgLst>
  <pc:docChgLst>
    <pc:chgData name="Lydia Fagan" userId="788633f1-ccc0-48a5-9825-26f9d7a0c32c" providerId="ADAL" clId="{74BD4E92-3C26-7D4D-AC58-42636D85C906}"/>
    <pc:docChg chg="undo custSel addSld delSld modSld sldOrd">
      <pc:chgData name="Lydia Fagan" userId="788633f1-ccc0-48a5-9825-26f9d7a0c32c" providerId="ADAL" clId="{74BD4E92-3C26-7D4D-AC58-42636D85C906}" dt="2025-06-18T02:01:53.780" v="162" actId="2696"/>
      <pc:docMkLst>
        <pc:docMk/>
      </pc:docMkLst>
      <pc:sldChg chg="del">
        <pc:chgData name="Lydia Fagan" userId="788633f1-ccc0-48a5-9825-26f9d7a0c32c" providerId="ADAL" clId="{74BD4E92-3C26-7D4D-AC58-42636D85C906}" dt="2025-06-18T02:01:53.727" v="147" actId="2696"/>
        <pc:sldMkLst>
          <pc:docMk/>
          <pc:sldMk cId="195552747" sldId="256"/>
        </pc:sldMkLst>
      </pc:sldChg>
      <pc:sldChg chg="del">
        <pc:chgData name="Lydia Fagan" userId="788633f1-ccc0-48a5-9825-26f9d7a0c32c" providerId="ADAL" clId="{74BD4E92-3C26-7D4D-AC58-42636D85C906}" dt="2025-06-18T02:01:53.765" v="153" actId="2696"/>
        <pc:sldMkLst>
          <pc:docMk/>
          <pc:sldMk cId="2316358730" sldId="257"/>
        </pc:sldMkLst>
      </pc:sldChg>
      <pc:sldChg chg="modSp del mod">
        <pc:chgData name="Lydia Fagan" userId="788633f1-ccc0-48a5-9825-26f9d7a0c32c" providerId="ADAL" clId="{74BD4E92-3C26-7D4D-AC58-42636D85C906}" dt="2025-06-18T02:01:53.757" v="151" actId="2696"/>
        <pc:sldMkLst>
          <pc:docMk/>
          <pc:sldMk cId="558986874" sldId="258"/>
        </pc:sldMkLst>
      </pc:sldChg>
      <pc:sldChg chg="del">
        <pc:chgData name="Lydia Fagan" userId="788633f1-ccc0-48a5-9825-26f9d7a0c32c" providerId="ADAL" clId="{74BD4E92-3C26-7D4D-AC58-42636D85C906}" dt="2025-06-18T02:01:53.762" v="152" actId="2696"/>
        <pc:sldMkLst>
          <pc:docMk/>
          <pc:sldMk cId="1791520451" sldId="259"/>
        </pc:sldMkLst>
      </pc:sldChg>
      <pc:sldChg chg="del">
        <pc:chgData name="Lydia Fagan" userId="788633f1-ccc0-48a5-9825-26f9d7a0c32c" providerId="ADAL" clId="{74BD4E92-3C26-7D4D-AC58-42636D85C906}" dt="2025-06-18T02:01:53.766" v="154" actId="2696"/>
        <pc:sldMkLst>
          <pc:docMk/>
          <pc:sldMk cId="776909447" sldId="260"/>
        </pc:sldMkLst>
      </pc:sldChg>
      <pc:sldChg chg="del">
        <pc:chgData name="Lydia Fagan" userId="788633f1-ccc0-48a5-9825-26f9d7a0c32c" providerId="ADAL" clId="{74BD4E92-3C26-7D4D-AC58-42636D85C906}" dt="2025-06-18T02:01:53.780" v="162" actId="2696"/>
        <pc:sldMkLst>
          <pc:docMk/>
          <pc:sldMk cId="2830707034" sldId="261"/>
        </pc:sldMkLst>
      </pc:sldChg>
      <pc:sldChg chg="del">
        <pc:chgData name="Lydia Fagan" userId="788633f1-ccc0-48a5-9825-26f9d7a0c32c" providerId="ADAL" clId="{74BD4E92-3C26-7D4D-AC58-42636D85C906}" dt="2025-06-18T02:01:53.777" v="161" actId="2696"/>
        <pc:sldMkLst>
          <pc:docMk/>
          <pc:sldMk cId="2218294854" sldId="262"/>
        </pc:sldMkLst>
      </pc:sldChg>
      <pc:sldChg chg="del">
        <pc:chgData name="Lydia Fagan" userId="788633f1-ccc0-48a5-9825-26f9d7a0c32c" providerId="ADAL" clId="{74BD4E92-3C26-7D4D-AC58-42636D85C906}" dt="2025-06-18T02:01:53.775" v="160" actId="2696"/>
        <pc:sldMkLst>
          <pc:docMk/>
          <pc:sldMk cId="3900453520" sldId="263"/>
        </pc:sldMkLst>
      </pc:sldChg>
      <pc:sldChg chg="del">
        <pc:chgData name="Lydia Fagan" userId="788633f1-ccc0-48a5-9825-26f9d7a0c32c" providerId="ADAL" clId="{74BD4E92-3C26-7D4D-AC58-42636D85C906}" dt="2025-06-18T02:01:53.774" v="159" actId="2696"/>
        <pc:sldMkLst>
          <pc:docMk/>
          <pc:sldMk cId="3074464792" sldId="264"/>
        </pc:sldMkLst>
      </pc:sldChg>
      <pc:sldChg chg="del">
        <pc:chgData name="Lydia Fagan" userId="788633f1-ccc0-48a5-9825-26f9d7a0c32c" providerId="ADAL" clId="{74BD4E92-3C26-7D4D-AC58-42636D85C906}" dt="2025-06-18T02:01:53.772" v="158" actId="2696"/>
        <pc:sldMkLst>
          <pc:docMk/>
          <pc:sldMk cId="4018918902" sldId="265"/>
        </pc:sldMkLst>
      </pc:sldChg>
      <pc:sldChg chg="del">
        <pc:chgData name="Lydia Fagan" userId="788633f1-ccc0-48a5-9825-26f9d7a0c32c" providerId="ADAL" clId="{74BD4E92-3C26-7D4D-AC58-42636D85C906}" dt="2025-06-18T02:01:53.771" v="157" actId="2696"/>
        <pc:sldMkLst>
          <pc:docMk/>
          <pc:sldMk cId="3047714558" sldId="266"/>
        </pc:sldMkLst>
      </pc:sldChg>
      <pc:sldChg chg="del">
        <pc:chgData name="Lydia Fagan" userId="788633f1-ccc0-48a5-9825-26f9d7a0c32c" providerId="ADAL" clId="{74BD4E92-3C26-7D4D-AC58-42636D85C906}" dt="2025-06-18T02:01:53.770" v="156" actId="2696"/>
        <pc:sldMkLst>
          <pc:docMk/>
          <pc:sldMk cId="3234659455" sldId="267"/>
        </pc:sldMkLst>
      </pc:sldChg>
      <pc:sldChg chg="del">
        <pc:chgData name="Lydia Fagan" userId="788633f1-ccc0-48a5-9825-26f9d7a0c32c" providerId="ADAL" clId="{74BD4E92-3C26-7D4D-AC58-42636D85C906}" dt="2025-06-18T02:01:53.768" v="155" actId="2696"/>
        <pc:sldMkLst>
          <pc:docMk/>
          <pc:sldMk cId="2710959752" sldId="268"/>
        </pc:sldMkLst>
      </pc:sldChg>
      <pc:sldChg chg="del">
        <pc:chgData name="Lydia Fagan" userId="788633f1-ccc0-48a5-9825-26f9d7a0c32c" providerId="ADAL" clId="{74BD4E92-3C26-7D4D-AC58-42636D85C906}" dt="2025-06-18T02:01:53.751" v="150" actId="2696"/>
        <pc:sldMkLst>
          <pc:docMk/>
          <pc:sldMk cId="2538503819" sldId="269"/>
        </pc:sldMkLst>
      </pc:sldChg>
      <pc:sldChg chg="modSp mod ord">
        <pc:chgData name="Lydia Fagan" userId="788633f1-ccc0-48a5-9825-26f9d7a0c32c" providerId="ADAL" clId="{74BD4E92-3C26-7D4D-AC58-42636D85C906}" dt="2025-06-18T01:39:17.841" v="3" actId="1076"/>
        <pc:sldMkLst>
          <pc:docMk/>
          <pc:sldMk cId="94284138" sldId="270"/>
        </pc:sldMkLst>
      </pc:sldChg>
      <pc:sldChg chg="del">
        <pc:chgData name="Lydia Fagan" userId="788633f1-ccc0-48a5-9825-26f9d7a0c32c" providerId="ADAL" clId="{74BD4E92-3C26-7D4D-AC58-42636D85C906}" dt="2025-06-18T02:01:53.737" v="148" actId="2696"/>
        <pc:sldMkLst>
          <pc:docMk/>
          <pc:sldMk cId="4294916852" sldId="273"/>
        </pc:sldMkLst>
      </pc:sldChg>
      <pc:sldChg chg="del">
        <pc:chgData name="Lydia Fagan" userId="788633f1-ccc0-48a5-9825-26f9d7a0c32c" providerId="ADAL" clId="{74BD4E92-3C26-7D4D-AC58-42636D85C906}" dt="2025-06-18T02:01:53.743" v="149" actId="2696"/>
        <pc:sldMkLst>
          <pc:docMk/>
          <pc:sldMk cId="3138443646" sldId="275"/>
        </pc:sldMkLst>
      </pc:sldChg>
      <pc:sldChg chg="addSp delSp modSp new mod">
        <pc:chgData name="Lydia Fagan" userId="788633f1-ccc0-48a5-9825-26f9d7a0c32c" providerId="ADAL" clId="{74BD4E92-3C26-7D4D-AC58-42636D85C906}" dt="2025-06-18T01:55:13.192" v="146" actId="1076"/>
        <pc:sldMkLst>
          <pc:docMk/>
          <pc:sldMk cId="1889904501" sldId="276"/>
        </pc:sldMkLst>
        <pc:spChg chg="mod">
          <ac:chgData name="Lydia Fagan" userId="788633f1-ccc0-48a5-9825-26f9d7a0c32c" providerId="ADAL" clId="{74BD4E92-3C26-7D4D-AC58-42636D85C906}" dt="2025-06-18T01:46:32.261" v="108" actId="20577"/>
          <ac:spMkLst>
            <pc:docMk/>
            <pc:sldMk cId="1889904501" sldId="276"/>
            <ac:spMk id="3" creationId="{B16AAB7F-B3AA-DD28-133C-0B8D4CC45092}"/>
          </ac:spMkLst>
        </pc:spChg>
        <pc:picChg chg="add mod">
          <ac:chgData name="Lydia Fagan" userId="788633f1-ccc0-48a5-9825-26f9d7a0c32c" providerId="ADAL" clId="{74BD4E92-3C26-7D4D-AC58-42636D85C906}" dt="2025-06-18T01:52:26.815" v="134" actId="1076"/>
          <ac:picMkLst>
            <pc:docMk/>
            <pc:sldMk cId="1889904501" sldId="276"/>
            <ac:picMk id="5" creationId="{8D352729-9D6D-BB41-B7FC-4B4649A30B3B}"/>
          </ac:picMkLst>
        </pc:picChg>
        <pc:picChg chg="add mod">
          <ac:chgData name="Lydia Fagan" userId="788633f1-ccc0-48a5-9825-26f9d7a0c32c" providerId="ADAL" clId="{74BD4E92-3C26-7D4D-AC58-42636D85C906}" dt="2025-06-18T01:51:46.382" v="129" actId="1076"/>
          <ac:picMkLst>
            <pc:docMk/>
            <pc:sldMk cId="1889904501" sldId="276"/>
            <ac:picMk id="6" creationId="{DED23169-4E81-B3C5-1F3D-C20E5120808F}"/>
          </ac:picMkLst>
        </pc:picChg>
        <pc:picChg chg="add mod">
          <ac:chgData name="Lydia Fagan" userId="788633f1-ccc0-48a5-9825-26f9d7a0c32c" providerId="ADAL" clId="{74BD4E92-3C26-7D4D-AC58-42636D85C906}" dt="2025-06-18T01:52:21.414" v="133" actId="1076"/>
          <ac:picMkLst>
            <pc:docMk/>
            <pc:sldMk cId="1889904501" sldId="276"/>
            <ac:picMk id="7" creationId="{4187C3CE-537B-FE25-CE7F-A2C312151073}"/>
          </ac:picMkLst>
        </pc:picChg>
        <pc:picChg chg="add mod">
          <ac:chgData name="Lydia Fagan" userId="788633f1-ccc0-48a5-9825-26f9d7a0c32c" providerId="ADAL" clId="{74BD4E92-3C26-7D4D-AC58-42636D85C906}" dt="2025-06-18T01:54:27.461" v="143" actId="688"/>
          <ac:picMkLst>
            <pc:docMk/>
            <pc:sldMk cId="1889904501" sldId="276"/>
            <ac:picMk id="8" creationId="{4BE48CB4-6274-D28A-CA87-EEA8C30F546D}"/>
          </ac:picMkLst>
        </pc:picChg>
        <pc:picChg chg="add mod">
          <ac:chgData name="Lydia Fagan" userId="788633f1-ccc0-48a5-9825-26f9d7a0c32c" providerId="ADAL" clId="{74BD4E92-3C26-7D4D-AC58-42636D85C906}" dt="2025-06-18T01:55:13.192" v="146" actId="1076"/>
          <ac:picMkLst>
            <pc:docMk/>
            <pc:sldMk cId="1889904501" sldId="276"/>
            <ac:picMk id="9" creationId="{C7120169-9CAA-8C9D-5C08-14ABA14E7BB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A2A43-4AB3-E342-856B-47C5C57C3BA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06753-F6F5-3149-B0D7-8E0DBA8C0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share?selection.family=DynaPuff:wght@400..70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Heading font is DynaPuff, which you can download </a:t>
            </a:r>
            <a:r>
              <a:rPr lang="en-US" dirty="0">
                <a:hlinkClick r:id="rId3"/>
              </a:rPr>
              <a:t>here</a:t>
            </a:r>
            <a:r>
              <a:rPr lang="en-US"/>
              <a:t> if you would like to edit these slides.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06753-F6F5-3149-B0D7-8E0DBA8C013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8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BF03F6-8D96-7841-95F1-D107966CFE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96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A3D83-B1A3-5E78-0C9D-4F785547A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j-lt"/>
                <a:ea typeface="DynaPuff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B1DC3-44A2-3D78-7018-9DFE24EECB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+mn-lt"/>
                <a:ea typeface="EB Garamond Medium" pitchFamily="2" charset="0"/>
                <a:cs typeface="EB Garamond Medium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5F346-8699-A969-FDB0-A93EB3AE0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5BF7D-2FE1-AA0B-65B3-8F5426BB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B1A3D-3325-82E4-70C3-A111A849B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7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9642C3-24EE-326A-5F5B-ED0162ADD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893410-54E2-E259-A336-28A0B0496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19E0E-E5FF-413E-9D9B-3E7F70C3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3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5C0EF-7017-6CA4-80D0-F451EE8FC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EE478-92D6-1D9F-D228-2D2A02B10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F202E-885F-D5C7-1652-98B06CB7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85423-39A7-9C7D-6248-E6BD4F155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DF74-6036-73E3-432A-E84D6941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744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33937D-7E62-0E1B-BAD6-795831AD0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9DF41D-0018-8F5D-7543-3C12E72F8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E2C4E-7B6A-EE07-57A8-0E8C4AA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3944-A9C8-B5ED-4DBA-D7D8764F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60635-0570-2583-57E8-B99D00A6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3184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6B1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A7411-C819-6480-C8E4-FF84CC62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6FBC2-1094-23ED-ECF1-9C7DCDCA5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A21313"/>
                </a:solidFill>
              </a:defRPr>
            </a:lvl1pPr>
            <a:lvl2pPr>
              <a:defRPr>
                <a:solidFill>
                  <a:srgbClr val="A21313"/>
                </a:solidFill>
              </a:defRPr>
            </a:lvl2pPr>
            <a:lvl3pPr>
              <a:defRPr>
                <a:solidFill>
                  <a:srgbClr val="A21313"/>
                </a:solidFill>
              </a:defRPr>
            </a:lvl3pPr>
            <a:lvl4pPr>
              <a:defRPr>
                <a:solidFill>
                  <a:srgbClr val="A21313"/>
                </a:solidFill>
              </a:defRPr>
            </a:lvl4pPr>
            <a:lvl5pPr>
              <a:defRPr>
                <a:solidFill>
                  <a:srgbClr val="A213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D2C52-0ED8-2DFB-F882-846D77686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106BE-8F8D-0C01-782E-C17B270AD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B16B-41E4-AB7B-32AB-4182A17D1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34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1070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C23F-DEBA-F304-22EA-9B890AB9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B13E8-3240-B092-1FDC-F249685D5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5E2D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2C004-3A1E-BBD7-2808-F70905E5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4A312-9243-8B5F-C9A3-12A818FEB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28779-7A17-CAA6-19C2-67FFB72E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2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168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3FC4-BC6D-0912-49C0-B4AAE666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CF127-57E2-69B0-F4F4-6C037DE0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E68F07-C0CB-782C-93C7-471B30C35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F7D485"/>
                </a:solidFill>
              </a:defRPr>
            </a:lvl1pPr>
            <a:lvl2pPr>
              <a:defRPr>
                <a:solidFill>
                  <a:srgbClr val="F7D485"/>
                </a:solidFill>
              </a:defRPr>
            </a:lvl2pPr>
            <a:lvl3pPr>
              <a:defRPr>
                <a:solidFill>
                  <a:srgbClr val="F7D485"/>
                </a:solidFill>
              </a:defRPr>
            </a:lvl3pPr>
            <a:lvl4pPr>
              <a:defRPr>
                <a:solidFill>
                  <a:srgbClr val="F7D485"/>
                </a:solidFill>
              </a:defRPr>
            </a:lvl4pPr>
            <a:lvl5pPr>
              <a:defRPr>
                <a:solidFill>
                  <a:srgbClr val="F7D485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B20B5-F78A-EF16-4955-16FD53E43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97A594-8260-07EA-4CF6-41EF43FE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FF4E6-1847-E2EC-4FE9-B4871F2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3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2BC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CB46F-C2E7-D2F7-9CD5-9E4391D60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41FCFA-73B6-3C5C-CE83-6FE5B5666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98BCCD-5834-E67A-BF3C-7E6D1BEA0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B59D2B-C389-1385-DBB5-AD88B888C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5441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1E2C3-1C73-24D8-D129-F55AC66B5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C54413"/>
                </a:solidFill>
              </a:defRPr>
            </a:lvl1pPr>
            <a:lvl2pPr>
              <a:defRPr>
                <a:solidFill>
                  <a:srgbClr val="C54413"/>
                </a:solidFill>
              </a:defRPr>
            </a:lvl2pPr>
            <a:lvl3pPr>
              <a:defRPr>
                <a:solidFill>
                  <a:srgbClr val="C54413"/>
                </a:solidFill>
              </a:defRPr>
            </a:lvl3pPr>
            <a:lvl4pPr>
              <a:defRPr>
                <a:solidFill>
                  <a:srgbClr val="C54413"/>
                </a:solidFill>
              </a:defRPr>
            </a:lvl4pPr>
            <a:lvl5pPr>
              <a:defRPr>
                <a:solidFill>
                  <a:srgbClr val="C5441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DCA8C1-586E-447D-BF17-580202C5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8DAA72-F716-4951-E9CB-5AD6A15D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A10D60-0052-1A1D-83DC-A9B12B2A9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4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9842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E8200-8383-8031-DE6A-EBCF4647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6B1B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B421BE-FAD0-3010-3651-1D42DA0B0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91AF8-2DEE-C706-7B30-7030D701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6CA7BC-72FA-2DAE-A445-F304C610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7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D24B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676AA-BFFD-8804-71C0-68CCE695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CF5F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BA343-EFBC-F8A1-3375-BE019185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rgbClr val="FCF5F1"/>
                </a:solidFill>
              </a:defRPr>
            </a:lvl1pPr>
            <a:lvl2pPr>
              <a:defRPr sz="2800">
                <a:solidFill>
                  <a:srgbClr val="FCF5F1"/>
                </a:solidFill>
              </a:defRPr>
            </a:lvl2pPr>
            <a:lvl3pPr>
              <a:defRPr sz="2400">
                <a:solidFill>
                  <a:srgbClr val="FCF5F1"/>
                </a:solidFill>
              </a:defRPr>
            </a:lvl3pPr>
            <a:lvl4pPr>
              <a:defRPr sz="2000">
                <a:solidFill>
                  <a:srgbClr val="FCF5F1"/>
                </a:solidFill>
              </a:defRPr>
            </a:lvl4pPr>
            <a:lvl5pPr>
              <a:defRPr sz="2000">
                <a:solidFill>
                  <a:srgbClr val="FCF5F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226BF-9488-47B9-4D5E-DE39C1E83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D877B-40D6-A261-A88C-E9E96D6A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2CF560-EA46-FF22-9A0E-104A95C8D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1B750-9671-F72D-1011-1BB167BF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7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D495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91618-0922-B6C5-908E-AC07105A9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F5E2D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25386D-EC08-BDED-4D7C-75E2CD5C64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solidFill>
                  <a:srgbClr val="FCF5F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FD397B-EE66-2898-E815-91F7AC6F3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rgbClr val="FCF5F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0CB14A-265A-414C-4E0C-7135F5D4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BDD7E-9CD2-551F-FCF3-176A55A5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63D086-E714-4BB9-B68C-49B6B1AC5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9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73AA17-7421-9A17-7E0D-F2E694B76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C0A64-AED4-A289-2381-F04B315B8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0BFBC3-35A9-965B-FF44-8849B8690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6BED91-347B-1245-8EA4-FFA81D15DF2C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A1F-1218-4C99-A8ED-3007CBBDC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33947-C8B9-575C-2555-ED88928DA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A5AE33-05BE-4A45-86CB-277CBEECB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5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DynaPuff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EB Garamond Medium" pitchFamily="2" charset="0"/>
          <a:cs typeface="EB Garamond Medium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C40EA6-99B0-4BC3-0AF4-511401892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04" y="278696"/>
            <a:ext cx="11024890" cy="219992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DC7A3C-A238-DA92-D8D9-952FC49C8D6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70000"/>
          </a:blip>
          <a:stretch>
            <a:fillRect/>
          </a:stretch>
        </p:blipFill>
        <p:spPr>
          <a:xfrm rot="15729557">
            <a:off x="-1084370" y="2278239"/>
            <a:ext cx="5864147" cy="448582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AE82303-BF9F-9ACF-11FB-86BDB245CF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403770">
            <a:off x="6973504" y="1302163"/>
            <a:ext cx="5372835" cy="60517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636ED3-ABAA-47FA-1003-BF8CEEE45D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2078" y="4521150"/>
            <a:ext cx="2501900" cy="2133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F23DA34-F802-990A-CE1C-DE83BE68F14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04814" y="2103220"/>
            <a:ext cx="1485900" cy="18415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04FB871-7E28-C220-ABB6-FFA7EE402F6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20388223">
            <a:off x="9984693" y="858948"/>
            <a:ext cx="3420800" cy="33277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71D6BD9-8EEF-E461-01E0-7C00935737A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2243055"/>
            <a:ext cx="2501899" cy="21047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6443BF-E68F-3241-4345-BAE9F2DE62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6200000">
            <a:off x="-858437" y="3376737"/>
            <a:ext cx="4132615" cy="35713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AA32425-9962-2DB7-5272-226E3832D1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103474" y="5019226"/>
            <a:ext cx="2743200" cy="25908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54129C-DE4D-D743-798A-862758EF974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59922" y="4674858"/>
            <a:ext cx="3265677" cy="16247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712AB9F-6A67-7B01-7BE0-257AC5CDCA96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0227267">
            <a:off x="655420" y="2350870"/>
            <a:ext cx="1104900" cy="6731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99CC4D6-278D-7F0A-CBEB-893EAE2CB5E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0022108">
            <a:off x="4363806" y="-457653"/>
            <a:ext cx="990600" cy="1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107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8DA37-6224-BA06-9FAA-D1D07D3379E5}"/>
              </a:ext>
            </a:extLst>
          </p:cNvPr>
          <p:cNvSpPr txBox="1">
            <a:spLocks/>
          </p:cNvSpPr>
          <p:nvPr/>
        </p:nvSpPr>
        <p:spPr>
          <a:xfrm>
            <a:off x="951799" y="2383340"/>
            <a:ext cx="10515600" cy="1033689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>
                <a:effectLst/>
                <a:latin typeface="+mn-lt"/>
              </a:rPr>
              <a:t>Students practice using pronouns in everyday settings and explore why we use pronouns.</a:t>
            </a:r>
            <a:endParaRPr lang="en-US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142B5D-E9CF-2270-EA51-49791E3DBA2C}"/>
              </a:ext>
            </a:extLst>
          </p:cNvPr>
          <p:cNvSpPr txBox="1">
            <a:spLocks/>
          </p:cNvSpPr>
          <p:nvPr/>
        </p:nvSpPr>
        <p:spPr>
          <a:xfrm>
            <a:off x="951799" y="4552579"/>
            <a:ext cx="10515600" cy="14560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EB Garamond Medium" pitchFamily="2" charset="0"/>
                <a:ea typeface="EB Garamond Medium" pitchFamily="2" charset="0"/>
                <a:cs typeface="EB Garamond Medium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ffectLst/>
                <a:latin typeface="+mn-lt"/>
              </a:rPr>
              <a:t>Students feel comfortable using different pronouns.</a:t>
            </a:r>
            <a:endParaRPr lang="en-US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B31954-F9D7-7359-9964-FECE093E41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222" y="3263255"/>
            <a:ext cx="1320800" cy="1054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569E7-20C5-3C68-B99A-FC4C87AEC1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9765657">
            <a:off x="10278654" y="-493599"/>
            <a:ext cx="2150291" cy="2033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8B2036A-985B-B316-9F55-CDF9BE1674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62" y="439995"/>
            <a:ext cx="1455835" cy="10676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9EE1913-6D5D-091B-0F0B-C00A70E88C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2985188">
            <a:off x="-65315" y="5790821"/>
            <a:ext cx="6606073" cy="3389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59771E-5656-C456-9A97-899571FA925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8347010">
            <a:off x="1560026" y="-53194"/>
            <a:ext cx="631866" cy="82048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BAD0E4B-7E73-7E11-52A4-484BCC0569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4601" y="1167456"/>
            <a:ext cx="10515600" cy="1302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796F764-90B6-1C9D-61A0-9876DB66E8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4601" y="3330865"/>
            <a:ext cx="10562669" cy="130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63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C384247-47DD-5D0D-585F-0225FD2215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53" y="367921"/>
            <a:ext cx="10808447" cy="132556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AAB7F-B3AA-DD28-133C-0B8D4CC45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latin typeface="+mn-lt"/>
              </a:rPr>
              <a:t>Student 1: </a:t>
            </a:r>
            <a:r>
              <a:rPr lang="en-US">
                <a:effectLst/>
                <a:latin typeface="+mn-lt"/>
              </a:rPr>
              <a:t>I just met Emil who uses he/they pronouns. They really like cooking.</a:t>
            </a:r>
          </a:p>
          <a:p>
            <a:pPr marL="0" indent="0">
              <a:buNone/>
            </a:pPr>
            <a:endParaRPr lang="en-US">
              <a:latin typeface="+mn-lt"/>
            </a:endParaRPr>
          </a:p>
          <a:p>
            <a:pPr marL="0" indent="0">
              <a:buNone/>
            </a:pPr>
            <a:r>
              <a:rPr lang="en-US">
                <a:latin typeface="+mn-lt"/>
              </a:rPr>
              <a:t>Student 2: </a:t>
            </a:r>
            <a:r>
              <a:rPr lang="en-US">
                <a:effectLst/>
                <a:latin typeface="+mn-lt"/>
              </a:rPr>
              <a:t>Thanks for telling me about Emil, he sounds great. I just met [Name], who goes by [pronoun] pronouns and likes [hobby/interest].</a:t>
            </a:r>
          </a:p>
          <a:p>
            <a:pPr marL="0" indent="0">
              <a:buNone/>
            </a:pPr>
            <a:endParaRPr lang="en-US">
              <a:latin typeface="+mn-lt"/>
            </a:endParaRPr>
          </a:p>
          <a:p>
            <a:pPr marL="0" indent="0">
              <a:buNone/>
            </a:pPr>
            <a:r>
              <a:rPr lang="en-US">
                <a:latin typeface="+mn-lt"/>
              </a:rPr>
              <a:t>Student 3: </a:t>
            </a:r>
            <a:r>
              <a:rPr lang="en-US">
                <a:effectLst/>
                <a:latin typeface="+mn-lt"/>
              </a:rPr>
              <a:t>Thank you for telling me about [Name] and [pronoun] pronouns.</a:t>
            </a:r>
            <a:endParaRPr lang="en-US">
              <a:latin typeface="+mn-lt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352729-9D6D-BB41-B7FC-4B4649A30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731843">
            <a:off x="2571740" y="5649759"/>
            <a:ext cx="1324819" cy="94731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ED23169-4E81-B3C5-1F3D-C20E512080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62751">
            <a:off x="1745863" y="6106078"/>
            <a:ext cx="426506" cy="5271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87C3CE-537B-FE25-CE7F-A2C3121510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372699" flipV="1">
            <a:off x="2232742" y="6456231"/>
            <a:ext cx="832171" cy="8467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E48CB4-6274-D28A-CA87-EEA8C30F54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1619489">
            <a:off x="9307547" y="-425727"/>
            <a:ext cx="3016609" cy="29072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120169-9CAA-8C9D-5C08-14ABA14E7BB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38196">
            <a:off x="6633523" y="5163217"/>
            <a:ext cx="6705600" cy="504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90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TIR">
      <a:dk1>
        <a:srgbClr val="000000"/>
      </a:dk1>
      <a:lt1>
        <a:srgbClr val="FFFFFF"/>
      </a:lt1>
      <a:dk2>
        <a:srgbClr val="D14B17"/>
      </a:dk2>
      <a:lt2>
        <a:srgbClr val="FBF5F1"/>
      </a:lt2>
      <a:accent1>
        <a:srgbClr val="F1BC4C"/>
      </a:accent1>
      <a:accent2>
        <a:srgbClr val="0E6FB9"/>
      </a:accent2>
      <a:accent3>
        <a:srgbClr val="148646"/>
      </a:accent3>
      <a:accent4>
        <a:srgbClr val="9742A7"/>
      </a:accent4>
      <a:accent5>
        <a:srgbClr val="F5B1BE"/>
      </a:accent5>
      <a:accent6>
        <a:srgbClr val="EA561D"/>
      </a:accent6>
      <a:hlink>
        <a:srgbClr val="000000"/>
      </a:hlink>
      <a:folHlink>
        <a:srgbClr val="00000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IR Design Assests Powerpoint" id="{9B0CCD82-C217-9048-AB9B-89B516671DE4}" vid="{7F0E9345-B9ED-BE42-AEEF-7F2B46CF37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3b6231-e375-43c2-81d2-110bb3acd352" xsi:nil="true"/>
    <lcf76f155ced4ddcb4097134ff3c332f xmlns="454559df-0538-46b5-912a-ca2478e3fb6e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B9150D7592404CA962AC95FB54FF86" ma:contentTypeVersion="19" ma:contentTypeDescription="Create a new document." ma:contentTypeScope="" ma:versionID="1d402fdc8952a18cd1311094cd0cac94">
  <xsd:schema xmlns:xsd="http://www.w3.org/2001/XMLSchema" xmlns:xs="http://www.w3.org/2001/XMLSchema" xmlns:p="http://schemas.microsoft.com/office/2006/metadata/properties" xmlns:ns2="454559df-0538-46b5-912a-ca2478e3fb6e" xmlns:ns3="093b6231-e375-43c2-81d2-110bb3acd352" targetNamespace="http://schemas.microsoft.com/office/2006/metadata/properties" ma:root="true" ma:fieldsID="e1d2376890bc6f417f0c0579f0554a75" ns2:_="" ns3:_="">
    <xsd:import namespace="454559df-0538-46b5-912a-ca2478e3fb6e"/>
    <xsd:import namespace="093b6231-e375-43c2-81d2-110bb3acd3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4559df-0538-46b5-912a-ca2478e3f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b492977-2dea-498c-99b4-1555f3d0d9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3b6231-e375-43c2-81d2-110bb3acd3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2deddc0-da0d-4b9f-b3fd-cfff009cc39e}" ma:internalName="TaxCatchAll" ma:showField="CatchAllData" ma:web="093b6231-e375-43c2-81d2-110bb3acd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A1B17E-4009-4171-A015-03DAC29A8315}">
  <ds:schemaRefs>
    <ds:schemaRef ds:uri="http://schemas.microsoft.com/office/infopath/2007/PartnerControls"/>
    <ds:schemaRef ds:uri="093b6231-e375-43c2-81d2-110bb3acd352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454559df-0538-46b5-912a-ca2478e3fb6e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A98C2CE-1F58-4FDE-B6D2-481E255339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7EBFE9-2C8E-4FB3-AA35-E22524D73FA9}">
  <ds:schemaRefs>
    <ds:schemaRef ds:uri="093b6231-e375-43c2-81d2-110bb3acd352"/>
    <ds:schemaRef ds:uri="454559df-0538-46b5-912a-ca2478e3fb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</Words>
  <Application>Microsoft Office PowerPoint</Application>
  <PresentationFormat>Widescreen</PresentationFormat>
  <Paragraphs>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Lydia Fagan</dc:creator>
  <cp:lastModifiedBy>Lydia Fagan</cp:lastModifiedBy>
  <cp:revision>2</cp:revision>
  <dcterms:created xsi:type="dcterms:W3CDTF">2025-06-18T01:36:45Z</dcterms:created>
  <dcterms:modified xsi:type="dcterms:W3CDTF">2025-07-10T22:27:49Z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0x010100F6B9150D7592404CA962AC95FB54FF86</vt:lpwstr>
  </property>
  <property fmtid="{D5CDD505-2E9C-101B-9397-08002B2CF9AE}" pid="3" name="MediaServiceImageTags">
    <vt:lpwstr/>
  </property>
</Properties>
</file>