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71" r:id="rId5"/>
    <p:sldId id="283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485"/>
    <a:srgbClr val="FCF5F1"/>
    <a:srgbClr val="F5E2D3"/>
    <a:srgbClr val="D49550"/>
    <a:srgbClr val="D24B17"/>
    <a:srgbClr val="F6B1BF"/>
    <a:srgbClr val="9842A7"/>
    <a:srgbClr val="C54413"/>
    <a:srgbClr val="F2BC4C"/>
    <a:srgbClr val="168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E81E4-8289-3941-A9E4-C26558C58AEC}" v="49" dt="2025-07-10T06:34:40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2"/>
    <p:restoredTop sz="94659"/>
  </p:normalViewPr>
  <p:slideViewPr>
    <p:cSldViewPr snapToGrid="0">
      <p:cViewPr varScale="1">
        <p:scale>
          <a:sx n="99" d="100"/>
          <a:sy n="99" d="100"/>
        </p:scale>
        <p:origin x="19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Fagan" userId="73670f4d-3786-4a2a-8dfc-20a99adfbb71" providerId="ADAL" clId="{81CE81E4-8289-3941-A9E4-C26558C58AEC}"/>
    <pc:docChg chg="undo custSel addSld delSld modSld modMainMaster">
      <pc:chgData name="Lydia Fagan" userId="73670f4d-3786-4a2a-8dfc-20a99adfbb71" providerId="ADAL" clId="{81CE81E4-8289-3941-A9E4-C26558C58AEC}" dt="2025-07-10T06:34:40.829" v="48" actId="2711"/>
      <pc:docMkLst>
        <pc:docMk/>
      </pc:docMkLst>
      <pc:sldChg chg="del">
        <pc:chgData name="Lydia Fagan" userId="73670f4d-3786-4a2a-8dfc-20a99adfbb71" providerId="ADAL" clId="{81CE81E4-8289-3941-A9E4-C26558C58AEC}" dt="2025-07-09T05:13:40.658" v="19" actId="2696"/>
        <pc:sldMkLst>
          <pc:docMk/>
          <pc:sldMk cId="94284138" sldId="270"/>
        </pc:sldMkLst>
      </pc:sldChg>
      <pc:sldChg chg="addSp delSp modSp mod">
        <pc:chgData name="Lydia Fagan" userId="73670f4d-3786-4a2a-8dfc-20a99adfbb71" providerId="ADAL" clId="{81CE81E4-8289-3941-A9E4-C26558C58AEC}" dt="2025-07-09T05:15:55.891" v="44" actId="1036"/>
        <pc:sldMkLst>
          <pc:docMk/>
          <pc:sldMk cId="3712107162" sldId="271"/>
        </pc:sldMkLst>
        <pc:spChg chg="del">
          <ac:chgData name="Lydia Fagan" userId="73670f4d-3786-4a2a-8dfc-20a99adfbb71" providerId="ADAL" clId="{81CE81E4-8289-3941-A9E4-C26558C58AEC}" dt="2025-07-09T05:12:59.538" v="10" actId="478"/>
          <ac:spMkLst>
            <pc:docMk/>
            <pc:sldMk cId="3712107162" sldId="271"/>
            <ac:spMk id="13" creationId="{71D83636-1E08-060B-F5C2-8685497A85E4}"/>
          </ac:spMkLst>
        </pc:spChg>
        <pc:spChg chg="add del mod">
          <ac:chgData name="Lydia Fagan" userId="73670f4d-3786-4a2a-8dfc-20a99adfbb71" providerId="ADAL" clId="{81CE81E4-8289-3941-A9E4-C26558C58AEC}" dt="2025-07-09T05:13:02.189" v="11" actId="478"/>
          <ac:spMkLst>
            <pc:docMk/>
            <pc:sldMk cId="3712107162" sldId="271"/>
            <ac:spMk id="16" creationId="{4573631D-D054-8AEC-04FD-13D83BDDD874}"/>
          </ac:spMkLst>
        </pc:spChg>
        <pc:picChg chg="add mod">
          <ac:chgData name="Lydia Fagan" userId="73670f4d-3786-4a2a-8dfc-20a99adfbb71" providerId="ADAL" clId="{81CE81E4-8289-3941-A9E4-C26558C58AEC}" dt="2025-07-09T05:15:55.891" v="44" actId="1036"/>
          <ac:picMkLst>
            <pc:docMk/>
            <pc:sldMk cId="3712107162" sldId="271"/>
            <ac:picMk id="2" creationId="{B662CAD3-4851-70D7-C82F-4C6F05069272}"/>
          </ac:picMkLst>
        </pc:picChg>
        <pc:picChg chg="mod">
          <ac:chgData name="Lydia Fagan" userId="73670f4d-3786-4a2a-8dfc-20a99adfbb71" providerId="ADAL" clId="{81CE81E4-8289-3941-A9E4-C26558C58AEC}" dt="2025-07-09T05:13:51.399" v="21" actId="1076"/>
          <ac:picMkLst>
            <pc:docMk/>
            <pc:sldMk cId="3712107162" sldId="271"/>
            <ac:picMk id="14" creationId="{1712AB9F-6A67-7B01-7BE0-257AC5CDCA96}"/>
          </ac:picMkLst>
        </pc:picChg>
      </pc:sldChg>
      <pc:sldChg chg="addSp delSp modSp mod">
        <pc:chgData name="Lydia Fagan" userId="73670f4d-3786-4a2a-8dfc-20a99adfbb71" providerId="ADAL" clId="{81CE81E4-8289-3941-A9E4-C26558C58AEC}" dt="2025-07-09T05:15:43.745" v="42" actId="478"/>
        <pc:sldMkLst>
          <pc:docMk/>
          <pc:sldMk cId="1671042752" sldId="272"/>
        </pc:sldMkLst>
        <pc:spChg chg="del mod">
          <ac:chgData name="Lydia Fagan" userId="73670f4d-3786-4a2a-8dfc-20a99adfbb71" providerId="ADAL" clId="{81CE81E4-8289-3941-A9E4-C26558C58AEC}" dt="2025-07-09T05:15:40.589" v="41" actId="478"/>
          <ac:spMkLst>
            <pc:docMk/>
            <pc:sldMk cId="1671042752" sldId="272"/>
            <ac:spMk id="2" creationId="{21240399-CF40-961E-FF34-3A0011E1FBA8}"/>
          </ac:spMkLst>
        </pc:spChg>
        <pc:spChg chg="mod">
          <ac:chgData name="Lydia Fagan" userId="73670f4d-3786-4a2a-8dfc-20a99adfbb71" providerId="ADAL" clId="{81CE81E4-8289-3941-A9E4-C26558C58AEC}" dt="2025-07-09T05:14:02.284" v="22" actId="2711"/>
          <ac:spMkLst>
            <pc:docMk/>
            <pc:sldMk cId="1671042752" sldId="272"/>
            <ac:spMk id="3" creationId="{50F03D0E-A290-F41F-4838-97E09109B1CC}"/>
          </ac:spMkLst>
        </pc:spChg>
        <pc:spChg chg="add del mod">
          <ac:chgData name="Lydia Fagan" userId="73670f4d-3786-4a2a-8dfc-20a99adfbb71" providerId="ADAL" clId="{81CE81E4-8289-3941-A9E4-C26558C58AEC}" dt="2025-07-09T05:15:43.745" v="42" actId="478"/>
          <ac:spMkLst>
            <pc:docMk/>
            <pc:sldMk cId="1671042752" sldId="272"/>
            <ac:spMk id="12" creationId="{B8EEEE80-228B-0427-3938-4FD459431A5A}"/>
          </ac:spMkLst>
        </pc:spChg>
        <pc:picChg chg="add mod">
          <ac:chgData name="Lydia Fagan" userId="73670f4d-3786-4a2a-8dfc-20a99adfbb71" providerId="ADAL" clId="{81CE81E4-8289-3941-A9E4-C26558C58AEC}" dt="2025-07-09T05:15:38.394" v="40" actId="167"/>
          <ac:picMkLst>
            <pc:docMk/>
            <pc:sldMk cId="1671042752" sldId="272"/>
            <ac:picMk id="10" creationId="{BE4767E0-B65B-23B0-B265-6395FB3FBA0A}"/>
          </ac:picMkLst>
        </pc:picChg>
      </pc:sldChg>
      <pc:sldChg chg="modSp add mod">
        <pc:chgData name="Lydia Fagan" userId="73670f4d-3786-4a2a-8dfc-20a99adfbb71" providerId="ADAL" clId="{81CE81E4-8289-3941-A9E4-C26558C58AEC}" dt="2025-07-09T05:13:36.710" v="18" actId="2711"/>
        <pc:sldMkLst>
          <pc:docMk/>
          <pc:sldMk cId="2116635439" sldId="283"/>
        </pc:sldMkLst>
        <pc:spChg chg="mod">
          <ac:chgData name="Lydia Fagan" userId="73670f4d-3786-4a2a-8dfc-20a99adfbb71" providerId="ADAL" clId="{81CE81E4-8289-3941-A9E4-C26558C58AEC}" dt="2025-07-09T05:13:23.334" v="14" actId="2711"/>
          <ac:spMkLst>
            <pc:docMk/>
            <pc:sldMk cId="2116635439" sldId="283"/>
            <ac:spMk id="3" creationId="{EDA8DA37-6224-BA06-9FAA-D1D07D3379E5}"/>
          </ac:spMkLst>
        </pc:spChg>
        <pc:spChg chg="mod">
          <ac:chgData name="Lydia Fagan" userId="73670f4d-3786-4a2a-8dfc-20a99adfbb71" providerId="ADAL" clId="{81CE81E4-8289-3941-A9E4-C26558C58AEC}" dt="2025-07-09T05:13:36.710" v="18" actId="2711"/>
          <ac:spMkLst>
            <pc:docMk/>
            <pc:sldMk cId="2116635439" sldId="283"/>
            <ac:spMk id="5" creationId="{76142B5D-E9CF-2270-EA51-49791E3DBA2C}"/>
          </ac:spMkLst>
        </pc:spChg>
        <pc:picChg chg="mod">
          <ac:chgData name="Lydia Fagan" userId="73670f4d-3786-4a2a-8dfc-20a99adfbb71" providerId="ADAL" clId="{81CE81E4-8289-3941-A9E4-C26558C58AEC}" dt="2025-07-09T05:13:29.250" v="16" actId="1076"/>
          <ac:picMkLst>
            <pc:docMk/>
            <pc:sldMk cId="2116635439" sldId="283"/>
            <ac:picMk id="9" creationId="{39EE1913-6D5D-091B-0F0B-C00A70E88C6A}"/>
          </ac:picMkLst>
        </pc:picChg>
      </pc:sldChg>
      <pc:sldMasterChg chg="modSp modSldLayout">
        <pc:chgData name="Lydia Fagan" userId="73670f4d-3786-4a2a-8dfc-20a99adfbb71" providerId="ADAL" clId="{81CE81E4-8289-3941-A9E4-C26558C58AEC}" dt="2025-07-10T06:34:40.829" v="48" actId="2711"/>
        <pc:sldMasterMkLst>
          <pc:docMk/>
          <pc:sldMasterMk cId="1126186520" sldId="2147483648"/>
        </pc:sldMasterMkLst>
        <pc:spChg chg="mod">
          <ac:chgData name="Lydia Fagan" userId="73670f4d-3786-4a2a-8dfc-20a99adfbb71" providerId="ADAL" clId="{81CE81E4-8289-3941-A9E4-C26558C58AEC}" dt="2025-07-10T06:34:30.381" v="45" actId="2711"/>
          <ac:spMkLst>
            <pc:docMk/>
            <pc:sldMasterMk cId="1126186520" sldId="2147483648"/>
            <ac:spMk id="2" creationId="{A673AA17-7421-9A17-7E0D-F2E694B764D2}"/>
          </ac:spMkLst>
        </pc:spChg>
        <pc:spChg chg="mod">
          <ac:chgData name="Lydia Fagan" userId="73670f4d-3786-4a2a-8dfc-20a99adfbb71" providerId="ADAL" clId="{81CE81E4-8289-3941-A9E4-C26558C58AEC}" dt="2025-07-10T06:34:33.666" v="46" actId="2711"/>
          <ac:spMkLst>
            <pc:docMk/>
            <pc:sldMasterMk cId="1126186520" sldId="2147483648"/>
            <ac:spMk id="3" creationId="{8ACC0A64-AED4-A289-2381-F04B315B89DB}"/>
          </ac:spMkLst>
        </pc:spChg>
        <pc:sldLayoutChg chg="modSp">
          <pc:chgData name="Lydia Fagan" userId="73670f4d-3786-4a2a-8dfc-20a99adfbb71" providerId="ADAL" clId="{81CE81E4-8289-3941-A9E4-C26558C58AEC}" dt="2025-07-10T06:34:40.829" v="48" actId="2711"/>
          <pc:sldLayoutMkLst>
            <pc:docMk/>
            <pc:sldMasterMk cId="1126186520" sldId="2147483648"/>
            <pc:sldLayoutMk cId="2980375117" sldId="2147483649"/>
          </pc:sldLayoutMkLst>
          <pc:spChg chg="mod">
            <ac:chgData name="Lydia Fagan" userId="73670f4d-3786-4a2a-8dfc-20a99adfbb71" providerId="ADAL" clId="{81CE81E4-8289-3941-A9E4-C26558C58AEC}" dt="2025-07-10T06:34:37.981" v="47" actId="2711"/>
            <ac:spMkLst>
              <pc:docMk/>
              <pc:sldMasterMk cId="1126186520" sldId="2147483648"/>
              <pc:sldLayoutMk cId="2980375117" sldId="2147483649"/>
              <ac:spMk id="2" creationId="{072A3D83-B1A3-5E78-0C9D-4F785547A77D}"/>
            </ac:spMkLst>
          </pc:spChg>
          <pc:spChg chg="mod">
            <ac:chgData name="Lydia Fagan" userId="73670f4d-3786-4a2a-8dfc-20a99adfbb71" providerId="ADAL" clId="{81CE81E4-8289-3941-A9E4-C26558C58AEC}" dt="2025-07-10T06:34:40.829" v="48" actId="2711"/>
            <ac:spMkLst>
              <pc:docMk/>
              <pc:sldMasterMk cId="1126186520" sldId="2147483648"/>
              <pc:sldLayoutMk cId="2980375117" sldId="2147483649"/>
              <ac:spMk id="3" creationId="{746B1DC3-44A2-3D78-7018-9DFE24EECB36}"/>
            </ac:spMkLst>
          </pc:spChg>
        </pc:sldLayoutChg>
      </pc:sldMasterChg>
    </pc:docChg>
  </pc:docChgLst>
  <pc:docChgLst>
    <pc:chgData name="Lydia Fagan" userId="S::lydia.fagan@sydney.edu.au::73670f4d-3786-4a2a-8dfc-20a99adfbb71" providerId="AD" clId="Web-{456CBF88-7309-902C-918A-C835A5DB3A65}"/>
    <pc:docChg chg="modSld">
      <pc:chgData name="Lydia Fagan" userId="S::lydia.fagan@sydney.edu.au::73670f4d-3786-4a2a-8dfc-20a99adfbb71" providerId="AD" clId="Web-{456CBF88-7309-902C-918A-C835A5DB3A65}" dt="2025-07-08T05:07:04.576" v="1" actId="1076"/>
      <pc:docMkLst>
        <pc:docMk/>
      </pc:docMkLst>
      <pc:sldChg chg="modSp">
        <pc:chgData name="Lydia Fagan" userId="S::lydia.fagan@sydney.edu.au::73670f4d-3786-4a2a-8dfc-20a99adfbb71" providerId="AD" clId="Web-{456CBF88-7309-902C-918A-C835A5DB3A65}" dt="2025-07-08T05:07:04.576" v="1" actId="1076"/>
        <pc:sldMkLst>
          <pc:docMk/>
          <pc:sldMk cId="94284138" sldId="270"/>
        </pc:sldMkLst>
      </pc:sldChg>
    </pc:docChg>
  </pc:docChgLst>
  <pc:docChgLst>
    <pc:chgData name="Lydia Fagan" userId="788633f1-ccc0-48a5-9825-26f9d7a0c32c" providerId="ADAL" clId="{6325AF89-F1C0-2C49-9D4F-0D6DD4071250}"/>
    <pc:docChg chg="undo custSel addSld delSld modSld sldOrd">
      <pc:chgData name="Lydia Fagan" userId="788633f1-ccc0-48a5-9825-26f9d7a0c32c" providerId="ADAL" clId="{6325AF89-F1C0-2C49-9D4F-0D6DD4071250}" dt="2025-06-18T01:35:50.488" v="469" actId="2696"/>
      <pc:docMkLst>
        <pc:docMk/>
      </pc:docMkLst>
      <pc:sldChg chg="del">
        <pc:chgData name="Lydia Fagan" userId="788633f1-ccc0-48a5-9825-26f9d7a0c32c" providerId="ADAL" clId="{6325AF89-F1C0-2C49-9D4F-0D6DD4071250}" dt="2025-06-18T01:02:34.361" v="2" actId="2696"/>
        <pc:sldMkLst>
          <pc:docMk/>
          <pc:sldMk cId="195552747" sldId="256"/>
        </pc:sldMkLst>
      </pc:sldChg>
      <pc:sldChg chg="del">
        <pc:chgData name="Lydia Fagan" userId="788633f1-ccc0-48a5-9825-26f9d7a0c32c" providerId="ADAL" clId="{6325AF89-F1C0-2C49-9D4F-0D6DD4071250}" dt="2025-06-18T01:35:50.463" v="460" actId="2696"/>
        <pc:sldMkLst>
          <pc:docMk/>
          <pc:sldMk cId="2316358730" sldId="257"/>
        </pc:sldMkLst>
      </pc:sldChg>
      <pc:sldChg chg="modSp del mod">
        <pc:chgData name="Lydia Fagan" userId="788633f1-ccc0-48a5-9825-26f9d7a0c32c" providerId="ADAL" clId="{6325AF89-F1C0-2C49-9D4F-0D6DD4071250}" dt="2025-06-18T01:35:50.452" v="458" actId="2696"/>
        <pc:sldMkLst>
          <pc:docMk/>
          <pc:sldMk cId="558986874" sldId="258"/>
        </pc:sldMkLst>
      </pc:sldChg>
      <pc:sldChg chg="del">
        <pc:chgData name="Lydia Fagan" userId="788633f1-ccc0-48a5-9825-26f9d7a0c32c" providerId="ADAL" clId="{6325AF89-F1C0-2C49-9D4F-0D6DD4071250}" dt="2025-06-18T01:35:50.459" v="459" actId="2696"/>
        <pc:sldMkLst>
          <pc:docMk/>
          <pc:sldMk cId="1791520451" sldId="259"/>
        </pc:sldMkLst>
      </pc:sldChg>
      <pc:sldChg chg="del">
        <pc:chgData name="Lydia Fagan" userId="788633f1-ccc0-48a5-9825-26f9d7a0c32c" providerId="ADAL" clId="{6325AF89-F1C0-2C49-9D4F-0D6DD4071250}" dt="2025-06-18T01:35:50.466" v="461" actId="2696"/>
        <pc:sldMkLst>
          <pc:docMk/>
          <pc:sldMk cId="776909447" sldId="260"/>
        </pc:sldMkLst>
      </pc:sldChg>
      <pc:sldChg chg="del">
        <pc:chgData name="Lydia Fagan" userId="788633f1-ccc0-48a5-9825-26f9d7a0c32c" providerId="ADAL" clId="{6325AF89-F1C0-2C49-9D4F-0D6DD4071250}" dt="2025-06-18T01:35:50.488" v="469" actId="2696"/>
        <pc:sldMkLst>
          <pc:docMk/>
          <pc:sldMk cId="2830707034" sldId="261"/>
        </pc:sldMkLst>
      </pc:sldChg>
      <pc:sldChg chg="del">
        <pc:chgData name="Lydia Fagan" userId="788633f1-ccc0-48a5-9825-26f9d7a0c32c" providerId="ADAL" clId="{6325AF89-F1C0-2C49-9D4F-0D6DD4071250}" dt="2025-06-18T01:35:50.481" v="468" actId="2696"/>
        <pc:sldMkLst>
          <pc:docMk/>
          <pc:sldMk cId="2218294854" sldId="262"/>
        </pc:sldMkLst>
      </pc:sldChg>
      <pc:sldChg chg="del">
        <pc:chgData name="Lydia Fagan" userId="788633f1-ccc0-48a5-9825-26f9d7a0c32c" providerId="ADAL" clId="{6325AF89-F1C0-2C49-9D4F-0D6DD4071250}" dt="2025-06-18T01:35:50.479" v="467" actId="2696"/>
        <pc:sldMkLst>
          <pc:docMk/>
          <pc:sldMk cId="3900453520" sldId="263"/>
        </pc:sldMkLst>
      </pc:sldChg>
      <pc:sldChg chg="del">
        <pc:chgData name="Lydia Fagan" userId="788633f1-ccc0-48a5-9825-26f9d7a0c32c" providerId="ADAL" clId="{6325AF89-F1C0-2C49-9D4F-0D6DD4071250}" dt="2025-06-18T01:35:50.477" v="466" actId="2696"/>
        <pc:sldMkLst>
          <pc:docMk/>
          <pc:sldMk cId="3074464792" sldId="264"/>
        </pc:sldMkLst>
      </pc:sldChg>
      <pc:sldChg chg="del">
        <pc:chgData name="Lydia Fagan" userId="788633f1-ccc0-48a5-9825-26f9d7a0c32c" providerId="ADAL" clId="{6325AF89-F1C0-2C49-9D4F-0D6DD4071250}" dt="2025-06-18T01:35:50.475" v="465" actId="2696"/>
        <pc:sldMkLst>
          <pc:docMk/>
          <pc:sldMk cId="4018918902" sldId="265"/>
        </pc:sldMkLst>
      </pc:sldChg>
      <pc:sldChg chg="del">
        <pc:chgData name="Lydia Fagan" userId="788633f1-ccc0-48a5-9825-26f9d7a0c32c" providerId="ADAL" clId="{6325AF89-F1C0-2C49-9D4F-0D6DD4071250}" dt="2025-06-18T01:35:50.473" v="464" actId="2696"/>
        <pc:sldMkLst>
          <pc:docMk/>
          <pc:sldMk cId="3047714558" sldId="266"/>
        </pc:sldMkLst>
      </pc:sldChg>
      <pc:sldChg chg="del">
        <pc:chgData name="Lydia Fagan" userId="788633f1-ccc0-48a5-9825-26f9d7a0c32c" providerId="ADAL" clId="{6325AF89-F1C0-2C49-9D4F-0D6DD4071250}" dt="2025-06-18T01:35:50.471" v="463" actId="2696"/>
        <pc:sldMkLst>
          <pc:docMk/>
          <pc:sldMk cId="3234659455" sldId="267"/>
        </pc:sldMkLst>
      </pc:sldChg>
      <pc:sldChg chg="del">
        <pc:chgData name="Lydia Fagan" userId="788633f1-ccc0-48a5-9825-26f9d7a0c32c" providerId="ADAL" clId="{6325AF89-F1C0-2C49-9D4F-0D6DD4071250}" dt="2025-06-18T01:35:50.468" v="462" actId="2696"/>
        <pc:sldMkLst>
          <pc:docMk/>
          <pc:sldMk cId="2710959752" sldId="268"/>
        </pc:sldMkLst>
      </pc:sldChg>
      <pc:sldChg chg="del">
        <pc:chgData name="Lydia Fagan" userId="788633f1-ccc0-48a5-9825-26f9d7a0c32c" providerId="ADAL" clId="{6325AF89-F1C0-2C49-9D4F-0D6DD4071250}" dt="2025-06-18T01:08:47.886" v="59" actId="2696"/>
        <pc:sldMkLst>
          <pc:docMk/>
          <pc:sldMk cId="2538503819" sldId="269"/>
        </pc:sldMkLst>
      </pc:sldChg>
      <pc:sldChg chg="modSp mod ord">
        <pc:chgData name="Lydia Fagan" userId="788633f1-ccc0-48a5-9825-26f9d7a0c32c" providerId="ADAL" clId="{6325AF89-F1C0-2C49-9D4F-0D6DD4071250}" dt="2025-06-18T01:03:30.084" v="4"/>
        <pc:sldMkLst>
          <pc:docMk/>
          <pc:sldMk cId="94284138" sldId="270"/>
        </pc:sldMkLst>
      </pc:sldChg>
      <pc:sldChg chg="modSp mod ord">
        <pc:chgData name="Lydia Fagan" userId="788633f1-ccc0-48a5-9825-26f9d7a0c32c" providerId="ADAL" clId="{6325AF89-F1C0-2C49-9D4F-0D6DD4071250}" dt="2025-06-18T01:04:26.161" v="56" actId="688"/>
        <pc:sldMkLst>
          <pc:docMk/>
          <pc:sldMk cId="3712107162" sldId="271"/>
        </pc:sldMkLst>
        <pc:picChg chg="mod">
          <ac:chgData name="Lydia Fagan" userId="788633f1-ccc0-48a5-9825-26f9d7a0c32c" providerId="ADAL" clId="{6325AF89-F1C0-2C49-9D4F-0D6DD4071250}" dt="2025-06-18T01:04:26.161" v="56" actId="688"/>
          <ac:picMkLst>
            <pc:docMk/>
            <pc:sldMk cId="3712107162" sldId="271"/>
            <ac:picMk id="4" creationId="{19DC7A3C-A238-DA92-D8D9-952FC49C8D61}"/>
          </ac:picMkLst>
        </pc:picChg>
        <pc:picChg chg="mod">
          <ac:chgData name="Lydia Fagan" userId="788633f1-ccc0-48a5-9825-26f9d7a0c32c" providerId="ADAL" clId="{6325AF89-F1C0-2C49-9D4F-0D6DD4071250}" dt="2025-06-18T01:04:18.487" v="52" actId="1076"/>
          <ac:picMkLst>
            <pc:docMk/>
            <pc:sldMk cId="3712107162" sldId="271"/>
            <ac:picMk id="10" creationId="{9C6443BF-E68F-3241-4345-BAE9F2DE622E}"/>
          </ac:picMkLst>
        </pc:picChg>
      </pc:sldChg>
      <pc:sldChg chg="addSp modSp new mod">
        <pc:chgData name="Lydia Fagan" userId="788633f1-ccc0-48a5-9825-26f9d7a0c32c" providerId="ADAL" clId="{6325AF89-F1C0-2C49-9D4F-0D6DD4071250}" dt="2025-06-18T01:35:27.504" v="457" actId="20577"/>
        <pc:sldMkLst>
          <pc:docMk/>
          <pc:sldMk cId="1671042752" sldId="272"/>
        </pc:sldMkLst>
        <pc:spChg chg="mod">
          <ac:chgData name="Lydia Fagan" userId="788633f1-ccc0-48a5-9825-26f9d7a0c32c" providerId="ADAL" clId="{6325AF89-F1C0-2C49-9D4F-0D6DD4071250}" dt="2025-06-18T01:35:27.504" v="457" actId="20577"/>
          <ac:spMkLst>
            <pc:docMk/>
            <pc:sldMk cId="1671042752" sldId="272"/>
            <ac:spMk id="3" creationId="{50F03D0E-A290-F41F-4838-97E09109B1CC}"/>
          </ac:spMkLst>
        </pc:spChg>
        <pc:picChg chg="add mod">
          <ac:chgData name="Lydia Fagan" userId="788633f1-ccc0-48a5-9825-26f9d7a0c32c" providerId="ADAL" clId="{6325AF89-F1C0-2C49-9D4F-0D6DD4071250}" dt="2025-06-18T01:31:02.074" v="387" actId="1076"/>
          <ac:picMkLst>
            <pc:docMk/>
            <pc:sldMk cId="1671042752" sldId="272"/>
            <ac:picMk id="4" creationId="{BDC4583F-42D0-D804-C3C5-6DDD438BB150}"/>
          </ac:picMkLst>
        </pc:picChg>
        <pc:picChg chg="add mod">
          <ac:chgData name="Lydia Fagan" userId="788633f1-ccc0-48a5-9825-26f9d7a0c32c" providerId="ADAL" clId="{6325AF89-F1C0-2C49-9D4F-0D6DD4071250}" dt="2025-06-18T01:32:35.420" v="411" actId="1076"/>
          <ac:picMkLst>
            <pc:docMk/>
            <pc:sldMk cId="1671042752" sldId="272"/>
            <ac:picMk id="5" creationId="{C077D6E2-7274-4286-BE55-D6E8000B67AD}"/>
          </ac:picMkLst>
        </pc:picChg>
        <pc:picChg chg="add mod">
          <ac:chgData name="Lydia Fagan" userId="788633f1-ccc0-48a5-9825-26f9d7a0c32c" providerId="ADAL" clId="{6325AF89-F1C0-2C49-9D4F-0D6DD4071250}" dt="2025-06-18T01:31:27.111" v="394" actId="1076"/>
          <ac:picMkLst>
            <pc:docMk/>
            <pc:sldMk cId="1671042752" sldId="272"/>
            <ac:picMk id="6" creationId="{2C743D5F-9728-9B75-D50B-63D7CBFF9635}"/>
          </ac:picMkLst>
        </pc:picChg>
        <pc:picChg chg="add mod">
          <ac:chgData name="Lydia Fagan" userId="788633f1-ccc0-48a5-9825-26f9d7a0c32c" providerId="ADAL" clId="{6325AF89-F1C0-2C49-9D4F-0D6DD4071250}" dt="2025-06-18T01:32:07.755" v="405" actId="1076"/>
          <ac:picMkLst>
            <pc:docMk/>
            <pc:sldMk cId="1671042752" sldId="272"/>
            <ac:picMk id="7" creationId="{A9C44D0F-A3C7-AC58-A143-9F6A8FA28141}"/>
          </ac:picMkLst>
        </pc:picChg>
        <pc:picChg chg="add mod">
          <ac:chgData name="Lydia Fagan" userId="788633f1-ccc0-48a5-9825-26f9d7a0c32c" providerId="ADAL" clId="{6325AF89-F1C0-2C49-9D4F-0D6DD4071250}" dt="2025-06-18T01:33:05.770" v="418" actId="1076"/>
          <ac:picMkLst>
            <pc:docMk/>
            <pc:sldMk cId="1671042752" sldId="272"/>
            <ac:picMk id="8" creationId="{55E08BD2-6150-FE12-E846-B724B82A372B}"/>
          </ac:picMkLst>
        </pc:picChg>
        <pc:picChg chg="add mod">
          <ac:chgData name="Lydia Fagan" userId="788633f1-ccc0-48a5-9825-26f9d7a0c32c" providerId="ADAL" clId="{6325AF89-F1C0-2C49-9D4F-0D6DD4071250}" dt="2025-06-18T01:34:46.334" v="431" actId="1076"/>
          <ac:picMkLst>
            <pc:docMk/>
            <pc:sldMk cId="1671042752" sldId="272"/>
            <ac:picMk id="9" creationId="{BB9ECCC6-A63C-4EB4-828F-CBC9465FF9F3}"/>
          </ac:picMkLst>
        </pc:picChg>
      </pc:sldChg>
      <pc:sldChg chg="del">
        <pc:chgData name="Lydia Fagan" userId="788633f1-ccc0-48a5-9825-26f9d7a0c32c" providerId="ADAL" clId="{6325AF89-F1C0-2C49-9D4F-0D6DD4071250}" dt="2025-06-18T01:08:47.867" v="57" actId="2696"/>
        <pc:sldMkLst>
          <pc:docMk/>
          <pc:sldMk cId="4294916852" sldId="273"/>
        </pc:sldMkLst>
      </pc:sldChg>
      <pc:sldChg chg="del">
        <pc:chgData name="Lydia Fagan" userId="788633f1-ccc0-48a5-9825-26f9d7a0c32c" providerId="ADAL" clId="{6325AF89-F1C0-2C49-9D4F-0D6DD4071250}" dt="2025-06-18T01:08:47.876" v="58" actId="2696"/>
        <pc:sldMkLst>
          <pc:docMk/>
          <pc:sldMk cId="3138443646" sldId="275"/>
        </pc:sldMkLst>
      </pc:sldChg>
    </pc:docChg>
  </pc:docChgLst>
  <pc:docChgLst>
    <pc:chgData name="Lydia Fagan" userId="S::lydia.fagan@sydney.edu.au::73670f4d-3786-4a2a-8dfc-20a99adfbb71" providerId="AD" clId="Web-{C13017A6-6335-2467-AB6A-92CE3AB57965}"/>
    <pc:docChg chg="modSld">
      <pc:chgData name="Lydia Fagan" userId="S::lydia.fagan@sydney.edu.au::73670f4d-3786-4a2a-8dfc-20a99adfbb71" providerId="AD" clId="Web-{C13017A6-6335-2467-AB6A-92CE3AB57965}" dt="2025-07-10T22:26:15.272" v="0"/>
      <pc:docMkLst>
        <pc:docMk/>
      </pc:docMkLst>
      <pc:sldChg chg="modNotes">
        <pc:chgData name="Lydia Fagan" userId="S::lydia.fagan@sydney.edu.au::73670f4d-3786-4a2a-8dfc-20a99adfbb71" providerId="AD" clId="Web-{C13017A6-6335-2467-AB6A-92CE3AB57965}" dt="2025-07-10T22:26:15.272" v="0"/>
        <pc:sldMkLst>
          <pc:docMk/>
          <pc:sldMk cId="3712107162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4EA77-7D84-3C44-81A5-111F3DD3344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783A6-A659-9D4D-B717-A03AC12E5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7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hare?selection.family=DynaPuff:wght@400..7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Heading font is DynaPuff, which you can download </a:t>
            </a:r>
            <a:r>
              <a:rPr lang="en-US" dirty="0">
                <a:hlinkClick r:id="rId3"/>
              </a:rPr>
              <a:t>here</a:t>
            </a:r>
            <a:r>
              <a:rPr lang="en-US"/>
              <a:t> if you would like to edit these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5783A6-A659-9D4D-B717-A03AC12E56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9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F03F6-8D96-7841-95F1-D107966CF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3D83-B1A3-5E78-0C9D-4F785547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j-lt"/>
                <a:ea typeface="DynaPuf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B1DC3-44A2-3D78-7018-9DFE24EEC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 Garamond Medium" pitchFamily="2" charset="0"/>
                <a:cs typeface="EB Garamond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346-8699-A969-FDB0-A93EB3A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BF7D-2FE1-AA0B-65B3-8F5426BB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A3D-3325-82E4-70C3-A111A84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42C3-24EE-326A-5F5B-ED0162A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93410-54E2-E259-A336-28A0B04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E0E-E5FF-413E-9D9B-3E7F70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C0EF-7017-6CA4-80D0-F451EE8F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E478-92D6-1D9F-D228-2D2A02B1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2E-885F-D5C7-1652-98B06CB7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5423-39A7-9C7D-6248-E6BD4F15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DF74-6036-73E3-432A-E84D694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3937D-7E62-0E1B-BAD6-795831A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F41D-0018-8F5D-7543-3C12E72F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2C4E-7B6A-EE07-57A8-0E8C4AA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3944-A9C8-B5ED-4DBA-D7D8764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0635-0570-2583-57E8-B99D00A6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B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  <a:lvl2pPr>
              <a:defRPr>
                <a:solidFill>
                  <a:srgbClr val="A21313"/>
                </a:solidFill>
              </a:defRPr>
            </a:lvl2pPr>
            <a:lvl3pPr>
              <a:defRPr>
                <a:solidFill>
                  <a:srgbClr val="A21313"/>
                </a:solidFill>
              </a:defRPr>
            </a:lvl3pPr>
            <a:lvl4pPr>
              <a:defRPr>
                <a:solidFill>
                  <a:srgbClr val="A21313"/>
                </a:solidFill>
              </a:defRPr>
            </a:lvl4pPr>
            <a:lvl5pPr>
              <a:defRPr>
                <a:solidFill>
                  <a:srgbClr val="A213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070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C23F-DEBA-F304-22EA-9B890AB9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13E8-3240-B092-1FDC-F249685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5E2D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C004-3A1E-BBD7-2808-F70905E5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A312-9243-8B5F-C9A3-12A818FE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8779-7A17-CAA6-19C2-67FFB72E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168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3FC4-BC6D-0912-49C0-B4AAE666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127-57E2-69B0-F4F4-6C037DE0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8F07-C0CB-782C-93C7-471B30C3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20B5-F78A-EF16-4955-16FD53E4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A594-8260-07EA-4CF6-41EF43F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F4E6-1847-E2EC-4FE9-B4871F2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B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CB46F-C2E7-D2F7-9CD5-9E4391D6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FCFA-73B6-3C5C-CE83-6FE5B566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8BCCD-5834-E67A-BF3C-7E6D1BEA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59D2B-C389-1385-DBB5-AD88B888C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1E2C3-1C73-24D8-D129-F55AC66B5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A8C1-586E-447D-BF17-580202C5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DAA72-F716-4951-E9CB-5AD6A15D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10D60-0052-1A1D-83DC-A9B12B2A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84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8200-8383-8031-DE6A-EBCF4647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B1B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21BE-FAD0-3010-3651-1D42DA0B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91AF8-2DEE-C706-7B30-7030D701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A7BC-72FA-2DAE-A445-F304C610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24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6AA-BFFD-8804-71C0-68CCE695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CF5F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A343-EFBC-F8A1-3375-BE01918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FCF5F1"/>
                </a:solidFill>
              </a:defRPr>
            </a:lvl1pPr>
            <a:lvl2pPr>
              <a:defRPr sz="2800">
                <a:solidFill>
                  <a:srgbClr val="FCF5F1"/>
                </a:solidFill>
              </a:defRPr>
            </a:lvl2pPr>
            <a:lvl3pPr>
              <a:defRPr sz="2400">
                <a:solidFill>
                  <a:srgbClr val="FCF5F1"/>
                </a:solidFill>
              </a:defRPr>
            </a:lvl3pPr>
            <a:lvl4pPr>
              <a:defRPr sz="2000">
                <a:solidFill>
                  <a:srgbClr val="FCF5F1"/>
                </a:solidFill>
              </a:defRPr>
            </a:lvl4pPr>
            <a:lvl5pPr>
              <a:defRPr sz="2000">
                <a:solidFill>
                  <a:srgbClr val="FCF5F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226BF-9488-47B9-4D5E-DE39C1E8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877B-40D6-A261-A88C-E9E96D6A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F560-EA46-FF22-9A0E-104A95C8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B750-9671-F72D-1011-1BB167B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49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1618-0922-B6C5-908E-AC07105A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386D-EC08-BDED-4D7C-75E2CD5C6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FCF5F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D397B-EE66-2898-E815-91F7AC6F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CB14A-265A-414C-4E0C-7135F5D4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DD7E-9CD2-551F-FCF3-176A55A5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D086-E714-4BB9-B68C-49B6B1AC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3AA17-7421-9A17-7E0D-F2E694B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0A64-AED4-A289-2381-F04B315B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FBC3-35A9-965B-FF44-8849B8690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A1F-1218-4C99-A8ED-3007CBBD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3947-C8B9-575C-2555-ED88928DA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DynaPuff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1.png"/><Relationship Id="rId7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62CAD3-4851-70D7-C82F-4C6F05069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61" y="150186"/>
            <a:ext cx="10129851" cy="29159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DC7A3C-A238-DA92-D8D9-952FC49C8D6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 rot="15146970">
            <a:off x="-1286655" y="2868317"/>
            <a:ext cx="4360105" cy="3335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E82303-BF9F-9ACF-11FB-86BDB245C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403770">
            <a:off x="6973504" y="1302163"/>
            <a:ext cx="5372835" cy="60517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636ED3-ABAA-47FA-1003-BF8CEEE45D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2078" y="4521150"/>
            <a:ext cx="2501900" cy="213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3DA34-F802-990A-CE1C-DE83BE68F1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4814" y="2103220"/>
            <a:ext cx="1485900" cy="1841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4FB871-7E28-C220-ABB6-FFA7EE402F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87187" y="558347"/>
            <a:ext cx="3733800" cy="3632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1D6BD9-8EEF-E461-01E0-7C00935737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2243055"/>
            <a:ext cx="2501899" cy="21047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6443BF-E68F-3241-4345-BAE9F2DE62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-858437" y="3376737"/>
            <a:ext cx="4132615" cy="35713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A32425-9962-2DB7-5272-226E3832D1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3474" y="5019226"/>
            <a:ext cx="2743200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54129C-DE4D-D743-798A-862758EF97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59922" y="4674858"/>
            <a:ext cx="3265677" cy="16247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12AB9F-6A67-7B01-7BE0-257AC5CDCA9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27267">
            <a:off x="711307" y="2439880"/>
            <a:ext cx="1104900" cy="673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99CC4D6-278D-7F0A-CBEB-893EAE2CB5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022108">
            <a:off x="4363806" y="-457653"/>
            <a:ext cx="9906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0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DA37-6224-BA06-9FAA-D1D07D3379E5}"/>
              </a:ext>
            </a:extLst>
          </p:cNvPr>
          <p:cNvSpPr txBox="1">
            <a:spLocks/>
          </p:cNvSpPr>
          <p:nvPr/>
        </p:nvSpPr>
        <p:spPr>
          <a:xfrm>
            <a:off x="951799" y="2383340"/>
            <a:ext cx="10515600" cy="10336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ffectLst/>
                <a:latin typeface="+mn-lt"/>
              </a:rPr>
              <a:t>Students reflect on their own identity and how it feels to have language to describe it.</a:t>
            </a:r>
            <a:endParaRPr lang="en-US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142B5D-E9CF-2270-EA51-49791E3DBA2C}"/>
              </a:ext>
            </a:extLst>
          </p:cNvPr>
          <p:cNvSpPr txBox="1">
            <a:spLocks/>
          </p:cNvSpPr>
          <p:nvPr/>
        </p:nvSpPr>
        <p:spPr>
          <a:xfrm>
            <a:off x="951799" y="4552579"/>
            <a:ext cx="10515600" cy="1456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ffectLst/>
                <a:latin typeface="+mn-lt"/>
              </a:rPr>
              <a:t>Students explain why having accurate language to describe gender and sexuality is important to some people. </a:t>
            </a:r>
            <a:endParaRPr lang="en-US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31954-F9D7-7359-9964-FECE093E4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222" y="3263255"/>
            <a:ext cx="13208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569E7-20C5-3C68-B99A-FC4C87AEC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765657">
            <a:off x="10278654" y="-493599"/>
            <a:ext cx="2150291" cy="2033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B2036A-985B-B316-9F55-CDF9BE1674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62" y="439995"/>
            <a:ext cx="1455835" cy="1067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E1913-6D5D-091B-0F0B-C00A70E88C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985188">
            <a:off x="-65315" y="5790821"/>
            <a:ext cx="6606073" cy="3389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59771E-5656-C456-9A97-899571FA92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347010">
            <a:off x="1560026" y="-53194"/>
            <a:ext cx="631866" cy="8204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AD0E4B-7E73-7E11-52A4-484BCC0569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601" y="1167456"/>
            <a:ext cx="10515600" cy="1302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6F764-90B6-1C9D-61A0-9876DB66E8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601" y="3330865"/>
            <a:ext cx="10562669" cy="130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3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E4767E0-B65B-23B0-B265-6395FB3FB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802" y="507691"/>
            <a:ext cx="10934395" cy="175552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03D0E-A290-F41F-4838-97E09109B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9743"/>
            <a:ext cx="10515600" cy="3275636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latin typeface="+mn-lt"/>
              </a:rPr>
              <a:t>These could be a mix of:</a:t>
            </a:r>
          </a:p>
          <a:p>
            <a:r>
              <a:rPr lang="en-US">
                <a:latin typeface="+mn-lt"/>
              </a:rPr>
              <a:t>Physical (how you look)</a:t>
            </a:r>
          </a:p>
          <a:p>
            <a:r>
              <a:rPr lang="en-US">
                <a:latin typeface="+mn-lt"/>
              </a:rPr>
              <a:t>Your personality</a:t>
            </a:r>
          </a:p>
          <a:p>
            <a:r>
              <a:rPr lang="en-US">
                <a:latin typeface="+mn-lt"/>
              </a:rPr>
              <a:t>Your hobbies</a:t>
            </a:r>
          </a:p>
          <a:p>
            <a:r>
              <a:rPr lang="en-US">
                <a:latin typeface="+mn-lt"/>
              </a:rPr>
              <a:t>Your job title</a:t>
            </a:r>
          </a:p>
          <a:p>
            <a:r>
              <a:rPr lang="en-US">
                <a:latin typeface="+mn-lt"/>
              </a:rPr>
              <a:t>Any words you use to explain who you are</a:t>
            </a:r>
          </a:p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4583F-42D0-D804-C3C5-6DDD438BB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84444">
            <a:off x="10669723" y="3902565"/>
            <a:ext cx="2860543" cy="28605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77D6E2-7274-4286-BE55-D6E8000B6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06113">
            <a:off x="704831" y="6294983"/>
            <a:ext cx="1140509" cy="17010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743D5F-9728-9B75-D50B-63D7CBFF96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1113" y="6346188"/>
            <a:ext cx="891543" cy="10236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C44D0F-A3C7-AC58-A143-9F6A8FA281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251690">
            <a:off x="2462259" y="6606018"/>
            <a:ext cx="2146814" cy="21278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E08BD2-6150-FE12-E846-B724B82A37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9432345">
            <a:off x="-747548" y="6423765"/>
            <a:ext cx="1495097" cy="10964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9ECCC6-A63C-4EB4-828F-CBC9465FF9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625882">
            <a:off x="7390866" y="1635241"/>
            <a:ext cx="5212748" cy="587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4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IR">
      <a:dk1>
        <a:srgbClr val="000000"/>
      </a:dk1>
      <a:lt1>
        <a:srgbClr val="FFFFFF"/>
      </a:lt1>
      <a:dk2>
        <a:srgbClr val="D14B17"/>
      </a:dk2>
      <a:lt2>
        <a:srgbClr val="FBF5F1"/>
      </a:lt2>
      <a:accent1>
        <a:srgbClr val="F1BC4C"/>
      </a:accent1>
      <a:accent2>
        <a:srgbClr val="0E6FB9"/>
      </a:accent2>
      <a:accent3>
        <a:srgbClr val="148646"/>
      </a:accent3>
      <a:accent4>
        <a:srgbClr val="9742A7"/>
      </a:accent4>
      <a:accent5>
        <a:srgbClr val="F5B1BE"/>
      </a:accent5>
      <a:accent6>
        <a:srgbClr val="EA561D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R Design Assests Powerpoint" id="{9B0CCD82-C217-9048-AB9B-89B516671DE4}" vid="{7F0E9345-B9ED-BE42-AEEF-7F2B46CF37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9150D7592404CA962AC95FB54FF86" ma:contentTypeVersion="19" ma:contentTypeDescription="Create a new document." ma:contentTypeScope="" ma:versionID="1d402fdc8952a18cd1311094cd0cac94">
  <xsd:schema xmlns:xsd="http://www.w3.org/2001/XMLSchema" xmlns:xs="http://www.w3.org/2001/XMLSchema" xmlns:p="http://schemas.microsoft.com/office/2006/metadata/properties" xmlns:ns2="454559df-0538-46b5-912a-ca2478e3fb6e" xmlns:ns3="093b6231-e375-43c2-81d2-110bb3acd352" targetNamespace="http://schemas.microsoft.com/office/2006/metadata/properties" ma:root="true" ma:fieldsID="e1d2376890bc6f417f0c0579f0554a75" ns2:_="" ns3:_="">
    <xsd:import namespace="454559df-0538-46b5-912a-ca2478e3fb6e"/>
    <xsd:import namespace="093b6231-e375-43c2-81d2-110bb3acd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559df-0538-46b5-912a-ca2478e3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92977-2dea-498c-99b4-1555f3d0d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b6231-e375-43c2-81d2-110bb3acd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2deddc0-da0d-4b9f-b3fd-cfff009cc39e}" ma:internalName="TaxCatchAll" ma:showField="CatchAllData" ma:web="093b6231-e375-43c2-81d2-110bb3acd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3b6231-e375-43c2-81d2-110bb3acd352" xsi:nil="true"/>
    <lcf76f155ced4ddcb4097134ff3c332f xmlns="454559df-0538-46b5-912a-ca2478e3fb6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ACDA0F-D83F-4A3A-BD18-0500D121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B9AE4F-AFFD-449A-9BE6-7F1A82661A4B}">
  <ds:schemaRefs>
    <ds:schemaRef ds:uri="093b6231-e375-43c2-81d2-110bb3acd352"/>
    <ds:schemaRef ds:uri="454559df-0538-46b5-912a-ca2478e3fb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F15A000-B0A8-42EF-AAA4-DD198338B6EF}">
  <ds:schemaRefs>
    <ds:schemaRef ds:uri="http://purl.org/dc/terms/"/>
    <ds:schemaRef ds:uri="http://purl.org/dc/dcmitype/"/>
    <ds:schemaRef ds:uri="http://www.w3.org/XML/1998/namespace"/>
    <ds:schemaRef ds:uri="093b6231-e375-43c2-81d2-110bb3acd352"/>
    <ds:schemaRef ds:uri="http://schemas.microsoft.com/office/2006/documentManagement/types"/>
    <ds:schemaRef ds:uri="454559df-0538-46b5-912a-ca2478e3fb6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</Words>
  <Application>Microsoft Office PowerPoint</Application>
  <PresentationFormat>Widescreen</PresentationFormat>
  <Paragraphs>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Lydia Fagan</dc:creator>
  <cp:lastModifiedBy>Lydia Fagan</cp:lastModifiedBy>
  <cp:revision>2</cp:revision>
  <dcterms:created xsi:type="dcterms:W3CDTF">2025-06-18T01:01:54Z</dcterms:created>
  <dcterms:modified xsi:type="dcterms:W3CDTF">2025-07-10T22:26:15Z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0x010100F6B9150D7592404CA962AC95FB54FF86</vt:lpwstr>
  </property>
  <property fmtid="{D5CDD505-2E9C-101B-9397-08002B2CF9AE}" pid="3" name="MediaServiceImageTags">
    <vt:lpwstr/>
  </property>
</Properties>
</file>