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71" r:id="rId5"/>
    <p:sldId id="283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E81E4-8289-3941-A9E4-C26558C58AEC}" v="49" dt="2025-07-10T06:34:40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/>
    <p:restoredTop sz="94659"/>
  </p:normalViewPr>
  <p:slideViewPr>
    <p:cSldViewPr snapToGrid="0">
      <p:cViewPr varScale="1">
        <p:scale>
          <a:sx n="99" d="100"/>
          <a:sy n="99" d="100"/>
        </p:scale>
        <p:origin x="19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81CE81E4-8289-3941-A9E4-C26558C58AEC}"/>
    <pc:docChg chg="undo custSel addSld delSld modSld modMainMaster">
      <pc:chgData name="Lydia Fagan" userId="73670f4d-3786-4a2a-8dfc-20a99adfbb71" providerId="ADAL" clId="{81CE81E4-8289-3941-A9E4-C26558C58AEC}" dt="2025-07-10T06:34:40.829" v="48" actId="2711"/>
      <pc:docMkLst>
        <pc:docMk/>
      </pc:docMkLst>
      <pc:sldChg chg="del">
        <pc:chgData name="Lydia Fagan" userId="73670f4d-3786-4a2a-8dfc-20a99adfbb71" providerId="ADAL" clId="{81CE81E4-8289-3941-A9E4-C26558C58AEC}" dt="2025-07-09T05:13:40.658" v="19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81CE81E4-8289-3941-A9E4-C26558C58AEC}" dt="2025-07-09T05:15:55.891" v="44" actId="1036"/>
        <pc:sldMkLst>
          <pc:docMk/>
          <pc:sldMk cId="3712107162" sldId="271"/>
        </pc:sldMkLst>
        <pc:spChg chg="del">
          <ac:chgData name="Lydia Fagan" userId="73670f4d-3786-4a2a-8dfc-20a99adfbb71" providerId="ADAL" clId="{81CE81E4-8289-3941-A9E4-C26558C58AEC}" dt="2025-07-09T05:12:59.538" v="10" actId="478"/>
          <ac:spMkLst>
            <pc:docMk/>
            <pc:sldMk cId="3712107162" sldId="271"/>
            <ac:spMk id="13" creationId="{71D83636-1E08-060B-F5C2-8685497A85E4}"/>
          </ac:spMkLst>
        </pc:spChg>
        <pc:spChg chg="add del mod">
          <ac:chgData name="Lydia Fagan" userId="73670f4d-3786-4a2a-8dfc-20a99adfbb71" providerId="ADAL" clId="{81CE81E4-8289-3941-A9E4-C26558C58AEC}" dt="2025-07-09T05:13:02.189" v="11" actId="478"/>
          <ac:spMkLst>
            <pc:docMk/>
            <pc:sldMk cId="3712107162" sldId="271"/>
            <ac:spMk id="16" creationId="{4573631D-D054-8AEC-04FD-13D83BDDD874}"/>
          </ac:spMkLst>
        </pc:spChg>
        <pc:picChg chg="add mod">
          <ac:chgData name="Lydia Fagan" userId="73670f4d-3786-4a2a-8dfc-20a99adfbb71" providerId="ADAL" clId="{81CE81E4-8289-3941-A9E4-C26558C58AEC}" dt="2025-07-09T05:15:55.891" v="44" actId="1036"/>
          <ac:picMkLst>
            <pc:docMk/>
            <pc:sldMk cId="3712107162" sldId="271"/>
            <ac:picMk id="2" creationId="{B662CAD3-4851-70D7-C82F-4C6F05069272}"/>
          </ac:picMkLst>
        </pc:picChg>
        <pc:picChg chg="mod">
          <ac:chgData name="Lydia Fagan" userId="73670f4d-3786-4a2a-8dfc-20a99adfbb71" providerId="ADAL" clId="{81CE81E4-8289-3941-A9E4-C26558C58AEC}" dt="2025-07-09T05:13:51.399" v="21" actId="1076"/>
          <ac:picMkLst>
            <pc:docMk/>
            <pc:sldMk cId="3712107162" sldId="271"/>
            <ac:picMk id="14" creationId="{1712AB9F-6A67-7B01-7BE0-257AC5CDCA96}"/>
          </ac:picMkLst>
        </pc:picChg>
      </pc:sldChg>
      <pc:sldChg chg="addSp delSp modSp mod">
        <pc:chgData name="Lydia Fagan" userId="73670f4d-3786-4a2a-8dfc-20a99adfbb71" providerId="ADAL" clId="{81CE81E4-8289-3941-A9E4-C26558C58AEC}" dt="2025-07-09T05:15:43.745" v="42" actId="478"/>
        <pc:sldMkLst>
          <pc:docMk/>
          <pc:sldMk cId="1671042752" sldId="272"/>
        </pc:sldMkLst>
        <pc:spChg chg="del mod">
          <ac:chgData name="Lydia Fagan" userId="73670f4d-3786-4a2a-8dfc-20a99adfbb71" providerId="ADAL" clId="{81CE81E4-8289-3941-A9E4-C26558C58AEC}" dt="2025-07-09T05:15:40.589" v="41" actId="478"/>
          <ac:spMkLst>
            <pc:docMk/>
            <pc:sldMk cId="1671042752" sldId="272"/>
            <ac:spMk id="2" creationId="{21240399-CF40-961E-FF34-3A0011E1FBA8}"/>
          </ac:spMkLst>
        </pc:spChg>
        <pc:spChg chg="mod">
          <ac:chgData name="Lydia Fagan" userId="73670f4d-3786-4a2a-8dfc-20a99adfbb71" providerId="ADAL" clId="{81CE81E4-8289-3941-A9E4-C26558C58AEC}" dt="2025-07-09T05:14:02.284" v="22" actId="2711"/>
          <ac:spMkLst>
            <pc:docMk/>
            <pc:sldMk cId="1671042752" sldId="272"/>
            <ac:spMk id="3" creationId="{50F03D0E-A290-F41F-4838-97E09109B1CC}"/>
          </ac:spMkLst>
        </pc:spChg>
        <pc:spChg chg="add del mod">
          <ac:chgData name="Lydia Fagan" userId="73670f4d-3786-4a2a-8dfc-20a99adfbb71" providerId="ADAL" clId="{81CE81E4-8289-3941-A9E4-C26558C58AEC}" dt="2025-07-09T05:15:43.745" v="42" actId="478"/>
          <ac:spMkLst>
            <pc:docMk/>
            <pc:sldMk cId="1671042752" sldId="272"/>
            <ac:spMk id="12" creationId="{B8EEEE80-228B-0427-3938-4FD459431A5A}"/>
          </ac:spMkLst>
        </pc:spChg>
        <pc:picChg chg="add mod">
          <ac:chgData name="Lydia Fagan" userId="73670f4d-3786-4a2a-8dfc-20a99adfbb71" providerId="ADAL" clId="{81CE81E4-8289-3941-A9E4-C26558C58AEC}" dt="2025-07-09T05:15:38.394" v="40" actId="167"/>
          <ac:picMkLst>
            <pc:docMk/>
            <pc:sldMk cId="1671042752" sldId="272"/>
            <ac:picMk id="10" creationId="{BE4767E0-B65B-23B0-B265-6395FB3FBA0A}"/>
          </ac:picMkLst>
        </pc:picChg>
      </pc:sldChg>
      <pc:sldChg chg="modSp add mod">
        <pc:chgData name="Lydia Fagan" userId="73670f4d-3786-4a2a-8dfc-20a99adfbb71" providerId="ADAL" clId="{81CE81E4-8289-3941-A9E4-C26558C58AEC}" dt="2025-07-09T05:13:36.710" v="18" actId="2711"/>
        <pc:sldMkLst>
          <pc:docMk/>
          <pc:sldMk cId="2116635439" sldId="283"/>
        </pc:sldMkLst>
        <pc:spChg chg="mod">
          <ac:chgData name="Lydia Fagan" userId="73670f4d-3786-4a2a-8dfc-20a99adfbb71" providerId="ADAL" clId="{81CE81E4-8289-3941-A9E4-C26558C58AEC}" dt="2025-07-09T05:13:23.334" v="14" actId="2711"/>
          <ac:spMkLst>
            <pc:docMk/>
            <pc:sldMk cId="2116635439" sldId="283"/>
            <ac:spMk id="3" creationId="{EDA8DA37-6224-BA06-9FAA-D1D07D3379E5}"/>
          </ac:spMkLst>
        </pc:spChg>
        <pc:spChg chg="mod">
          <ac:chgData name="Lydia Fagan" userId="73670f4d-3786-4a2a-8dfc-20a99adfbb71" providerId="ADAL" clId="{81CE81E4-8289-3941-A9E4-C26558C58AEC}" dt="2025-07-09T05:13:36.710" v="18" actId="2711"/>
          <ac:spMkLst>
            <pc:docMk/>
            <pc:sldMk cId="2116635439" sldId="283"/>
            <ac:spMk id="5" creationId="{76142B5D-E9CF-2270-EA51-49791E3DBA2C}"/>
          </ac:spMkLst>
        </pc:spChg>
        <pc:picChg chg="mod">
          <ac:chgData name="Lydia Fagan" userId="73670f4d-3786-4a2a-8dfc-20a99adfbb71" providerId="ADAL" clId="{81CE81E4-8289-3941-A9E4-C26558C58AEC}" dt="2025-07-09T05:13:29.250" v="16" actId="1076"/>
          <ac:picMkLst>
            <pc:docMk/>
            <pc:sldMk cId="2116635439" sldId="283"/>
            <ac:picMk id="9" creationId="{39EE1913-6D5D-091B-0F0B-C00A70E88C6A}"/>
          </ac:picMkLst>
        </pc:picChg>
      </pc:sldChg>
      <pc:sldMasterChg chg="modSp modSldLayout">
        <pc:chgData name="Lydia Fagan" userId="73670f4d-3786-4a2a-8dfc-20a99adfbb71" providerId="ADAL" clId="{81CE81E4-8289-3941-A9E4-C26558C58AEC}" dt="2025-07-10T06:34:40.829" v="48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81CE81E4-8289-3941-A9E4-C26558C58AEC}" dt="2025-07-10T06:34:30.381" v="45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81CE81E4-8289-3941-A9E4-C26558C58AEC}" dt="2025-07-10T06:34:33.666" v="46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81CE81E4-8289-3941-A9E4-C26558C58AEC}" dt="2025-07-10T06:34:40.829" v="48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81CE81E4-8289-3941-A9E4-C26558C58AEC}" dt="2025-07-10T06:34:37.981" v="47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81CE81E4-8289-3941-A9E4-C26558C58AEC}" dt="2025-07-10T06:34:40.829" v="48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456CBF88-7309-902C-918A-C835A5DB3A65}"/>
    <pc:docChg chg="modSld">
      <pc:chgData name="Lydia Fagan" userId="S::lydia.fagan@sydney.edu.au::73670f4d-3786-4a2a-8dfc-20a99adfbb71" providerId="AD" clId="Web-{456CBF88-7309-902C-918A-C835A5DB3A65}" dt="2025-07-08T05:07:04.576" v="1" actId="1076"/>
      <pc:docMkLst>
        <pc:docMk/>
      </pc:docMkLst>
      <pc:sldChg chg="modSp">
        <pc:chgData name="Lydia Fagan" userId="S::lydia.fagan@sydney.edu.au::73670f4d-3786-4a2a-8dfc-20a99adfbb71" providerId="AD" clId="Web-{456CBF88-7309-902C-918A-C835A5DB3A65}" dt="2025-07-08T05:07:04.576" v="1" actId="1076"/>
        <pc:sldMkLst>
          <pc:docMk/>
          <pc:sldMk cId="94284138" sldId="270"/>
        </pc:sldMkLst>
      </pc:sldChg>
    </pc:docChg>
  </pc:docChgLst>
  <pc:docChgLst>
    <pc:chgData name="Lydia Fagan" userId="788633f1-ccc0-48a5-9825-26f9d7a0c32c" providerId="ADAL" clId="{6325AF89-F1C0-2C49-9D4F-0D6DD4071250}"/>
    <pc:docChg chg="undo custSel addSld delSld modSld sldOrd">
      <pc:chgData name="Lydia Fagan" userId="788633f1-ccc0-48a5-9825-26f9d7a0c32c" providerId="ADAL" clId="{6325AF89-F1C0-2C49-9D4F-0D6DD4071250}" dt="2025-06-18T01:35:50.488" v="469" actId="2696"/>
      <pc:docMkLst>
        <pc:docMk/>
      </pc:docMkLst>
      <pc:sldChg chg="del">
        <pc:chgData name="Lydia Fagan" userId="788633f1-ccc0-48a5-9825-26f9d7a0c32c" providerId="ADAL" clId="{6325AF89-F1C0-2C49-9D4F-0D6DD4071250}" dt="2025-06-18T01:02:34.361" v="2" actId="2696"/>
        <pc:sldMkLst>
          <pc:docMk/>
          <pc:sldMk cId="195552747" sldId="256"/>
        </pc:sldMkLst>
      </pc:sldChg>
      <pc:sldChg chg="del">
        <pc:chgData name="Lydia Fagan" userId="788633f1-ccc0-48a5-9825-26f9d7a0c32c" providerId="ADAL" clId="{6325AF89-F1C0-2C49-9D4F-0D6DD4071250}" dt="2025-06-18T01:35:50.463" v="460" actId="2696"/>
        <pc:sldMkLst>
          <pc:docMk/>
          <pc:sldMk cId="2316358730" sldId="257"/>
        </pc:sldMkLst>
      </pc:sldChg>
      <pc:sldChg chg="modSp del mod">
        <pc:chgData name="Lydia Fagan" userId="788633f1-ccc0-48a5-9825-26f9d7a0c32c" providerId="ADAL" clId="{6325AF89-F1C0-2C49-9D4F-0D6DD4071250}" dt="2025-06-18T01:35:50.452" v="458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6325AF89-F1C0-2C49-9D4F-0D6DD4071250}" dt="2025-06-18T01:35:50.459" v="459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6325AF89-F1C0-2C49-9D4F-0D6DD4071250}" dt="2025-06-18T01:35:50.466" v="461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6325AF89-F1C0-2C49-9D4F-0D6DD4071250}" dt="2025-06-18T01:35:50.488" v="469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6325AF89-F1C0-2C49-9D4F-0D6DD4071250}" dt="2025-06-18T01:35:50.481" v="468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6325AF89-F1C0-2C49-9D4F-0D6DD4071250}" dt="2025-06-18T01:35:50.479" v="467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6325AF89-F1C0-2C49-9D4F-0D6DD4071250}" dt="2025-06-18T01:35:50.477" v="466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6325AF89-F1C0-2C49-9D4F-0D6DD4071250}" dt="2025-06-18T01:35:50.475" v="465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6325AF89-F1C0-2C49-9D4F-0D6DD4071250}" dt="2025-06-18T01:35:50.473" v="464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6325AF89-F1C0-2C49-9D4F-0D6DD4071250}" dt="2025-06-18T01:35:50.471" v="463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6325AF89-F1C0-2C49-9D4F-0D6DD4071250}" dt="2025-06-18T01:35:50.468" v="462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6325AF89-F1C0-2C49-9D4F-0D6DD4071250}" dt="2025-06-18T01:08:47.886" v="59" actId="2696"/>
        <pc:sldMkLst>
          <pc:docMk/>
          <pc:sldMk cId="2538503819" sldId="269"/>
        </pc:sldMkLst>
      </pc:sldChg>
      <pc:sldChg chg="modSp mod ord">
        <pc:chgData name="Lydia Fagan" userId="788633f1-ccc0-48a5-9825-26f9d7a0c32c" providerId="ADAL" clId="{6325AF89-F1C0-2C49-9D4F-0D6DD4071250}" dt="2025-06-18T01:03:30.084" v="4"/>
        <pc:sldMkLst>
          <pc:docMk/>
          <pc:sldMk cId="94284138" sldId="270"/>
        </pc:sldMkLst>
      </pc:sldChg>
      <pc:sldChg chg="modSp mod ord">
        <pc:chgData name="Lydia Fagan" userId="788633f1-ccc0-48a5-9825-26f9d7a0c32c" providerId="ADAL" clId="{6325AF89-F1C0-2C49-9D4F-0D6DD4071250}" dt="2025-06-18T01:04:26.161" v="56" actId="688"/>
        <pc:sldMkLst>
          <pc:docMk/>
          <pc:sldMk cId="3712107162" sldId="271"/>
        </pc:sldMkLst>
        <pc:picChg chg="mod">
          <ac:chgData name="Lydia Fagan" userId="788633f1-ccc0-48a5-9825-26f9d7a0c32c" providerId="ADAL" clId="{6325AF89-F1C0-2C49-9D4F-0D6DD4071250}" dt="2025-06-18T01:04:26.161" v="56" actId="688"/>
          <ac:picMkLst>
            <pc:docMk/>
            <pc:sldMk cId="3712107162" sldId="271"/>
            <ac:picMk id="4" creationId="{19DC7A3C-A238-DA92-D8D9-952FC49C8D61}"/>
          </ac:picMkLst>
        </pc:picChg>
        <pc:picChg chg="mod">
          <ac:chgData name="Lydia Fagan" userId="788633f1-ccc0-48a5-9825-26f9d7a0c32c" providerId="ADAL" clId="{6325AF89-F1C0-2C49-9D4F-0D6DD4071250}" dt="2025-06-18T01:04:18.487" v="52" actId="1076"/>
          <ac:picMkLst>
            <pc:docMk/>
            <pc:sldMk cId="3712107162" sldId="271"/>
            <ac:picMk id="10" creationId="{9C6443BF-E68F-3241-4345-BAE9F2DE622E}"/>
          </ac:picMkLst>
        </pc:picChg>
      </pc:sldChg>
      <pc:sldChg chg="addSp modSp new mod">
        <pc:chgData name="Lydia Fagan" userId="788633f1-ccc0-48a5-9825-26f9d7a0c32c" providerId="ADAL" clId="{6325AF89-F1C0-2C49-9D4F-0D6DD4071250}" dt="2025-06-18T01:35:27.504" v="457" actId="20577"/>
        <pc:sldMkLst>
          <pc:docMk/>
          <pc:sldMk cId="1671042752" sldId="272"/>
        </pc:sldMkLst>
        <pc:spChg chg="mod">
          <ac:chgData name="Lydia Fagan" userId="788633f1-ccc0-48a5-9825-26f9d7a0c32c" providerId="ADAL" clId="{6325AF89-F1C0-2C49-9D4F-0D6DD4071250}" dt="2025-06-18T01:35:27.504" v="457" actId="20577"/>
          <ac:spMkLst>
            <pc:docMk/>
            <pc:sldMk cId="1671042752" sldId="272"/>
            <ac:spMk id="3" creationId="{50F03D0E-A290-F41F-4838-97E09109B1CC}"/>
          </ac:spMkLst>
        </pc:spChg>
        <pc:picChg chg="add mod">
          <ac:chgData name="Lydia Fagan" userId="788633f1-ccc0-48a5-9825-26f9d7a0c32c" providerId="ADAL" clId="{6325AF89-F1C0-2C49-9D4F-0D6DD4071250}" dt="2025-06-18T01:31:02.074" v="387" actId="1076"/>
          <ac:picMkLst>
            <pc:docMk/>
            <pc:sldMk cId="1671042752" sldId="272"/>
            <ac:picMk id="4" creationId="{BDC4583F-42D0-D804-C3C5-6DDD438BB150}"/>
          </ac:picMkLst>
        </pc:picChg>
        <pc:picChg chg="add mod">
          <ac:chgData name="Lydia Fagan" userId="788633f1-ccc0-48a5-9825-26f9d7a0c32c" providerId="ADAL" clId="{6325AF89-F1C0-2C49-9D4F-0D6DD4071250}" dt="2025-06-18T01:32:35.420" v="411" actId="1076"/>
          <ac:picMkLst>
            <pc:docMk/>
            <pc:sldMk cId="1671042752" sldId="272"/>
            <ac:picMk id="5" creationId="{C077D6E2-7274-4286-BE55-D6E8000B67AD}"/>
          </ac:picMkLst>
        </pc:picChg>
        <pc:picChg chg="add mod">
          <ac:chgData name="Lydia Fagan" userId="788633f1-ccc0-48a5-9825-26f9d7a0c32c" providerId="ADAL" clId="{6325AF89-F1C0-2C49-9D4F-0D6DD4071250}" dt="2025-06-18T01:31:27.111" v="394" actId="1076"/>
          <ac:picMkLst>
            <pc:docMk/>
            <pc:sldMk cId="1671042752" sldId="272"/>
            <ac:picMk id="6" creationId="{2C743D5F-9728-9B75-D50B-63D7CBFF9635}"/>
          </ac:picMkLst>
        </pc:picChg>
        <pc:picChg chg="add mod">
          <ac:chgData name="Lydia Fagan" userId="788633f1-ccc0-48a5-9825-26f9d7a0c32c" providerId="ADAL" clId="{6325AF89-F1C0-2C49-9D4F-0D6DD4071250}" dt="2025-06-18T01:32:07.755" v="405" actId="1076"/>
          <ac:picMkLst>
            <pc:docMk/>
            <pc:sldMk cId="1671042752" sldId="272"/>
            <ac:picMk id="7" creationId="{A9C44D0F-A3C7-AC58-A143-9F6A8FA28141}"/>
          </ac:picMkLst>
        </pc:picChg>
        <pc:picChg chg="add mod">
          <ac:chgData name="Lydia Fagan" userId="788633f1-ccc0-48a5-9825-26f9d7a0c32c" providerId="ADAL" clId="{6325AF89-F1C0-2C49-9D4F-0D6DD4071250}" dt="2025-06-18T01:33:05.770" v="418" actId="1076"/>
          <ac:picMkLst>
            <pc:docMk/>
            <pc:sldMk cId="1671042752" sldId="272"/>
            <ac:picMk id="8" creationId="{55E08BD2-6150-FE12-E846-B724B82A372B}"/>
          </ac:picMkLst>
        </pc:picChg>
        <pc:picChg chg="add mod">
          <ac:chgData name="Lydia Fagan" userId="788633f1-ccc0-48a5-9825-26f9d7a0c32c" providerId="ADAL" clId="{6325AF89-F1C0-2C49-9D4F-0D6DD4071250}" dt="2025-06-18T01:34:46.334" v="431" actId="1076"/>
          <ac:picMkLst>
            <pc:docMk/>
            <pc:sldMk cId="1671042752" sldId="272"/>
            <ac:picMk id="9" creationId="{BB9ECCC6-A63C-4EB4-828F-CBC9465FF9F3}"/>
          </ac:picMkLst>
        </pc:picChg>
      </pc:sldChg>
      <pc:sldChg chg="del">
        <pc:chgData name="Lydia Fagan" userId="788633f1-ccc0-48a5-9825-26f9d7a0c32c" providerId="ADAL" clId="{6325AF89-F1C0-2C49-9D4F-0D6DD4071250}" dt="2025-06-18T01:08:47.867" v="57" actId="2696"/>
        <pc:sldMkLst>
          <pc:docMk/>
          <pc:sldMk cId="4294916852" sldId="273"/>
        </pc:sldMkLst>
      </pc:sldChg>
      <pc:sldChg chg="del">
        <pc:chgData name="Lydia Fagan" userId="788633f1-ccc0-48a5-9825-26f9d7a0c32c" providerId="ADAL" clId="{6325AF89-F1C0-2C49-9D4F-0D6DD4071250}" dt="2025-06-18T01:08:47.876" v="58" actId="2696"/>
        <pc:sldMkLst>
          <pc:docMk/>
          <pc:sldMk cId="3138443646" sldId="275"/>
        </pc:sldMkLst>
      </pc:sldChg>
    </pc:docChg>
  </pc:docChgLst>
  <pc:docChgLst>
    <pc:chgData name="Lydia Fagan" userId="S::lydia.fagan@sydney.edu.au::73670f4d-3786-4a2a-8dfc-20a99adfbb71" providerId="AD" clId="Web-{C13017A6-6335-2467-AB6A-92CE3AB57965}"/>
    <pc:docChg chg="modSld">
      <pc:chgData name="Lydia Fagan" userId="S::lydia.fagan@sydney.edu.au::73670f4d-3786-4a2a-8dfc-20a99adfbb71" providerId="AD" clId="Web-{C13017A6-6335-2467-AB6A-92CE3AB57965}" dt="2025-07-10T22:26:15.272" v="0"/>
      <pc:docMkLst>
        <pc:docMk/>
      </pc:docMkLst>
      <pc:sldChg chg="modNotes">
        <pc:chgData name="Lydia Fagan" userId="S::lydia.fagan@sydney.edu.au::73670f4d-3786-4a2a-8dfc-20a99adfbb71" providerId="AD" clId="Web-{C13017A6-6335-2467-AB6A-92CE3AB57965}" dt="2025-07-10T22:26:15.272" v="0"/>
        <pc:sldMkLst>
          <pc:docMk/>
          <pc:sldMk cId="3712107162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4EA77-7D84-3C44-81A5-111F3DD3344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783A6-A659-9D4D-B717-A03AC12E5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75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5783A6-A659-9D4D-B717-A03AC12E56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91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1.png"/><Relationship Id="rId7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62CAD3-4851-70D7-C82F-4C6F05069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61" y="150186"/>
            <a:ext cx="10129851" cy="29159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DC7A3C-A238-DA92-D8D9-952FC49C8D6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 rot="15146970">
            <a:off x="-1286655" y="2868317"/>
            <a:ext cx="4360105" cy="33352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E82303-BF9F-9ACF-11FB-86BDB245C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403770">
            <a:off x="6973504" y="1302163"/>
            <a:ext cx="5372835" cy="60517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636ED3-ABAA-47FA-1003-BF8CEEE45D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2078" y="4521150"/>
            <a:ext cx="2501900" cy="213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3DA34-F802-990A-CE1C-DE83BE68F1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4814" y="2103220"/>
            <a:ext cx="1485900" cy="1841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4FB871-7E28-C220-ABB6-FFA7EE402F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7187" y="558347"/>
            <a:ext cx="3733800" cy="3632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1D6BD9-8EEF-E461-01E0-7C00935737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2243055"/>
            <a:ext cx="2501899" cy="21047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6443BF-E68F-3241-4345-BAE9F2DE62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-858437" y="3376737"/>
            <a:ext cx="4132615" cy="35713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A32425-9962-2DB7-5272-226E3832D1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3474" y="5019226"/>
            <a:ext cx="2743200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54129C-DE4D-D743-798A-862758EF97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59922" y="4674858"/>
            <a:ext cx="3265677" cy="162479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12AB9F-6A67-7B01-7BE0-257AC5CDCA9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227267">
            <a:off x="711307" y="2439880"/>
            <a:ext cx="1104900" cy="673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99CC4D6-278D-7F0A-CBEB-893EAE2CB5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022108">
            <a:off x="4363806" y="-457653"/>
            <a:ext cx="99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0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3340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reflect on their own identity and how it feels to have language to describe it.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79"/>
            <a:ext cx="10515600" cy="1456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explain why having accurate language to describe gender and sexuality is important to some people. </a:t>
            </a:r>
            <a:endParaRPr lang="en-US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222" y="3263255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3330865"/>
            <a:ext cx="10562669" cy="1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3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E4767E0-B65B-23B0-B265-6395FB3FB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802" y="507691"/>
            <a:ext cx="10934395" cy="175552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03D0E-A290-F41F-4838-97E09109B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9743"/>
            <a:ext cx="10515600" cy="3275636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latin typeface="+mn-lt"/>
              </a:rPr>
              <a:t>These could be a mix of:</a:t>
            </a:r>
          </a:p>
          <a:p>
            <a:r>
              <a:rPr lang="en-US">
                <a:latin typeface="+mn-lt"/>
              </a:rPr>
              <a:t>Physical (how you look)</a:t>
            </a:r>
          </a:p>
          <a:p>
            <a:r>
              <a:rPr lang="en-US">
                <a:latin typeface="+mn-lt"/>
              </a:rPr>
              <a:t>Your personality</a:t>
            </a:r>
          </a:p>
          <a:p>
            <a:r>
              <a:rPr lang="en-US">
                <a:latin typeface="+mn-lt"/>
              </a:rPr>
              <a:t>Your hobbies</a:t>
            </a:r>
          </a:p>
          <a:p>
            <a:r>
              <a:rPr lang="en-US">
                <a:latin typeface="+mn-lt"/>
              </a:rPr>
              <a:t>Your job title</a:t>
            </a:r>
          </a:p>
          <a:p>
            <a:r>
              <a:rPr lang="en-US">
                <a:latin typeface="+mn-lt"/>
              </a:rPr>
              <a:t>Any words you use to explain who you are</a:t>
            </a:r>
          </a:p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C4583F-42D0-D804-C3C5-6DDD438BB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684444">
            <a:off x="10669723" y="3902565"/>
            <a:ext cx="2860543" cy="28605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77D6E2-7274-4286-BE55-D6E8000B6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06113">
            <a:off x="704831" y="6294983"/>
            <a:ext cx="1140509" cy="17010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C743D5F-9728-9B75-D50B-63D7CBFF9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1113" y="6346188"/>
            <a:ext cx="891543" cy="10236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C44D0F-A3C7-AC58-A143-9F6A8FA281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251690">
            <a:off x="2462259" y="6606018"/>
            <a:ext cx="2146814" cy="21278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5E08BD2-6150-FE12-E846-B724B82A37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9432345">
            <a:off x="-747548" y="6423765"/>
            <a:ext cx="1495097" cy="10964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9ECCC6-A63C-4EB4-828F-CBC9465FF9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625882">
            <a:off x="7390866" y="1635241"/>
            <a:ext cx="5212748" cy="587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04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FACDA0F-D83F-4A3A-BD18-0500D12118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B9AE4F-AFFD-449A-9BE6-7F1A82661A4B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F15A000-B0A8-42EF-AAA4-DD198338B6EF}">
  <ds:schemaRefs>
    <ds:schemaRef ds:uri="http://purl.org/dc/terms/"/>
    <ds:schemaRef ds:uri="http://purl.org/dc/dcmitype/"/>
    <ds:schemaRef ds:uri="http://www.w3.org/XML/1998/namespace"/>
    <ds:schemaRef ds:uri="093b6231-e375-43c2-81d2-110bb3acd352"/>
    <ds:schemaRef ds:uri="http://schemas.microsoft.com/office/2006/documentManagement/types"/>
    <ds:schemaRef ds:uri="454559df-0538-46b5-912a-ca2478e3fb6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64</Words>
  <Application>Microsoft Office PowerPoint</Application>
  <PresentationFormat>Widescreen</PresentationFormat>
  <Paragraphs>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2</cp:revision>
  <dcterms:created xsi:type="dcterms:W3CDTF">2025-06-18T01:01:54Z</dcterms:created>
  <dcterms:modified xsi:type="dcterms:W3CDTF">2025-07-10T22:26:15Z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