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73" r:id="rId5"/>
    <p:sldId id="277" r:id="rId6"/>
    <p:sldId id="275" r:id="rId7"/>
    <p:sldId id="274" r:id="rId8"/>
    <p:sldId id="2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485"/>
    <a:srgbClr val="FCF5F1"/>
    <a:srgbClr val="F5E2D3"/>
    <a:srgbClr val="D49550"/>
    <a:srgbClr val="D24B17"/>
    <a:srgbClr val="F6B1BF"/>
    <a:srgbClr val="9842A7"/>
    <a:srgbClr val="C54413"/>
    <a:srgbClr val="F2BC4C"/>
    <a:srgbClr val="168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075664-BFDE-DC4E-91EF-3F110D7A41AA}" v="78" dt="2025-07-10T06:24:47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2"/>
    <p:restoredTop sz="94659"/>
  </p:normalViewPr>
  <p:slideViewPr>
    <p:cSldViewPr snapToGrid="0">
      <p:cViewPr varScale="1">
        <p:scale>
          <a:sx n="99" d="100"/>
          <a:sy n="99" d="100"/>
        </p:scale>
        <p:origin x="192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Fagan" userId="S::lydia.fagan@sydney.edu.au::73670f4d-3786-4a2a-8dfc-20a99adfbb71" providerId="AD" clId="Web-{32D59155-F950-782C-E982-28763BEDE0E4}"/>
    <pc:docChg chg="modSld">
      <pc:chgData name="Lydia Fagan" userId="S::lydia.fagan@sydney.edu.au::73670f4d-3786-4a2a-8dfc-20a99adfbb71" providerId="AD" clId="Web-{32D59155-F950-782C-E982-28763BEDE0E4}" dt="2025-07-10T22:28:32.224" v="0"/>
      <pc:docMkLst>
        <pc:docMk/>
      </pc:docMkLst>
      <pc:sldChg chg="modNotes">
        <pc:chgData name="Lydia Fagan" userId="S::lydia.fagan@sydney.edu.au::73670f4d-3786-4a2a-8dfc-20a99adfbb71" providerId="AD" clId="Web-{32D59155-F950-782C-E982-28763BEDE0E4}" dt="2025-07-10T22:28:32.224" v="0"/>
        <pc:sldMkLst>
          <pc:docMk/>
          <pc:sldMk cId="4294916852" sldId="273"/>
        </pc:sldMkLst>
      </pc:sldChg>
    </pc:docChg>
  </pc:docChgLst>
  <pc:docChgLst>
    <pc:chgData name="Lydia Fagan" userId="73670f4d-3786-4a2a-8dfc-20a99adfbb71" providerId="ADAL" clId="{AC075664-BFDE-DC4E-91EF-3F110D7A41AA}"/>
    <pc:docChg chg="undo custSel addSld delSld modSld modMainMaster">
      <pc:chgData name="Lydia Fagan" userId="73670f4d-3786-4a2a-8dfc-20a99adfbb71" providerId="ADAL" clId="{AC075664-BFDE-DC4E-91EF-3F110D7A41AA}" dt="2025-07-10T06:24:47.499" v="79" actId="2711"/>
      <pc:docMkLst>
        <pc:docMk/>
      </pc:docMkLst>
      <pc:sldChg chg="del">
        <pc:chgData name="Lydia Fagan" userId="73670f4d-3786-4a2a-8dfc-20a99adfbb71" providerId="ADAL" clId="{AC075664-BFDE-DC4E-91EF-3F110D7A41AA}" dt="2025-07-10T03:40:50.896" v="7" actId="2696"/>
        <pc:sldMkLst>
          <pc:docMk/>
          <pc:sldMk cId="94284138" sldId="270"/>
        </pc:sldMkLst>
      </pc:sldChg>
      <pc:sldChg chg="addSp delSp modSp mod">
        <pc:chgData name="Lydia Fagan" userId="73670f4d-3786-4a2a-8dfc-20a99adfbb71" providerId="ADAL" clId="{AC075664-BFDE-DC4E-91EF-3F110D7A41AA}" dt="2025-07-10T03:46:53.848" v="71" actId="478"/>
        <pc:sldMkLst>
          <pc:docMk/>
          <pc:sldMk cId="4294916852" sldId="273"/>
        </pc:sldMkLst>
        <pc:spChg chg="del">
          <ac:chgData name="Lydia Fagan" userId="73670f4d-3786-4a2a-8dfc-20a99adfbb71" providerId="ADAL" clId="{AC075664-BFDE-DC4E-91EF-3F110D7A41AA}" dt="2025-07-10T03:46:51.199" v="70" actId="478"/>
          <ac:spMkLst>
            <pc:docMk/>
            <pc:sldMk cId="4294916852" sldId="273"/>
            <ac:spMk id="2" creationId="{40D77953-595E-F0A4-7158-BE2E838116EA}"/>
          </ac:spMkLst>
        </pc:spChg>
        <pc:spChg chg="add del mod">
          <ac:chgData name="Lydia Fagan" userId="73670f4d-3786-4a2a-8dfc-20a99adfbb71" providerId="ADAL" clId="{AC075664-BFDE-DC4E-91EF-3F110D7A41AA}" dt="2025-07-10T03:46:53.848" v="71" actId="478"/>
          <ac:spMkLst>
            <pc:docMk/>
            <pc:sldMk cId="4294916852" sldId="273"/>
            <ac:spMk id="5" creationId="{B6559F81-C585-C5EB-2052-C7225EB0367A}"/>
          </ac:spMkLst>
        </pc:spChg>
        <pc:picChg chg="add mod">
          <ac:chgData name="Lydia Fagan" userId="73670f4d-3786-4a2a-8dfc-20a99adfbb71" providerId="ADAL" clId="{AC075664-BFDE-DC4E-91EF-3F110D7A41AA}" dt="2025-07-10T03:46:49.096" v="69" actId="167"/>
          <ac:picMkLst>
            <pc:docMk/>
            <pc:sldMk cId="4294916852" sldId="273"/>
            <ac:picMk id="3" creationId="{EF60D76F-39E5-7F72-CE8F-53DCAD6E8402}"/>
          </ac:picMkLst>
        </pc:picChg>
        <pc:picChg chg="mod">
          <ac:chgData name="Lydia Fagan" userId="73670f4d-3786-4a2a-8dfc-20a99adfbb71" providerId="ADAL" clId="{AC075664-BFDE-DC4E-91EF-3F110D7A41AA}" dt="2025-07-10T03:39:36.021" v="0" actId="167"/>
          <ac:picMkLst>
            <pc:docMk/>
            <pc:sldMk cId="4294916852" sldId="273"/>
            <ac:picMk id="19" creationId="{ACDB5EDA-D821-EDAF-5A63-44D30B45E11E}"/>
          </ac:picMkLst>
        </pc:picChg>
      </pc:sldChg>
      <pc:sldChg chg="addSp delSp modSp mod">
        <pc:chgData name="Lydia Fagan" userId="73670f4d-3786-4a2a-8dfc-20a99adfbb71" providerId="ADAL" clId="{AC075664-BFDE-DC4E-91EF-3F110D7A41AA}" dt="2025-07-10T03:45:06.709" v="44" actId="478"/>
        <pc:sldMkLst>
          <pc:docMk/>
          <pc:sldMk cId="4288938300" sldId="274"/>
        </pc:sldMkLst>
        <pc:spChg chg="del mod">
          <ac:chgData name="Lydia Fagan" userId="73670f4d-3786-4a2a-8dfc-20a99adfbb71" providerId="ADAL" clId="{AC075664-BFDE-DC4E-91EF-3F110D7A41AA}" dt="2025-07-10T03:45:03.861" v="43" actId="478"/>
          <ac:spMkLst>
            <pc:docMk/>
            <pc:sldMk cId="4288938300" sldId="274"/>
            <ac:spMk id="2" creationId="{EB1E5DB2-72B8-59CA-3C79-D4EA1BC3F3B0}"/>
          </ac:spMkLst>
        </pc:spChg>
        <pc:spChg chg="add del mod">
          <ac:chgData name="Lydia Fagan" userId="73670f4d-3786-4a2a-8dfc-20a99adfbb71" providerId="ADAL" clId="{AC075664-BFDE-DC4E-91EF-3F110D7A41AA}" dt="2025-07-10T03:45:06.709" v="44" actId="478"/>
          <ac:spMkLst>
            <pc:docMk/>
            <pc:sldMk cId="4288938300" sldId="274"/>
            <ac:spMk id="5" creationId="{A2DF7F7B-DCB4-DDEE-5020-7E8611C3B23F}"/>
          </ac:spMkLst>
        </pc:spChg>
        <pc:picChg chg="add mod">
          <ac:chgData name="Lydia Fagan" userId="73670f4d-3786-4a2a-8dfc-20a99adfbb71" providerId="ADAL" clId="{AC075664-BFDE-DC4E-91EF-3F110D7A41AA}" dt="2025-07-10T03:45:01.470" v="42" actId="167"/>
          <ac:picMkLst>
            <pc:docMk/>
            <pc:sldMk cId="4288938300" sldId="274"/>
            <ac:picMk id="3" creationId="{C8D6E04C-80E4-299B-D754-F3463AC9EA90}"/>
          </ac:picMkLst>
        </pc:picChg>
      </pc:sldChg>
      <pc:sldChg chg="addSp delSp modSp mod">
        <pc:chgData name="Lydia Fagan" userId="73670f4d-3786-4a2a-8dfc-20a99adfbb71" providerId="ADAL" clId="{AC075664-BFDE-DC4E-91EF-3F110D7A41AA}" dt="2025-07-10T03:46:59.226" v="73" actId="1076"/>
        <pc:sldMkLst>
          <pc:docMk/>
          <pc:sldMk cId="887588769" sldId="275"/>
        </pc:sldMkLst>
        <pc:spChg chg="del mod">
          <ac:chgData name="Lydia Fagan" userId="73670f4d-3786-4a2a-8dfc-20a99adfbb71" providerId="ADAL" clId="{AC075664-BFDE-DC4E-91EF-3F110D7A41AA}" dt="2025-07-10T03:43:25.288" v="20" actId="478"/>
          <ac:spMkLst>
            <pc:docMk/>
            <pc:sldMk cId="887588769" sldId="275"/>
            <ac:spMk id="2" creationId="{95C82D05-B1FF-A96E-0D0D-0B653734795D}"/>
          </ac:spMkLst>
        </pc:spChg>
        <pc:spChg chg="add del mod">
          <ac:chgData name="Lydia Fagan" userId="73670f4d-3786-4a2a-8dfc-20a99adfbb71" providerId="ADAL" clId="{AC075664-BFDE-DC4E-91EF-3F110D7A41AA}" dt="2025-07-10T03:43:26.166" v="21" actId="478"/>
          <ac:spMkLst>
            <pc:docMk/>
            <pc:sldMk cId="887588769" sldId="275"/>
            <ac:spMk id="5" creationId="{BA2C4B45-AD97-835B-C89B-EF8BCE65A187}"/>
          </ac:spMkLst>
        </pc:spChg>
        <pc:spChg chg="add del mod">
          <ac:chgData name="Lydia Fagan" userId="73670f4d-3786-4a2a-8dfc-20a99adfbb71" providerId="ADAL" clId="{AC075664-BFDE-DC4E-91EF-3F110D7A41AA}" dt="2025-07-10T03:44:19.990" v="32" actId="478"/>
          <ac:spMkLst>
            <pc:docMk/>
            <pc:sldMk cId="887588769" sldId="275"/>
            <ac:spMk id="6" creationId="{FE6DDDC7-6648-A2A8-69E6-E53F2A259D22}"/>
          </ac:spMkLst>
        </pc:spChg>
        <pc:picChg chg="add mod">
          <ac:chgData name="Lydia Fagan" userId="73670f4d-3786-4a2a-8dfc-20a99adfbb71" providerId="ADAL" clId="{AC075664-BFDE-DC4E-91EF-3F110D7A41AA}" dt="2025-07-10T03:46:59.226" v="73" actId="1076"/>
          <ac:picMkLst>
            <pc:docMk/>
            <pc:sldMk cId="887588769" sldId="275"/>
            <ac:picMk id="3" creationId="{FE5E0E22-9C33-60D6-230F-C35E5A259EEC}"/>
          </ac:picMkLst>
        </pc:picChg>
        <pc:picChg chg="add mod">
          <ac:chgData name="Lydia Fagan" userId="73670f4d-3786-4a2a-8dfc-20a99adfbb71" providerId="ADAL" clId="{AC075664-BFDE-DC4E-91EF-3F110D7A41AA}" dt="2025-07-10T03:44:16.918" v="30" actId="1076"/>
          <ac:picMkLst>
            <pc:docMk/>
            <pc:sldMk cId="887588769" sldId="275"/>
            <ac:picMk id="7" creationId="{A37205E1-9ECC-9360-D93E-68E158D2011E}"/>
          </ac:picMkLst>
        </pc:picChg>
      </pc:sldChg>
      <pc:sldChg chg="addSp delSp modSp mod">
        <pc:chgData name="Lydia Fagan" userId="73670f4d-3786-4a2a-8dfc-20a99adfbb71" providerId="ADAL" clId="{AC075664-BFDE-DC4E-91EF-3F110D7A41AA}" dt="2025-07-10T03:45:59.310" v="57" actId="1076"/>
        <pc:sldMkLst>
          <pc:docMk/>
          <pc:sldMk cId="3701549318" sldId="276"/>
        </pc:sldMkLst>
        <pc:spChg chg="del mod">
          <ac:chgData name="Lydia Fagan" userId="73670f4d-3786-4a2a-8dfc-20a99adfbb71" providerId="ADAL" clId="{AC075664-BFDE-DC4E-91EF-3F110D7A41AA}" dt="2025-07-10T03:45:37.593" v="50" actId="478"/>
          <ac:spMkLst>
            <pc:docMk/>
            <pc:sldMk cId="3701549318" sldId="276"/>
            <ac:spMk id="2" creationId="{4A893DE9-9AAC-1B54-102B-1E7102C25212}"/>
          </ac:spMkLst>
        </pc:spChg>
        <pc:spChg chg="mod">
          <ac:chgData name="Lydia Fagan" userId="73670f4d-3786-4a2a-8dfc-20a99adfbb71" providerId="ADAL" clId="{AC075664-BFDE-DC4E-91EF-3F110D7A41AA}" dt="2025-07-10T03:45:46.028" v="52" actId="2711"/>
          <ac:spMkLst>
            <pc:docMk/>
            <pc:sldMk cId="3701549318" sldId="276"/>
            <ac:spMk id="3" creationId="{6C655231-9D6E-C556-A39C-7571EC815F53}"/>
          </ac:spMkLst>
        </pc:spChg>
        <pc:spChg chg="add del mod">
          <ac:chgData name="Lydia Fagan" userId="73670f4d-3786-4a2a-8dfc-20a99adfbb71" providerId="ADAL" clId="{AC075664-BFDE-DC4E-91EF-3F110D7A41AA}" dt="2025-07-10T03:45:38.583" v="51" actId="478"/>
          <ac:spMkLst>
            <pc:docMk/>
            <pc:sldMk cId="3701549318" sldId="276"/>
            <ac:spMk id="12" creationId="{F18CD48B-DBE8-E2C3-7D9B-9A2BE6574DF7}"/>
          </ac:spMkLst>
        </pc:spChg>
        <pc:picChg chg="add mod">
          <ac:chgData name="Lydia Fagan" userId="73670f4d-3786-4a2a-8dfc-20a99adfbb71" providerId="ADAL" clId="{AC075664-BFDE-DC4E-91EF-3F110D7A41AA}" dt="2025-07-10T03:45:35.541" v="49" actId="167"/>
          <ac:picMkLst>
            <pc:docMk/>
            <pc:sldMk cId="3701549318" sldId="276"/>
            <ac:picMk id="6" creationId="{412901A9-5417-B101-E1E4-BE126CC071D5}"/>
          </ac:picMkLst>
        </pc:picChg>
        <pc:picChg chg="mod">
          <ac:chgData name="Lydia Fagan" userId="73670f4d-3786-4a2a-8dfc-20a99adfbb71" providerId="ADAL" clId="{AC075664-BFDE-DC4E-91EF-3F110D7A41AA}" dt="2025-07-10T03:45:59.310" v="57" actId="1076"/>
          <ac:picMkLst>
            <pc:docMk/>
            <pc:sldMk cId="3701549318" sldId="276"/>
            <ac:picMk id="10" creationId="{C3A61A58-F994-3628-08BF-043874E3715B}"/>
          </ac:picMkLst>
        </pc:picChg>
      </pc:sldChg>
      <pc:sldChg chg="modSp add mod">
        <pc:chgData name="Lydia Fagan" userId="73670f4d-3786-4a2a-8dfc-20a99adfbb71" providerId="ADAL" clId="{AC075664-BFDE-DC4E-91EF-3F110D7A41AA}" dt="2025-07-10T03:40:48.834" v="6" actId="2711"/>
        <pc:sldMkLst>
          <pc:docMk/>
          <pc:sldMk cId="2960961602" sldId="277"/>
        </pc:sldMkLst>
        <pc:spChg chg="mod">
          <ac:chgData name="Lydia Fagan" userId="73670f4d-3786-4a2a-8dfc-20a99adfbb71" providerId="ADAL" clId="{AC075664-BFDE-DC4E-91EF-3F110D7A41AA}" dt="2025-07-10T03:40:34.596" v="3" actId="2711"/>
          <ac:spMkLst>
            <pc:docMk/>
            <pc:sldMk cId="2960961602" sldId="277"/>
            <ac:spMk id="3" creationId="{EDA8DA37-6224-BA06-9FAA-D1D07D3379E5}"/>
          </ac:spMkLst>
        </pc:spChg>
        <pc:spChg chg="mod">
          <ac:chgData name="Lydia Fagan" userId="73670f4d-3786-4a2a-8dfc-20a99adfbb71" providerId="ADAL" clId="{AC075664-BFDE-DC4E-91EF-3F110D7A41AA}" dt="2025-07-10T03:40:48.834" v="6" actId="2711"/>
          <ac:spMkLst>
            <pc:docMk/>
            <pc:sldMk cId="2960961602" sldId="277"/>
            <ac:spMk id="5" creationId="{76142B5D-E9CF-2270-EA51-49791E3DBA2C}"/>
          </ac:spMkLst>
        </pc:spChg>
      </pc:sldChg>
      <pc:sldChg chg="new del">
        <pc:chgData name="Lydia Fagan" userId="73670f4d-3786-4a2a-8dfc-20a99adfbb71" providerId="ADAL" clId="{AC075664-BFDE-DC4E-91EF-3F110D7A41AA}" dt="2025-07-10T06:24:26.675" v="75" actId="2696"/>
        <pc:sldMkLst>
          <pc:docMk/>
          <pc:sldMk cId="1429991544" sldId="278"/>
        </pc:sldMkLst>
      </pc:sldChg>
      <pc:sldMasterChg chg="modSp modSldLayout">
        <pc:chgData name="Lydia Fagan" userId="73670f4d-3786-4a2a-8dfc-20a99adfbb71" providerId="ADAL" clId="{AC075664-BFDE-DC4E-91EF-3F110D7A41AA}" dt="2025-07-10T06:24:47.499" v="79" actId="2711"/>
        <pc:sldMasterMkLst>
          <pc:docMk/>
          <pc:sldMasterMk cId="1126186520" sldId="2147483648"/>
        </pc:sldMasterMkLst>
        <pc:spChg chg="mod">
          <ac:chgData name="Lydia Fagan" userId="73670f4d-3786-4a2a-8dfc-20a99adfbb71" providerId="ADAL" clId="{AC075664-BFDE-DC4E-91EF-3F110D7A41AA}" dt="2025-07-10T06:24:35.816" v="76" actId="2711"/>
          <ac:spMkLst>
            <pc:docMk/>
            <pc:sldMasterMk cId="1126186520" sldId="2147483648"/>
            <ac:spMk id="2" creationId="{A673AA17-7421-9A17-7E0D-F2E694B764D2}"/>
          </ac:spMkLst>
        </pc:spChg>
        <pc:spChg chg="mod">
          <ac:chgData name="Lydia Fagan" userId="73670f4d-3786-4a2a-8dfc-20a99adfbb71" providerId="ADAL" clId="{AC075664-BFDE-DC4E-91EF-3F110D7A41AA}" dt="2025-07-10T06:24:38.868" v="77" actId="2711"/>
          <ac:spMkLst>
            <pc:docMk/>
            <pc:sldMasterMk cId="1126186520" sldId="2147483648"/>
            <ac:spMk id="3" creationId="{8ACC0A64-AED4-A289-2381-F04B315B89DB}"/>
          </ac:spMkLst>
        </pc:spChg>
        <pc:sldLayoutChg chg="modSp">
          <pc:chgData name="Lydia Fagan" userId="73670f4d-3786-4a2a-8dfc-20a99adfbb71" providerId="ADAL" clId="{AC075664-BFDE-DC4E-91EF-3F110D7A41AA}" dt="2025-07-10T06:24:47.499" v="79" actId="2711"/>
          <pc:sldLayoutMkLst>
            <pc:docMk/>
            <pc:sldMasterMk cId="1126186520" sldId="2147483648"/>
            <pc:sldLayoutMk cId="2980375117" sldId="2147483649"/>
          </pc:sldLayoutMkLst>
          <pc:spChg chg="mod">
            <ac:chgData name="Lydia Fagan" userId="73670f4d-3786-4a2a-8dfc-20a99adfbb71" providerId="ADAL" clId="{AC075664-BFDE-DC4E-91EF-3F110D7A41AA}" dt="2025-07-10T06:24:43.465" v="78" actId="2711"/>
            <ac:spMkLst>
              <pc:docMk/>
              <pc:sldMasterMk cId="1126186520" sldId="2147483648"/>
              <pc:sldLayoutMk cId="2980375117" sldId="2147483649"/>
              <ac:spMk id="2" creationId="{072A3D83-B1A3-5E78-0C9D-4F785547A77D}"/>
            </ac:spMkLst>
          </pc:spChg>
          <pc:spChg chg="mod">
            <ac:chgData name="Lydia Fagan" userId="73670f4d-3786-4a2a-8dfc-20a99adfbb71" providerId="ADAL" clId="{AC075664-BFDE-DC4E-91EF-3F110D7A41AA}" dt="2025-07-10T06:24:47.499" v="79" actId="2711"/>
            <ac:spMkLst>
              <pc:docMk/>
              <pc:sldMasterMk cId="1126186520" sldId="2147483648"/>
              <pc:sldLayoutMk cId="2980375117" sldId="2147483649"/>
              <ac:spMk id="3" creationId="{746B1DC3-44A2-3D78-7018-9DFE24EECB36}"/>
            </ac:spMkLst>
          </pc:spChg>
        </pc:sldLayoutChg>
      </pc:sldMasterChg>
    </pc:docChg>
  </pc:docChgLst>
  <pc:docChgLst>
    <pc:chgData name="Lydia Fagan" userId="788633f1-ccc0-48a5-9825-26f9d7a0c32c" providerId="ADAL" clId="{40BC45B4-5D85-D441-B5B7-2589014A9769}"/>
    <pc:docChg chg="undo custSel addSld delSld modSld sldOrd">
      <pc:chgData name="Lydia Fagan" userId="788633f1-ccc0-48a5-9825-26f9d7a0c32c" providerId="ADAL" clId="{40BC45B4-5D85-D441-B5B7-2589014A9769}" dt="2025-06-17T00:50:11.327" v="586" actId="2696"/>
      <pc:docMkLst>
        <pc:docMk/>
      </pc:docMkLst>
      <pc:sldChg chg="del">
        <pc:chgData name="Lydia Fagan" userId="788633f1-ccc0-48a5-9825-26f9d7a0c32c" providerId="ADAL" clId="{40BC45B4-5D85-D441-B5B7-2589014A9769}" dt="2025-06-17T00:50:11.327" v="586" actId="2696"/>
        <pc:sldMkLst>
          <pc:docMk/>
          <pc:sldMk cId="195552747" sldId="256"/>
        </pc:sldMkLst>
      </pc:sldChg>
      <pc:sldChg chg="del">
        <pc:chgData name="Lydia Fagan" userId="788633f1-ccc0-48a5-9825-26f9d7a0c32c" providerId="ADAL" clId="{40BC45B4-5D85-D441-B5B7-2589014A9769}" dt="2025-06-17T00:50:11.310" v="580" actId="2696"/>
        <pc:sldMkLst>
          <pc:docMk/>
          <pc:sldMk cId="2316358730" sldId="257"/>
        </pc:sldMkLst>
      </pc:sldChg>
      <pc:sldChg chg="del">
        <pc:chgData name="Lydia Fagan" userId="788633f1-ccc0-48a5-9825-26f9d7a0c32c" providerId="ADAL" clId="{40BC45B4-5D85-D441-B5B7-2589014A9769}" dt="2025-06-17T00:50:11.318" v="582" actId="2696"/>
        <pc:sldMkLst>
          <pc:docMk/>
          <pc:sldMk cId="558986874" sldId="258"/>
        </pc:sldMkLst>
      </pc:sldChg>
      <pc:sldChg chg="del">
        <pc:chgData name="Lydia Fagan" userId="788633f1-ccc0-48a5-9825-26f9d7a0c32c" providerId="ADAL" clId="{40BC45B4-5D85-D441-B5B7-2589014A9769}" dt="2025-06-17T00:50:11.315" v="581" actId="2696"/>
        <pc:sldMkLst>
          <pc:docMk/>
          <pc:sldMk cId="1791520451" sldId="259"/>
        </pc:sldMkLst>
      </pc:sldChg>
      <pc:sldChg chg="del">
        <pc:chgData name="Lydia Fagan" userId="788633f1-ccc0-48a5-9825-26f9d7a0c32c" providerId="ADAL" clId="{40BC45B4-5D85-D441-B5B7-2589014A9769}" dt="2025-06-17T00:50:11.307" v="579" actId="2696"/>
        <pc:sldMkLst>
          <pc:docMk/>
          <pc:sldMk cId="776909447" sldId="260"/>
        </pc:sldMkLst>
      </pc:sldChg>
      <pc:sldChg chg="del">
        <pc:chgData name="Lydia Fagan" userId="788633f1-ccc0-48a5-9825-26f9d7a0c32c" providerId="ADAL" clId="{40BC45B4-5D85-D441-B5B7-2589014A9769}" dt="2025-06-17T00:50:11.277" v="571" actId="2696"/>
        <pc:sldMkLst>
          <pc:docMk/>
          <pc:sldMk cId="2830707034" sldId="261"/>
        </pc:sldMkLst>
      </pc:sldChg>
      <pc:sldChg chg="del">
        <pc:chgData name="Lydia Fagan" userId="788633f1-ccc0-48a5-9825-26f9d7a0c32c" providerId="ADAL" clId="{40BC45B4-5D85-D441-B5B7-2589014A9769}" dt="2025-06-17T00:50:11.283" v="572" actId="2696"/>
        <pc:sldMkLst>
          <pc:docMk/>
          <pc:sldMk cId="2218294854" sldId="262"/>
        </pc:sldMkLst>
      </pc:sldChg>
      <pc:sldChg chg="del">
        <pc:chgData name="Lydia Fagan" userId="788633f1-ccc0-48a5-9825-26f9d7a0c32c" providerId="ADAL" clId="{40BC45B4-5D85-D441-B5B7-2589014A9769}" dt="2025-06-17T00:50:11.288" v="573" actId="2696"/>
        <pc:sldMkLst>
          <pc:docMk/>
          <pc:sldMk cId="3900453520" sldId="263"/>
        </pc:sldMkLst>
      </pc:sldChg>
      <pc:sldChg chg="del">
        <pc:chgData name="Lydia Fagan" userId="788633f1-ccc0-48a5-9825-26f9d7a0c32c" providerId="ADAL" clId="{40BC45B4-5D85-D441-B5B7-2589014A9769}" dt="2025-06-17T00:50:11.291" v="574" actId="2696"/>
        <pc:sldMkLst>
          <pc:docMk/>
          <pc:sldMk cId="3074464792" sldId="264"/>
        </pc:sldMkLst>
      </pc:sldChg>
      <pc:sldChg chg="del">
        <pc:chgData name="Lydia Fagan" userId="788633f1-ccc0-48a5-9825-26f9d7a0c32c" providerId="ADAL" clId="{40BC45B4-5D85-D441-B5B7-2589014A9769}" dt="2025-06-17T00:50:11.295" v="575" actId="2696"/>
        <pc:sldMkLst>
          <pc:docMk/>
          <pc:sldMk cId="4018918902" sldId="265"/>
        </pc:sldMkLst>
      </pc:sldChg>
      <pc:sldChg chg="del">
        <pc:chgData name="Lydia Fagan" userId="788633f1-ccc0-48a5-9825-26f9d7a0c32c" providerId="ADAL" clId="{40BC45B4-5D85-D441-B5B7-2589014A9769}" dt="2025-06-17T00:50:11.297" v="576" actId="2696"/>
        <pc:sldMkLst>
          <pc:docMk/>
          <pc:sldMk cId="3047714558" sldId="266"/>
        </pc:sldMkLst>
      </pc:sldChg>
      <pc:sldChg chg="del">
        <pc:chgData name="Lydia Fagan" userId="788633f1-ccc0-48a5-9825-26f9d7a0c32c" providerId="ADAL" clId="{40BC45B4-5D85-D441-B5B7-2589014A9769}" dt="2025-06-17T00:50:11.299" v="577" actId="2696"/>
        <pc:sldMkLst>
          <pc:docMk/>
          <pc:sldMk cId="3234659455" sldId="267"/>
        </pc:sldMkLst>
      </pc:sldChg>
      <pc:sldChg chg="del">
        <pc:chgData name="Lydia Fagan" userId="788633f1-ccc0-48a5-9825-26f9d7a0c32c" providerId="ADAL" clId="{40BC45B4-5D85-D441-B5B7-2589014A9769}" dt="2025-06-17T00:50:11.303" v="578" actId="2696"/>
        <pc:sldMkLst>
          <pc:docMk/>
          <pc:sldMk cId="2710959752" sldId="268"/>
        </pc:sldMkLst>
      </pc:sldChg>
      <pc:sldChg chg="del">
        <pc:chgData name="Lydia Fagan" userId="788633f1-ccc0-48a5-9825-26f9d7a0c32c" providerId="ADAL" clId="{40BC45B4-5D85-D441-B5B7-2589014A9769}" dt="2025-06-17T00:50:11.320" v="583" actId="2696"/>
        <pc:sldMkLst>
          <pc:docMk/>
          <pc:sldMk cId="2538503819" sldId="269"/>
        </pc:sldMkLst>
      </pc:sldChg>
      <pc:sldChg chg="modSp mod ord">
        <pc:chgData name="Lydia Fagan" userId="788633f1-ccc0-48a5-9825-26f9d7a0c32c" providerId="ADAL" clId="{40BC45B4-5D85-D441-B5B7-2589014A9769}" dt="2025-06-17T00:27:44.468" v="131"/>
        <pc:sldMkLst>
          <pc:docMk/>
          <pc:sldMk cId="94284138" sldId="270"/>
        </pc:sldMkLst>
      </pc:sldChg>
      <pc:sldChg chg="modSp del mod ord">
        <pc:chgData name="Lydia Fagan" userId="788633f1-ccc0-48a5-9825-26f9d7a0c32c" providerId="ADAL" clId="{40BC45B4-5D85-D441-B5B7-2589014A9769}" dt="2025-06-17T00:50:11.324" v="585" actId="2696"/>
        <pc:sldMkLst>
          <pc:docMk/>
          <pc:sldMk cId="3712107162" sldId="271"/>
        </pc:sldMkLst>
      </pc:sldChg>
      <pc:sldChg chg="del">
        <pc:chgData name="Lydia Fagan" userId="788633f1-ccc0-48a5-9825-26f9d7a0c32c" providerId="ADAL" clId="{40BC45B4-5D85-D441-B5B7-2589014A9769}" dt="2025-06-17T00:50:11.322" v="584" actId="2696"/>
        <pc:sldMkLst>
          <pc:docMk/>
          <pc:sldMk cId="1862785753" sldId="272"/>
        </pc:sldMkLst>
      </pc:sldChg>
      <pc:sldChg chg="addSp delSp modSp new mod ord">
        <pc:chgData name="Lydia Fagan" userId="788633f1-ccc0-48a5-9825-26f9d7a0c32c" providerId="ADAL" clId="{40BC45B4-5D85-D441-B5B7-2589014A9769}" dt="2025-06-17T00:26:43.788" v="129" actId="688"/>
        <pc:sldMkLst>
          <pc:docMk/>
          <pc:sldMk cId="4294916852" sldId="273"/>
        </pc:sldMkLst>
        <pc:picChg chg="add mod">
          <ac:chgData name="Lydia Fagan" userId="788633f1-ccc0-48a5-9825-26f9d7a0c32c" providerId="ADAL" clId="{40BC45B4-5D85-D441-B5B7-2589014A9769}" dt="2025-06-17T00:22:32.324" v="78" actId="1076"/>
          <ac:picMkLst>
            <pc:docMk/>
            <pc:sldMk cId="4294916852" sldId="273"/>
            <ac:picMk id="8" creationId="{B98185D6-9AF8-61D4-1D05-776044CBD373}"/>
          </ac:picMkLst>
        </pc:picChg>
        <pc:picChg chg="add mod">
          <ac:chgData name="Lydia Fagan" userId="788633f1-ccc0-48a5-9825-26f9d7a0c32c" providerId="ADAL" clId="{40BC45B4-5D85-D441-B5B7-2589014A9769}" dt="2025-06-17T00:23:52.424" v="107" actId="1076"/>
          <ac:picMkLst>
            <pc:docMk/>
            <pc:sldMk cId="4294916852" sldId="273"/>
            <ac:picMk id="10" creationId="{F8341A11-6CD0-6BF5-CB28-2EE0FB1A4512}"/>
          </ac:picMkLst>
        </pc:picChg>
        <pc:picChg chg="add mod">
          <ac:chgData name="Lydia Fagan" userId="788633f1-ccc0-48a5-9825-26f9d7a0c32c" providerId="ADAL" clId="{40BC45B4-5D85-D441-B5B7-2589014A9769}" dt="2025-06-17T00:23:02.455" v="93" actId="1076"/>
          <ac:picMkLst>
            <pc:docMk/>
            <pc:sldMk cId="4294916852" sldId="273"/>
            <ac:picMk id="11" creationId="{3CF29B02-31A8-DC33-6E60-405D82BA2224}"/>
          </ac:picMkLst>
        </pc:picChg>
        <pc:picChg chg="add mod">
          <ac:chgData name="Lydia Fagan" userId="788633f1-ccc0-48a5-9825-26f9d7a0c32c" providerId="ADAL" clId="{40BC45B4-5D85-D441-B5B7-2589014A9769}" dt="2025-06-17T00:22:51.508" v="86" actId="1076"/>
          <ac:picMkLst>
            <pc:docMk/>
            <pc:sldMk cId="4294916852" sldId="273"/>
            <ac:picMk id="12" creationId="{BD3D8BD5-8E30-1918-4BBE-5D5A2EB587A6}"/>
          </ac:picMkLst>
        </pc:picChg>
        <pc:picChg chg="add mod">
          <ac:chgData name="Lydia Fagan" userId="788633f1-ccc0-48a5-9825-26f9d7a0c32c" providerId="ADAL" clId="{40BC45B4-5D85-D441-B5B7-2589014A9769}" dt="2025-06-17T00:22:49.524" v="85" actId="1076"/>
          <ac:picMkLst>
            <pc:docMk/>
            <pc:sldMk cId="4294916852" sldId="273"/>
            <ac:picMk id="13" creationId="{0BE8AD6E-1CD2-FE86-17C5-69059DEC5653}"/>
          </ac:picMkLst>
        </pc:picChg>
        <pc:picChg chg="add mod">
          <ac:chgData name="Lydia Fagan" userId="788633f1-ccc0-48a5-9825-26f9d7a0c32c" providerId="ADAL" clId="{40BC45B4-5D85-D441-B5B7-2589014A9769}" dt="2025-06-17T00:24:03.407" v="110" actId="1076"/>
          <ac:picMkLst>
            <pc:docMk/>
            <pc:sldMk cId="4294916852" sldId="273"/>
            <ac:picMk id="16" creationId="{CF0453FB-D25F-D5D6-3DAE-6811A82A5BF3}"/>
          </ac:picMkLst>
        </pc:picChg>
        <pc:picChg chg="add mod">
          <ac:chgData name="Lydia Fagan" userId="788633f1-ccc0-48a5-9825-26f9d7a0c32c" providerId="ADAL" clId="{40BC45B4-5D85-D441-B5B7-2589014A9769}" dt="2025-06-17T00:22:45.307" v="83" actId="1076"/>
          <ac:picMkLst>
            <pc:docMk/>
            <pc:sldMk cId="4294916852" sldId="273"/>
            <ac:picMk id="18" creationId="{B6CD6E7E-3876-AB1F-F36C-9A447D1CA4D2}"/>
          </ac:picMkLst>
        </pc:picChg>
        <pc:picChg chg="add mod">
          <ac:chgData name="Lydia Fagan" userId="788633f1-ccc0-48a5-9825-26f9d7a0c32c" providerId="ADAL" clId="{40BC45B4-5D85-D441-B5B7-2589014A9769}" dt="2025-06-17T00:24:58.742" v="116" actId="29295"/>
          <ac:picMkLst>
            <pc:docMk/>
            <pc:sldMk cId="4294916852" sldId="273"/>
            <ac:picMk id="19" creationId="{ACDB5EDA-D821-EDAF-5A63-44D30B45E11E}"/>
          </ac:picMkLst>
        </pc:picChg>
        <pc:picChg chg="add mod">
          <ac:chgData name="Lydia Fagan" userId="788633f1-ccc0-48a5-9825-26f9d7a0c32c" providerId="ADAL" clId="{40BC45B4-5D85-D441-B5B7-2589014A9769}" dt="2025-06-17T00:24:05.122" v="111" actId="1076"/>
          <ac:picMkLst>
            <pc:docMk/>
            <pc:sldMk cId="4294916852" sldId="273"/>
            <ac:picMk id="20" creationId="{1AE87818-FD3B-FA94-6543-A2DFD764C77A}"/>
          </ac:picMkLst>
        </pc:picChg>
        <pc:picChg chg="add mod">
          <ac:chgData name="Lydia Fagan" userId="788633f1-ccc0-48a5-9825-26f9d7a0c32c" providerId="ADAL" clId="{40BC45B4-5D85-D441-B5B7-2589014A9769}" dt="2025-06-17T00:25:48.090" v="123" actId="1076"/>
          <ac:picMkLst>
            <pc:docMk/>
            <pc:sldMk cId="4294916852" sldId="273"/>
            <ac:picMk id="22" creationId="{AC1FBBA2-4E9F-1D45-7C98-ACE6596D02FE}"/>
          </ac:picMkLst>
        </pc:picChg>
        <pc:picChg chg="add mod">
          <ac:chgData name="Lydia Fagan" userId="788633f1-ccc0-48a5-9825-26f9d7a0c32c" providerId="ADAL" clId="{40BC45B4-5D85-D441-B5B7-2589014A9769}" dt="2025-06-17T00:26:43.788" v="129" actId="688"/>
          <ac:picMkLst>
            <pc:docMk/>
            <pc:sldMk cId="4294916852" sldId="273"/>
            <ac:picMk id="23" creationId="{1D5D2E40-3A93-BA8E-3710-C4D644E20C8A}"/>
          </ac:picMkLst>
        </pc:picChg>
      </pc:sldChg>
      <pc:sldChg chg="addSp delSp modSp new mod">
        <pc:chgData name="Lydia Fagan" userId="788633f1-ccc0-48a5-9825-26f9d7a0c32c" providerId="ADAL" clId="{40BC45B4-5D85-D441-B5B7-2589014A9769}" dt="2025-06-17T00:49:40.899" v="568" actId="1076"/>
        <pc:sldMkLst>
          <pc:docMk/>
          <pc:sldMk cId="4288938300" sldId="274"/>
        </pc:sldMkLst>
        <pc:picChg chg="add mod">
          <ac:chgData name="Lydia Fagan" userId="788633f1-ccc0-48a5-9825-26f9d7a0c32c" providerId="ADAL" clId="{40BC45B4-5D85-D441-B5B7-2589014A9769}" dt="2025-06-17T00:49:40.899" v="568" actId="1076"/>
          <ac:picMkLst>
            <pc:docMk/>
            <pc:sldMk cId="4288938300" sldId="274"/>
            <ac:picMk id="7" creationId="{7F3FA1C9-15D8-31C3-F007-6B0D7F1A72BC}"/>
          </ac:picMkLst>
        </pc:picChg>
        <pc:picChg chg="add mod">
          <ac:chgData name="Lydia Fagan" userId="788633f1-ccc0-48a5-9825-26f9d7a0c32c" providerId="ADAL" clId="{40BC45B4-5D85-D441-B5B7-2589014A9769}" dt="2025-06-17T00:46:14.568" v="541" actId="1076"/>
          <ac:picMkLst>
            <pc:docMk/>
            <pc:sldMk cId="4288938300" sldId="274"/>
            <ac:picMk id="66" creationId="{6DCA51FF-4BA3-9D56-0FD9-DBE8417DF2B0}"/>
          </ac:picMkLst>
        </pc:picChg>
        <pc:inkChg chg="add">
          <ac:chgData name="Lydia Fagan" userId="788633f1-ccc0-48a5-9825-26f9d7a0c32c" providerId="ADAL" clId="{40BC45B4-5D85-D441-B5B7-2589014A9769}" dt="2025-06-17T00:41:48.194" v="475" actId="9405"/>
          <ac:inkMkLst>
            <pc:docMk/>
            <pc:sldMk cId="4288938300" sldId="274"/>
            <ac:inkMk id="8" creationId="{AE23521E-2FD0-7522-AED9-509978DF0BE0}"/>
          </ac:inkMkLst>
        </pc:inkChg>
        <pc:inkChg chg="add">
          <ac:chgData name="Lydia Fagan" userId="788633f1-ccc0-48a5-9825-26f9d7a0c32c" providerId="ADAL" clId="{40BC45B4-5D85-D441-B5B7-2589014A9769}" dt="2025-06-17T00:41:49.953" v="476" actId="9405"/>
          <ac:inkMkLst>
            <pc:docMk/>
            <pc:sldMk cId="4288938300" sldId="274"/>
            <ac:inkMk id="9" creationId="{C36F14EF-B0B7-9785-3800-A43CAE1E2E78}"/>
          </ac:inkMkLst>
        </pc:inkChg>
        <pc:inkChg chg="add">
          <ac:chgData name="Lydia Fagan" userId="788633f1-ccc0-48a5-9825-26f9d7a0c32c" providerId="ADAL" clId="{40BC45B4-5D85-D441-B5B7-2589014A9769}" dt="2025-06-17T00:41:52.888" v="477" actId="9405"/>
          <ac:inkMkLst>
            <pc:docMk/>
            <pc:sldMk cId="4288938300" sldId="274"/>
            <ac:inkMk id="10" creationId="{3F2F33DB-CF0F-9880-C965-C9D228C2E504}"/>
          </ac:inkMkLst>
        </pc:inkChg>
        <pc:inkChg chg="add">
          <ac:chgData name="Lydia Fagan" userId="788633f1-ccc0-48a5-9825-26f9d7a0c32c" providerId="ADAL" clId="{40BC45B4-5D85-D441-B5B7-2589014A9769}" dt="2025-06-17T00:42:03.803" v="480" actId="9405"/>
          <ac:inkMkLst>
            <pc:docMk/>
            <pc:sldMk cId="4288938300" sldId="274"/>
            <ac:inkMk id="13" creationId="{28F2DAD2-CADE-3C05-F302-0EF9F452D3CE}"/>
          </ac:inkMkLst>
        </pc:inkChg>
        <pc:inkChg chg="add">
          <ac:chgData name="Lydia Fagan" userId="788633f1-ccc0-48a5-9825-26f9d7a0c32c" providerId="ADAL" clId="{40BC45B4-5D85-D441-B5B7-2589014A9769}" dt="2025-06-17T00:42:06.187" v="481" actId="9405"/>
          <ac:inkMkLst>
            <pc:docMk/>
            <pc:sldMk cId="4288938300" sldId="274"/>
            <ac:inkMk id="14" creationId="{51A69682-D1AC-882E-AE62-010CCCE36DAE}"/>
          </ac:inkMkLst>
        </pc:inkChg>
        <pc:inkChg chg="add">
          <ac:chgData name="Lydia Fagan" userId="788633f1-ccc0-48a5-9825-26f9d7a0c32c" providerId="ADAL" clId="{40BC45B4-5D85-D441-B5B7-2589014A9769}" dt="2025-06-17T00:42:07.882" v="482" actId="9405"/>
          <ac:inkMkLst>
            <pc:docMk/>
            <pc:sldMk cId="4288938300" sldId="274"/>
            <ac:inkMk id="15" creationId="{5F7C3BB8-8B65-C3D3-601D-C56BEBA0F726}"/>
          </ac:inkMkLst>
        </pc:inkChg>
        <pc:inkChg chg="add">
          <ac:chgData name="Lydia Fagan" userId="788633f1-ccc0-48a5-9825-26f9d7a0c32c" providerId="ADAL" clId="{40BC45B4-5D85-D441-B5B7-2589014A9769}" dt="2025-06-17T00:42:19.654" v="483" actId="9405"/>
          <ac:inkMkLst>
            <pc:docMk/>
            <pc:sldMk cId="4288938300" sldId="274"/>
            <ac:inkMk id="16" creationId="{8CB7A7E6-2552-273A-AE97-D04DAD211D8B}"/>
          </ac:inkMkLst>
        </pc:inkChg>
        <pc:inkChg chg="add">
          <ac:chgData name="Lydia Fagan" userId="788633f1-ccc0-48a5-9825-26f9d7a0c32c" providerId="ADAL" clId="{40BC45B4-5D85-D441-B5B7-2589014A9769}" dt="2025-06-17T00:42:21.270" v="484" actId="9405"/>
          <ac:inkMkLst>
            <pc:docMk/>
            <pc:sldMk cId="4288938300" sldId="274"/>
            <ac:inkMk id="17" creationId="{6932017C-C0EE-F060-BBB1-B3800444FF07}"/>
          </ac:inkMkLst>
        </pc:inkChg>
        <pc:inkChg chg="add">
          <ac:chgData name="Lydia Fagan" userId="788633f1-ccc0-48a5-9825-26f9d7a0c32c" providerId="ADAL" clId="{40BC45B4-5D85-D441-B5B7-2589014A9769}" dt="2025-06-17T00:42:34.287" v="491" actId="9405"/>
          <ac:inkMkLst>
            <pc:docMk/>
            <pc:sldMk cId="4288938300" sldId="274"/>
            <ac:inkMk id="22" creationId="{B5922EDD-ED64-6CF2-593A-49D692FA2292}"/>
          </ac:inkMkLst>
        </pc:inkChg>
        <pc:inkChg chg="add">
          <ac:chgData name="Lydia Fagan" userId="788633f1-ccc0-48a5-9825-26f9d7a0c32c" providerId="ADAL" clId="{40BC45B4-5D85-D441-B5B7-2589014A9769}" dt="2025-06-17T00:42:36.003" v="492" actId="9405"/>
          <ac:inkMkLst>
            <pc:docMk/>
            <pc:sldMk cId="4288938300" sldId="274"/>
            <ac:inkMk id="23" creationId="{B0BEA02D-3A4A-5BB3-F1B8-AAA02D366B05}"/>
          </ac:inkMkLst>
        </pc:inkChg>
        <pc:inkChg chg="add">
          <ac:chgData name="Lydia Fagan" userId="788633f1-ccc0-48a5-9825-26f9d7a0c32c" providerId="ADAL" clId="{40BC45B4-5D85-D441-B5B7-2589014A9769}" dt="2025-06-17T00:42:37.836" v="493" actId="9405"/>
          <ac:inkMkLst>
            <pc:docMk/>
            <pc:sldMk cId="4288938300" sldId="274"/>
            <ac:inkMk id="24" creationId="{6A6835B2-E604-51E0-E1BC-083041E9B53C}"/>
          </ac:inkMkLst>
        </pc:inkChg>
        <pc:inkChg chg="add">
          <ac:chgData name="Lydia Fagan" userId="788633f1-ccc0-48a5-9825-26f9d7a0c32c" providerId="ADAL" clId="{40BC45B4-5D85-D441-B5B7-2589014A9769}" dt="2025-06-17T00:42:46.854" v="496" actId="9405"/>
          <ac:inkMkLst>
            <pc:docMk/>
            <pc:sldMk cId="4288938300" sldId="274"/>
            <ac:inkMk id="26" creationId="{E43E4352-CDAE-F46B-0F21-309D5A917EFB}"/>
          </ac:inkMkLst>
        </pc:inkChg>
        <pc:inkChg chg="add">
          <ac:chgData name="Lydia Fagan" userId="788633f1-ccc0-48a5-9825-26f9d7a0c32c" providerId="ADAL" clId="{40BC45B4-5D85-D441-B5B7-2589014A9769}" dt="2025-06-17T00:42:50.300" v="497" actId="9405"/>
          <ac:inkMkLst>
            <pc:docMk/>
            <pc:sldMk cId="4288938300" sldId="274"/>
            <ac:inkMk id="27" creationId="{1B09D2FC-D46D-7B72-5480-F39257A5443D}"/>
          </ac:inkMkLst>
        </pc:inkChg>
        <pc:inkChg chg="add">
          <ac:chgData name="Lydia Fagan" userId="788633f1-ccc0-48a5-9825-26f9d7a0c32c" providerId="ADAL" clId="{40BC45B4-5D85-D441-B5B7-2589014A9769}" dt="2025-06-17T00:42:51.936" v="498" actId="9405"/>
          <ac:inkMkLst>
            <pc:docMk/>
            <pc:sldMk cId="4288938300" sldId="274"/>
            <ac:inkMk id="28" creationId="{33B98865-C24F-C9F6-AE97-0CB391D41A5D}"/>
          </ac:inkMkLst>
        </pc:inkChg>
        <pc:inkChg chg="add">
          <ac:chgData name="Lydia Fagan" userId="788633f1-ccc0-48a5-9825-26f9d7a0c32c" providerId="ADAL" clId="{40BC45B4-5D85-D441-B5B7-2589014A9769}" dt="2025-06-17T00:43:02.369" v="499" actId="9405"/>
          <ac:inkMkLst>
            <pc:docMk/>
            <pc:sldMk cId="4288938300" sldId="274"/>
            <ac:inkMk id="29" creationId="{470FD8FE-9957-63EF-EF17-46D24FD63366}"/>
          </ac:inkMkLst>
        </pc:inkChg>
        <pc:inkChg chg="add">
          <ac:chgData name="Lydia Fagan" userId="788633f1-ccc0-48a5-9825-26f9d7a0c32c" providerId="ADAL" clId="{40BC45B4-5D85-D441-B5B7-2589014A9769}" dt="2025-06-17T00:43:03.817" v="500" actId="9405"/>
          <ac:inkMkLst>
            <pc:docMk/>
            <pc:sldMk cId="4288938300" sldId="274"/>
            <ac:inkMk id="30" creationId="{F7175D22-8CC2-9CA7-13EB-B5060C1A724B}"/>
          </ac:inkMkLst>
        </pc:inkChg>
        <pc:inkChg chg="add">
          <ac:chgData name="Lydia Fagan" userId="788633f1-ccc0-48a5-9825-26f9d7a0c32c" providerId="ADAL" clId="{40BC45B4-5D85-D441-B5B7-2589014A9769}" dt="2025-06-17T00:43:05.169" v="501" actId="9405"/>
          <ac:inkMkLst>
            <pc:docMk/>
            <pc:sldMk cId="4288938300" sldId="274"/>
            <ac:inkMk id="31" creationId="{87642F53-5949-68C2-D04A-51D1BA7BF685}"/>
          </ac:inkMkLst>
        </pc:inkChg>
        <pc:inkChg chg="add">
          <ac:chgData name="Lydia Fagan" userId="788633f1-ccc0-48a5-9825-26f9d7a0c32c" providerId="ADAL" clId="{40BC45B4-5D85-D441-B5B7-2589014A9769}" dt="2025-06-17T00:43:13.120" v="503" actId="9405"/>
          <ac:inkMkLst>
            <pc:docMk/>
            <pc:sldMk cId="4288938300" sldId="274"/>
            <ac:inkMk id="33" creationId="{C599400C-6296-BEBB-718C-FE205AC8FBB6}"/>
          </ac:inkMkLst>
        </pc:inkChg>
        <pc:inkChg chg="add">
          <ac:chgData name="Lydia Fagan" userId="788633f1-ccc0-48a5-9825-26f9d7a0c32c" providerId="ADAL" clId="{40BC45B4-5D85-D441-B5B7-2589014A9769}" dt="2025-06-17T00:43:15.586" v="504" actId="9405"/>
          <ac:inkMkLst>
            <pc:docMk/>
            <pc:sldMk cId="4288938300" sldId="274"/>
            <ac:inkMk id="34" creationId="{32BD1FD8-8455-4D27-5328-E7974943C3C5}"/>
          </ac:inkMkLst>
        </pc:inkChg>
        <pc:inkChg chg="add">
          <ac:chgData name="Lydia Fagan" userId="788633f1-ccc0-48a5-9825-26f9d7a0c32c" providerId="ADAL" clId="{40BC45B4-5D85-D441-B5B7-2589014A9769}" dt="2025-06-17T00:43:18.336" v="505" actId="9405"/>
          <ac:inkMkLst>
            <pc:docMk/>
            <pc:sldMk cId="4288938300" sldId="274"/>
            <ac:inkMk id="35" creationId="{56C72871-16B7-2196-E9E8-DDD580BE649E}"/>
          </ac:inkMkLst>
        </pc:inkChg>
        <pc:inkChg chg="add">
          <ac:chgData name="Lydia Fagan" userId="788633f1-ccc0-48a5-9825-26f9d7a0c32c" providerId="ADAL" clId="{40BC45B4-5D85-D441-B5B7-2589014A9769}" dt="2025-06-17T00:43:24.202" v="506" actId="9405"/>
          <ac:inkMkLst>
            <pc:docMk/>
            <pc:sldMk cId="4288938300" sldId="274"/>
            <ac:inkMk id="36" creationId="{5DB34DAF-3BFC-48D3-23DD-EF7D35BA159D}"/>
          </ac:inkMkLst>
        </pc:inkChg>
        <pc:inkChg chg="add">
          <ac:chgData name="Lydia Fagan" userId="788633f1-ccc0-48a5-9825-26f9d7a0c32c" providerId="ADAL" clId="{40BC45B4-5D85-D441-B5B7-2589014A9769}" dt="2025-06-17T00:43:26.036" v="507" actId="9405"/>
          <ac:inkMkLst>
            <pc:docMk/>
            <pc:sldMk cId="4288938300" sldId="274"/>
            <ac:inkMk id="37" creationId="{E09DA7F9-8E0D-0278-3138-5D30DE1E4616}"/>
          </ac:inkMkLst>
        </pc:inkChg>
        <pc:inkChg chg="add">
          <ac:chgData name="Lydia Fagan" userId="788633f1-ccc0-48a5-9825-26f9d7a0c32c" providerId="ADAL" clId="{40BC45B4-5D85-D441-B5B7-2589014A9769}" dt="2025-06-17T00:43:27.952" v="508" actId="9405"/>
          <ac:inkMkLst>
            <pc:docMk/>
            <pc:sldMk cId="4288938300" sldId="274"/>
            <ac:inkMk id="38" creationId="{294089C2-E005-3AC2-757E-0EF33EE7EC94}"/>
          </ac:inkMkLst>
        </pc:inkChg>
        <pc:inkChg chg="add">
          <ac:chgData name="Lydia Fagan" userId="788633f1-ccc0-48a5-9825-26f9d7a0c32c" providerId="ADAL" clId="{40BC45B4-5D85-D441-B5B7-2589014A9769}" dt="2025-06-17T00:43:37.036" v="509" actId="9405"/>
          <ac:inkMkLst>
            <pc:docMk/>
            <pc:sldMk cId="4288938300" sldId="274"/>
            <ac:inkMk id="39" creationId="{53A942DF-B135-C49C-EE54-2DBD6F38E8C0}"/>
          </ac:inkMkLst>
        </pc:inkChg>
        <pc:inkChg chg="add">
          <ac:chgData name="Lydia Fagan" userId="788633f1-ccc0-48a5-9825-26f9d7a0c32c" providerId="ADAL" clId="{40BC45B4-5D85-D441-B5B7-2589014A9769}" dt="2025-06-17T00:43:38.719" v="510" actId="9405"/>
          <ac:inkMkLst>
            <pc:docMk/>
            <pc:sldMk cId="4288938300" sldId="274"/>
            <ac:inkMk id="40" creationId="{0E8E44C8-1142-46BB-F8DD-92725F49276B}"/>
          </ac:inkMkLst>
        </pc:inkChg>
        <pc:inkChg chg="add">
          <ac:chgData name="Lydia Fagan" userId="788633f1-ccc0-48a5-9825-26f9d7a0c32c" providerId="ADAL" clId="{40BC45B4-5D85-D441-B5B7-2589014A9769}" dt="2025-06-17T00:43:40.085" v="511" actId="9405"/>
          <ac:inkMkLst>
            <pc:docMk/>
            <pc:sldMk cId="4288938300" sldId="274"/>
            <ac:inkMk id="41" creationId="{EDFD68A8-60A0-BB9D-C03A-E75DA116EB56}"/>
          </ac:inkMkLst>
        </pc:inkChg>
        <pc:inkChg chg="add">
          <ac:chgData name="Lydia Fagan" userId="788633f1-ccc0-48a5-9825-26f9d7a0c32c" providerId="ADAL" clId="{40BC45B4-5D85-D441-B5B7-2589014A9769}" dt="2025-06-17T00:43:44.791" v="512" actId="9405"/>
          <ac:inkMkLst>
            <pc:docMk/>
            <pc:sldMk cId="4288938300" sldId="274"/>
            <ac:inkMk id="42" creationId="{0D842F8F-C3C9-F5ED-0C30-A64C87DF586D}"/>
          </ac:inkMkLst>
        </pc:inkChg>
        <pc:inkChg chg="add">
          <ac:chgData name="Lydia Fagan" userId="788633f1-ccc0-48a5-9825-26f9d7a0c32c" providerId="ADAL" clId="{40BC45B4-5D85-D441-B5B7-2589014A9769}" dt="2025-06-17T00:43:47.985" v="513" actId="9405"/>
          <ac:inkMkLst>
            <pc:docMk/>
            <pc:sldMk cId="4288938300" sldId="274"/>
            <ac:inkMk id="43" creationId="{B753B1E8-938D-1170-22EF-1BFC4E0A50D8}"/>
          </ac:inkMkLst>
        </pc:inkChg>
        <pc:inkChg chg="add">
          <ac:chgData name="Lydia Fagan" userId="788633f1-ccc0-48a5-9825-26f9d7a0c32c" providerId="ADAL" clId="{40BC45B4-5D85-D441-B5B7-2589014A9769}" dt="2025-06-17T00:43:49.818" v="514" actId="9405"/>
          <ac:inkMkLst>
            <pc:docMk/>
            <pc:sldMk cId="4288938300" sldId="274"/>
            <ac:inkMk id="44" creationId="{EDDBE164-B940-E709-FF10-29256A46C6EC}"/>
          </ac:inkMkLst>
        </pc:inkChg>
        <pc:inkChg chg="add">
          <ac:chgData name="Lydia Fagan" userId="788633f1-ccc0-48a5-9825-26f9d7a0c32c" providerId="ADAL" clId="{40BC45B4-5D85-D441-B5B7-2589014A9769}" dt="2025-06-17T00:43:53.434" v="515" actId="9405"/>
          <ac:inkMkLst>
            <pc:docMk/>
            <pc:sldMk cId="4288938300" sldId="274"/>
            <ac:inkMk id="45" creationId="{B6B2C446-84AF-5E01-1DE2-DDE5E76F4385}"/>
          </ac:inkMkLst>
        </pc:inkChg>
        <pc:inkChg chg="add">
          <ac:chgData name="Lydia Fagan" userId="788633f1-ccc0-48a5-9825-26f9d7a0c32c" providerId="ADAL" clId="{40BC45B4-5D85-D441-B5B7-2589014A9769}" dt="2025-06-17T00:43:56.319" v="516" actId="9405"/>
          <ac:inkMkLst>
            <pc:docMk/>
            <pc:sldMk cId="4288938300" sldId="274"/>
            <ac:inkMk id="46" creationId="{FFFBFB53-9EF0-BA40-1058-B1179B4C9B5E}"/>
          </ac:inkMkLst>
        </pc:inkChg>
        <pc:inkChg chg="add">
          <ac:chgData name="Lydia Fagan" userId="788633f1-ccc0-48a5-9825-26f9d7a0c32c" providerId="ADAL" clId="{40BC45B4-5D85-D441-B5B7-2589014A9769}" dt="2025-06-17T00:43:58.469" v="517" actId="9405"/>
          <ac:inkMkLst>
            <pc:docMk/>
            <pc:sldMk cId="4288938300" sldId="274"/>
            <ac:inkMk id="47" creationId="{DAF3E4D0-0E80-1B7D-63E5-70AFACB44DDA}"/>
          </ac:inkMkLst>
        </pc:inkChg>
        <pc:inkChg chg="add">
          <ac:chgData name="Lydia Fagan" userId="788633f1-ccc0-48a5-9825-26f9d7a0c32c" providerId="ADAL" clId="{40BC45B4-5D85-D441-B5B7-2589014A9769}" dt="2025-06-17T00:44:09.684" v="518" actId="9405"/>
          <ac:inkMkLst>
            <pc:docMk/>
            <pc:sldMk cId="4288938300" sldId="274"/>
            <ac:inkMk id="48" creationId="{23541D5C-CCB0-F108-4FE3-F3610FE648D3}"/>
          </ac:inkMkLst>
        </pc:inkChg>
        <pc:inkChg chg="add">
          <ac:chgData name="Lydia Fagan" userId="788633f1-ccc0-48a5-9825-26f9d7a0c32c" providerId="ADAL" clId="{40BC45B4-5D85-D441-B5B7-2589014A9769}" dt="2025-06-17T00:44:11.518" v="519" actId="9405"/>
          <ac:inkMkLst>
            <pc:docMk/>
            <pc:sldMk cId="4288938300" sldId="274"/>
            <ac:inkMk id="49" creationId="{BD5DE3B9-E851-E1E3-80D9-74CE264CD049}"/>
          </ac:inkMkLst>
        </pc:inkChg>
        <pc:inkChg chg="add">
          <ac:chgData name="Lydia Fagan" userId="788633f1-ccc0-48a5-9825-26f9d7a0c32c" providerId="ADAL" clId="{40BC45B4-5D85-D441-B5B7-2589014A9769}" dt="2025-06-17T00:44:13.085" v="520" actId="9405"/>
          <ac:inkMkLst>
            <pc:docMk/>
            <pc:sldMk cId="4288938300" sldId="274"/>
            <ac:inkMk id="50" creationId="{52131317-7A49-FEB4-0174-F0969B0AAB99}"/>
          </ac:inkMkLst>
        </pc:inkChg>
        <pc:inkChg chg="add">
          <ac:chgData name="Lydia Fagan" userId="788633f1-ccc0-48a5-9825-26f9d7a0c32c" providerId="ADAL" clId="{40BC45B4-5D85-D441-B5B7-2589014A9769}" dt="2025-06-17T00:44:16.420" v="521" actId="9405"/>
          <ac:inkMkLst>
            <pc:docMk/>
            <pc:sldMk cId="4288938300" sldId="274"/>
            <ac:inkMk id="51" creationId="{967E9B41-E80E-78FC-D3F8-AD1FB4286B9E}"/>
          </ac:inkMkLst>
        </pc:inkChg>
        <pc:inkChg chg="add">
          <ac:chgData name="Lydia Fagan" userId="788633f1-ccc0-48a5-9825-26f9d7a0c32c" providerId="ADAL" clId="{40BC45B4-5D85-D441-B5B7-2589014A9769}" dt="2025-06-17T00:44:23.268" v="523" actId="9405"/>
          <ac:inkMkLst>
            <pc:docMk/>
            <pc:sldMk cId="4288938300" sldId="274"/>
            <ac:inkMk id="53" creationId="{CADA5092-175D-E7AB-90C3-EBBB83807DC3}"/>
          </ac:inkMkLst>
        </pc:inkChg>
        <pc:inkChg chg="add">
          <ac:chgData name="Lydia Fagan" userId="788633f1-ccc0-48a5-9825-26f9d7a0c32c" providerId="ADAL" clId="{40BC45B4-5D85-D441-B5B7-2589014A9769}" dt="2025-06-17T00:44:28.785" v="526" actId="9405"/>
          <ac:inkMkLst>
            <pc:docMk/>
            <pc:sldMk cId="4288938300" sldId="274"/>
            <ac:inkMk id="55" creationId="{0E2FD6CC-23C7-6896-2681-8520711FC0E1}"/>
          </ac:inkMkLst>
        </pc:inkChg>
        <pc:inkChg chg="add">
          <ac:chgData name="Lydia Fagan" userId="788633f1-ccc0-48a5-9825-26f9d7a0c32c" providerId="ADAL" clId="{40BC45B4-5D85-D441-B5B7-2589014A9769}" dt="2025-06-17T00:44:31.518" v="527" actId="9405"/>
          <ac:inkMkLst>
            <pc:docMk/>
            <pc:sldMk cId="4288938300" sldId="274"/>
            <ac:inkMk id="56" creationId="{AB71B6EE-8A92-0056-03F0-3E1988915462}"/>
          </ac:inkMkLst>
        </pc:inkChg>
        <pc:inkChg chg="add">
          <ac:chgData name="Lydia Fagan" userId="788633f1-ccc0-48a5-9825-26f9d7a0c32c" providerId="ADAL" clId="{40BC45B4-5D85-D441-B5B7-2589014A9769}" dt="2025-06-17T00:44:36.333" v="528" actId="9405"/>
          <ac:inkMkLst>
            <pc:docMk/>
            <pc:sldMk cId="4288938300" sldId="274"/>
            <ac:inkMk id="57" creationId="{57496F27-75B8-29D3-AC27-1415880B3E43}"/>
          </ac:inkMkLst>
        </pc:inkChg>
        <pc:inkChg chg="add">
          <ac:chgData name="Lydia Fagan" userId="788633f1-ccc0-48a5-9825-26f9d7a0c32c" providerId="ADAL" clId="{40BC45B4-5D85-D441-B5B7-2589014A9769}" dt="2025-06-17T00:44:37.368" v="529" actId="9405"/>
          <ac:inkMkLst>
            <pc:docMk/>
            <pc:sldMk cId="4288938300" sldId="274"/>
            <ac:inkMk id="58" creationId="{91451E96-BAD0-93AE-22A8-98D40F0426F3}"/>
          </ac:inkMkLst>
        </pc:inkChg>
        <pc:inkChg chg="add">
          <ac:chgData name="Lydia Fagan" userId="788633f1-ccc0-48a5-9825-26f9d7a0c32c" providerId="ADAL" clId="{40BC45B4-5D85-D441-B5B7-2589014A9769}" dt="2025-06-17T00:44:39.034" v="530" actId="9405"/>
          <ac:inkMkLst>
            <pc:docMk/>
            <pc:sldMk cId="4288938300" sldId="274"/>
            <ac:inkMk id="59" creationId="{91F86171-C943-6EFB-9B8A-5A9D0AA46AC6}"/>
          </ac:inkMkLst>
        </pc:inkChg>
        <pc:inkChg chg="add">
          <ac:chgData name="Lydia Fagan" userId="788633f1-ccc0-48a5-9825-26f9d7a0c32c" providerId="ADAL" clId="{40BC45B4-5D85-D441-B5B7-2589014A9769}" dt="2025-06-17T00:44:52.835" v="531" actId="9405"/>
          <ac:inkMkLst>
            <pc:docMk/>
            <pc:sldMk cId="4288938300" sldId="274"/>
            <ac:inkMk id="60" creationId="{0A2DB1F1-FBBF-79F9-462F-EC737A6E0311}"/>
          </ac:inkMkLst>
        </pc:inkChg>
        <pc:inkChg chg="add">
          <ac:chgData name="Lydia Fagan" userId="788633f1-ccc0-48a5-9825-26f9d7a0c32c" providerId="ADAL" clId="{40BC45B4-5D85-D441-B5B7-2589014A9769}" dt="2025-06-17T00:44:55.750" v="532" actId="9405"/>
          <ac:inkMkLst>
            <pc:docMk/>
            <pc:sldMk cId="4288938300" sldId="274"/>
            <ac:inkMk id="61" creationId="{8DEAC7F2-2000-3097-55AF-753D40FEAE17}"/>
          </ac:inkMkLst>
        </pc:inkChg>
        <pc:inkChg chg="add">
          <ac:chgData name="Lydia Fagan" userId="788633f1-ccc0-48a5-9825-26f9d7a0c32c" providerId="ADAL" clId="{40BC45B4-5D85-D441-B5B7-2589014A9769}" dt="2025-06-17T00:44:58.117" v="533" actId="9405"/>
          <ac:inkMkLst>
            <pc:docMk/>
            <pc:sldMk cId="4288938300" sldId="274"/>
            <ac:inkMk id="62" creationId="{A73B3914-3D49-DC3B-1738-816F5DC8C42C}"/>
          </ac:inkMkLst>
        </pc:inkChg>
        <pc:inkChg chg="add">
          <ac:chgData name="Lydia Fagan" userId="788633f1-ccc0-48a5-9825-26f9d7a0c32c" providerId="ADAL" clId="{40BC45B4-5D85-D441-B5B7-2589014A9769}" dt="2025-06-17T00:45:10.634" v="534" actId="9405"/>
          <ac:inkMkLst>
            <pc:docMk/>
            <pc:sldMk cId="4288938300" sldId="274"/>
            <ac:inkMk id="63" creationId="{43E7E07B-0728-9F06-A627-48F5206A07D9}"/>
          </ac:inkMkLst>
        </pc:inkChg>
        <pc:inkChg chg="add">
          <ac:chgData name="Lydia Fagan" userId="788633f1-ccc0-48a5-9825-26f9d7a0c32c" providerId="ADAL" clId="{40BC45B4-5D85-D441-B5B7-2589014A9769}" dt="2025-06-17T00:45:12.385" v="535" actId="9405"/>
          <ac:inkMkLst>
            <pc:docMk/>
            <pc:sldMk cId="4288938300" sldId="274"/>
            <ac:inkMk id="64" creationId="{091026BA-72B7-C516-71E4-7BF0907F3E8E}"/>
          </ac:inkMkLst>
        </pc:inkChg>
        <pc:inkChg chg="add">
          <ac:chgData name="Lydia Fagan" userId="788633f1-ccc0-48a5-9825-26f9d7a0c32c" providerId="ADAL" clId="{40BC45B4-5D85-D441-B5B7-2589014A9769}" dt="2025-06-17T00:45:32.418" v="536" actId="9405"/>
          <ac:inkMkLst>
            <pc:docMk/>
            <pc:sldMk cId="4288938300" sldId="274"/>
            <ac:inkMk id="65" creationId="{0CDA41C1-42EE-F77C-4F69-3CC013C08B0C}"/>
          </ac:inkMkLst>
        </pc:inkChg>
        <pc:inkChg chg="add">
          <ac:chgData name="Lydia Fagan" userId="788633f1-ccc0-48a5-9825-26f9d7a0c32c" providerId="ADAL" clId="{40BC45B4-5D85-D441-B5B7-2589014A9769}" dt="2025-06-17T00:46:46.683" v="545" actId="9405"/>
          <ac:inkMkLst>
            <pc:docMk/>
            <pc:sldMk cId="4288938300" sldId="274"/>
            <ac:inkMk id="67" creationId="{330ACEC8-0EEB-F06F-60FD-D81F83DD5CF1}"/>
          </ac:inkMkLst>
        </pc:inkChg>
        <pc:inkChg chg="add">
          <ac:chgData name="Lydia Fagan" userId="788633f1-ccc0-48a5-9825-26f9d7a0c32c" providerId="ADAL" clId="{40BC45B4-5D85-D441-B5B7-2589014A9769}" dt="2025-06-17T00:46:54.136" v="546" actId="9405"/>
          <ac:inkMkLst>
            <pc:docMk/>
            <pc:sldMk cId="4288938300" sldId="274"/>
            <ac:inkMk id="68" creationId="{989BAF21-57DF-4B9B-1F13-69C95F166015}"/>
          </ac:inkMkLst>
        </pc:inkChg>
        <pc:inkChg chg="add">
          <ac:chgData name="Lydia Fagan" userId="788633f1-ccc0-48a5-9825-26f9d7a0c32c" providerId="ADAL" clId="{40BC45B4-5D85-D441-B5B7-2589014A9769}" dt="2025-06-17T00:47:15.535" v="549" actId="9405"/>
          <ac:inkMkLst>
            <pc:docMk/>
            <pc:sldMk cId="4288938300" sldId="274"/>
            <ac:inkMk id="70" creationId="{0518C758-A7D0-00E6-70E9-63121564325E}"/>
          </ac:inkMkLst>
        </pc:inkChg>
      </pc:sldChg>
      <pc:sldChg chg="addSp delSp modSp add mod ord">
        <pc:chgData name="Lydia Fagan" userId="788633f1-ccc0-48a5-9825-26f9d7a0c32c" providerId="ADAL" clId="{40BC45B4-5D85-D441-B5B7-2589014A9769}" dt="2025-06-17T00:49:45.718" v="570"/>
        <pc:sldMkLst>
          <pc:docMk/>
          <pc:sldMk cId="887588769" sldId="275"/>
        </pc:sldMkLst>
        <pc:picChg chg="add mod">
          <ac:chgData name="Lydia Fagan" userId="788633f1-ccc0-48a5-9825-26f9d7a0c32c" providerId="ADAL" clId="{40BC45B4-5D85-D441-B5B7-2589014A9769}" dt="2025-06-17T00:49:45.718" v="570"/>
          <ac:picMkLst>
            <pc:docMk/>
            <pc:sldMk cId="887588769" sldId="275"/>
            <ac:picMk id="9" creationId="{7D52D9DF-4AF2-1B58-B089-E54CBB20B8F3}"/>
          </ac:picMkLst>
        </pc:picChg>
      </pc:sldChg>
      <pc:sldChg chg="addSp delSp modSp new mod">
        <pc:chgData name="Lydia Fagan" userId="788633f1-ccc0-48a5-9825-26f9d7a0c32c" providerId="ADAL" clId="{40BC45B4-5D85-D441-B5B7-2589014A9769}" dt="2025-06-17T00:48:32.115" v="558" actId="688"/>
        <pc:sldMkLst>
          <pc:docMk/>
          <pc:sldMk cId="3701549318" sldId="276"/>
        </pc:sldMkLst>
        <pc:spChg chg="mod">
          <ac:chgData name="Lydia Fagan" userId="788633f1-ccc0-48a5-9825-26f9d7a0c32c" providerId="ADAL" clId="{40BC45B4-5D85-D441-B5B7-2589014A9769}" dt="2025-06-17T00:35:52.823" v="292" actId="120"/>
          <ac:spMkLst>
            <pc:docMk/>
            <pc:sldMk cId="3701549318" sldId="276"/>
            <ac:spMk id="3" creationId="{6C655231-9D6E-C556-A39C-7571EC815F53}"/>
          </ac:spMkLst>
        </pc:spChg>
        <pc:picChg chg="add mod">
          <ac:chgData name="Lydia Fagan" userId="788633f1-ccc0-48a5-9825-26f9d7a0c32c" providerId="ADAL" clId="{40BC45B4-5D85-D441-B5B7-2589014A9769}" dt="2025-06-17T00:36:14.854" v="298" actId="1076"/>
          <ac:picMkLst>
            <pc:docMk/>
            <pc:sldMk cId="3701549318" sldId="276"/>
            <ac:picMk id="4" creationId="{BB64C00C-960B-7D16-15E7-653AE9EAEE9E}"/>
          </ac:picMkLst>
        </pc:picChg>
        <pc:picChg chg="add mod">
          <ac:chgData name="Lydia Fagan" userId="788633f1-ccc0-48a5-9825-26f9d7a0c32c" providerId="ADAL" clId="{40BC45B4-5D85-D441-B5B7-2589014A9769}" dt="2025-06-17T00:36:38.388" v="305" actId="1076"/>
          <ac:picMkLst>
            <pc:docMk/>
            <pc:sldMk cId="3701549318" sldId="276"/>
            <ac:picMk id="5" creationId="{F0642ED9-D8E5-9B6E-DE7F-35DBA02C87CB}"/>
          </ac:picMkLst>
        </pc:picChg>
        <pc:picChg chg="add mod">
          <ac:chgData name="Lydia Fagan" userId="788633f1-ccc0-48a5-9825-26f9d7a0c32c" providerId="ADAL" clId="{40BC45B4-5D85-D441-B5B7-2589014A9769}" dt="2025-06-17T00:37:41.088" v="321" actId="1076"/>
          <ac:picMkLst>
            <pc:docMk/>
            <pc:sldMk cId="3701549318" sldId="276"/>
            <ac:picMk id="7" creationId="{DB4E747D-8BCD-E66F-A690-57C8BABC30B5}"/>
          </ac:picMkLst>
        </pc:picChg>
        <pc:picChg chg="add mod">
          <ac:chgData name="Lydia Fagan" userId="788633f1-ccc0-48a5-9825-26f9d7a0c32c" providerId="ADAL" clId="{40BC45B4-5D85-D441-B5B7-2589014A9769}" dt="2025-06-17T00:38:24.270" v="329" actId="14100"/>
          <ac:picMkLst>
            <pc:docMk/>
            <pc:sldMk cId="3701549318" sldId="276"/>
            <ac:picMk id="8" creationId="{40B98C6E-F18C-43AD-66DF-4D3AEFEE95AD}"/>
          </ac:picMkLst>
        </pc:picChg>
        <pc:picChg chg="add mod">
          <ac:chgData name="Lydia Fagan" userId="788633f1-ccc0-48a5-9825-26f9d7a0c32c" providerId="ADAL" clId="{40BC45B4-5D85-D441-B5B7-2589014A9769}" dt="2025-06-17T00:38:40.271" v="334" actId="1076"/>
          <ac:picMkLst>
            <pc:docMk/>
            <pc:sldMk cId="3701549318" sldId="276"/>
            <ac:picMk id="9" creationId="{93A1A037-C514-DBAF-762B-11DA57EFEB6C}"/>
          </ac:picMkLst>
        </pc:picChg>
        <pc:picChg chg="add mod">
          <ac:chgData name="Lydia Fagan" userId="788633f1-ccc0-48a5-9825-26f9d7a0c32c" providerId="ADAL" clId="{40BC45B4-5D85-D441-B5B7-2589014A9769}" dt="2025-06-17T00:48:32.115" v="558" actId="688"/>
          <ac:picMkLst>
            <pc:docMk/>
            <pc:sldMk cId="3701549318" sldId="276"/>
            <ac:picMk id="10" creationId="{C3A61A58-F994-3628-08BF-043874E3715B}"/>
          </ac:picMkLst>
        </pc:picChg>
      </pc:sldChg>
      <pc:sldChg chg="modSp add del mod">
        <pc:chgData name="Lydia Fagan" userId="788633f1-ccc0-48a5-9825-26f9d7a0c32c" providerId="ADAL" clId="{40BC45B4-5D85-D441-B5B7-2589014A9769}" dt="2025-06-17T00:47:45.027" v="553" actId="2696"/>
        <pc:sldMkLst>
          <pc:docMk/>
          <pc:sldMk cId="3920337601" sldId="277"/>
        </pc:sldMkLst>
      </pc:sldChg>
    </pc:docChg>
  </pc:docChgLst>
  <pc:docChgLst>
    <pc:chgData name="Lydia Fagan" userId="S::lydia.fagan@sydney.edu.au::73670f4d-3786-4a2a-8dfc-20a99adfbb71" providerId="AD" clId="Web-{EC8C1A2C-BE48-EED9-07AF-11146BF70AE4}"/>
    <pc:docChg chg="modSld">
      <pc:chgData name="Lydia Fagan" userId="S::lydia.fagan@sydney.edu.au::73670f4d-3786-4a2a-8dfc-20a99adfbb71" providerId="AD" clId="Web-{EC8C1A2C-BE48-EED9-07AF-11146BF70AE4}" dt="2025-07-08T06:22:27.089" v="7" actId="1076"/>
      <pc:docMkLst>
        <pc:docMk/>
      </pc:docMkLst>
      <pc:sldChg chg="modSp">
        <pc:chgData name="Lydia Fagan" userId="S::lydia.fagan@sydney.edu.au::73670f4d-3786-4a2a-8dfc-20a99adfbb71" providerId="AD" clId="Web-{EC8C1A2C-BE48-EED9-07AF-11146BF70AE4}" dt="2025-07-08T06:22:27.089" v="7" actId="1076"/>
        <pc:sldMkLst>
          <pc:docMk/>
          <pc:sldMk cId="3701549318" sldId="276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1:48.185"/>
    </inkml:context>
    <inkml:brush xml:id="br0">
      <inkml:brushProperty name="width" value="0.2" units="cm"/>
      <inkml:brushProperty name="height" value="0.2" units="cm"/>
      <inkml:brushProperty name="color" value="#EC028B"/>
    </inkml:brush>
  </inkml:definitions>
  <inkml:trace contextRef="#ctx0" brushRef="#br0">0 0 24575,'0'0'0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2:36.001"/>
    </inkml:context>
    <inkml:brush xml:id="br0">
      <inkml:brushProperty name="width" value="0.2" units="cm"/>
      <inkml:brushProperty name="height" value="0.2" units="cm"/>
      <inkml:brushProperty name="color" value="#EC561A"/>
    </inkml:brush>
  </inkml:definitions>
  <inkml:trace contextRef="#ctx0" brushRef="#br0">0 0 24575,'0'0'0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2:37.834"/>
    </inkml:context>
    <inkml:brush xml:id="br0">
      <inkml:brushProperty name="width" value="0.2" units="cm"/>
      <inkml:brushProperty name="height" value="0.2" units="cm"/>
      <inkml:brushProperty name="color" value="#EC561A"/>
    </inkml:brush>
  </inkml:definitions>
  <inkml:trace contextRef="#ctx0" brushRef="#br0">240 179 24575,'0'29'0,"-10"4"0,-18 1 0,-15-1 0,-9-8 0,5-15 0,16-19 0,12-19 0,11-16 0,7-12 0,1 1 0,4 7 0,11 9 0,16 10 0,14 10 0,7 8 0,-1 7 0,-9 6 0,-13 11 0,-13 11 0,-10 13 0,-8 6 0,-17-2 0,-15-3 0,-13-10 0,-3-10 0,10-9 0,9-12 0,12-11 0,9-10 0,6-4 0,4 0 0,4 8 0,10 7 0,9 7 0,7 5 0,-1 4 0,-8 8 0,-10-6 0,-6 5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2:46.852"/>
    </inkml:context>
    <inkml:brush xml:id="br0">
      <inkml:brushProperty name="width" value="0.2" units="cm"/>
      <inkml:brushProperty name="height" value="0.2" units="cm"/>
      <inkml:brushProperty name="color" value="#EC561A"/>
    </inkml:brush>
  </inkml:definitions>
  <inkml:trace contextRef="#ctx0" brushRef="#br0">142 78 24575,'24'-17'0,"-1"3"0,-3 4 0,-1 4 0,0 2 0,-1 2 0,-1 1 0,-1 1 0,-4 0 0,2 0 0,0 0 0,-3 2 0,-1 7 0,-2 5 0,-2 6 0,-1 6 0,-2 1 0,-3 5 0,0 2 0,0-1 0,-2 2 0,-3-3 0,-5-4 0,-6-2 0,-7-8 0,-4-3 0,-3-6 0,0-6 0,3 0 0,1-4 0,3-5 0,0-5 0,0-4 0,2-2 0,3 0 0,5-1 0,5-7 0,4-4 0,4-1 0,0-3 0,2 3 0,6 3 0,6 3 0,9 6 0,3 7 0,1 4 0,-1 5 0,-3 2 0,0 0 0,-3 0 0,-5 2 0,-5 4 0,-6 6 0,-2 4 0,-2 3 0,0 1 0,0 1 0,0 2 0,-8 0 0,-7 0 0,-13 0 0,-8-4 0,-1-8 0,0-5 0,4-13 0,7-7 0,6-11 0,7-6 0,8-2 0,2-1 0,5 2 0,6 2 0,5 4 0,10 4 0,7 4 0,3 6 0,3 6 0,-2 4 0,-5 2 0,-3 0 0,-4 3 0,-6 6 0,-6 9 0,-6 9 0,-4 9 0,0 3 0,0 2 0,0-5 0,0-2 0,-8-3 0,-7-4 0,-10-1 0,-8-7 0,2-5 0,-2-6 0,4-5 0,6-2 0,1-1 0,3 0 0,0-2 0,4-10 0,3-14 0,4-11 0,3-6 0,3 3 0,2 3 0,5 2 0,10 5 0,14 6 0,9 5 0,5 4 0,-1 3 0,-6 1 0,-4 3 0,-6 3 0,-3 3 0,-3 2 0,-4 0 0,-5 2 0,-5 3 0,-3 5 0,-1 7 0,-2 4 0,0 2 0,0-1 0,0-10 0,0-2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2:50.300"/>
    </inkml:context>
    <inkml:brush xml:id="br0">
      <inkml:brushProperty name="width" value="0.2" units="cm"/>
      <inkml:brushProperty name="height" value="0.2" units="cm"/>
      <inkml:brushProperty name="color" value="#EC561A"/>
    </inkml:brush>
  </inkml:definitions>
  <inkml:trace contextRef="#ctx0" brushRef="#br0">0 1 24575,'0'0'0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2:51.934"/>
    </inkml:context>
    <inkml:brush xml:id="br0">
      <inkml:brushProperty name="width" value="0.2" units="cm"/>
      <inkml:brushProperty name="height" value="0.2" units="cm"/>
      <inkml:brushProperty name="color" value="#EC561A"/>
    </inkml:brush>
  </inkml:definitions>
  <inkml:trace contextRef="#ctx0" brushRef="#br0">0 1 24575,'0'0'0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02.367"/>
    </inkml:context>
    <inkml:brush xml:id="br0">
      <inkml:brushProperty name="width" value="0.2" units="cm"/>
      <inkml:brushProperty name="height" value="0.2" units="cm"/>
      <inkml:brushProperty name="color" value="#1070BA"/>
    </inkml:brush>
  </inkml:definitions>
  <inkml:trace contextRef="#ctx0" brushRef="#br0">0 1 24575,'0'0'0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03.816"/>
    </inkml:context>
    <inkml:brush xml:id="br0">
      <inkml:brushProperty name="width" value="0.2" units="cm"/>
      <inkml:brushProperty name="height" value="0.2" units="cm"/>
      <inkml:brushProperty name="color" value="#1070BA"/>
    </inkml:brush>
  </inkml:definitions>
  <inkml:trace contextRef="#ctx0" brushRef="#br0">0 0 24575,'0'0'0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05.167"/>
    </inkml:context>
    <inkml:brush xml:id="br0">
      <inkml:brushProperty name="width" value="0.2" units="cm"/>
      <inkml:brushProperty name="height" value="0.2" units="cm"/>
      <inkml:brushProperty name="color" value="#1070BA"/>
    </inkml:brush>
  </inkml:definitions>
  <inkml:trace contextRef="#ctx0" brushRef="#br0">0 1 24575,'0'0'0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13.117"/>
    </inkml:context>
    <inkml:brush xml:id="br0">
      <inkml:brushProperty name="width" value="0.2" units="cm"/>
      <inkml:brushProperty name="height" value="0.2" units="cm"/>
      <inkml:brushProperty name="color" value="#1070BA"/>
    </inkml:brush>
  </inkml:definitions>
  <inkml:trace contextRef="#ctx0" brushRef="#br0">222 88 24575,'-13'29'0,"-5"2"0,-10-2 0,-7-4 0,-3-9 0,1-9 0,10-9 0,10-4 0,10-8 0,6-8 0,0-3 0,5 1 0,5 6 0,7 5 0,5 6 0,5 4 0,1 1 0,-1 2 0,-1 0 0,-7 3 0,-7 5 0,-5 6 0,-5 6 0,-1 0 0,0 0 0,0-3 0,-3-3 0,-7-1 0,-6-5 0,-8-4 0,-3-2 0,2-6 0,4-7 0,6-8 0,5-9 0,5-5 0,2-1 0,2 1 0,2 3 0,4 9 0,7 7 0,6 10 0,8 4 0,1 0 0,-1 1 0,0 6 0,-3 6 0,-5 6 0,-6 4 0,-5 0 0,-7-4 0,0-8 0,0-5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15.584"/>
    </inkml:context>
    <inkml:brush xml:id="br0">
      <inkml:brushProperty name="width" value="0.2" units="cm"/>
      <inkml:brushProperty name="height" value="0.2" units="cm"/>
      <inkml:brushProperty name="color" value="#1070BA"/>
    </inkml:brush>
  </inkml:definitions>
  <inkml:trace contextRef="#ctx0" brushRef="#br0">0 1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1:49.951"/>
    </inkml:context>
    <inkml:brush xml:id="br0">
      <inkml:brushProperty name="width" value="0.2" units="cm"/>
      <inkml:brushProperty name="height" value="0.2" units="cm"/>
      <inkml:brushProperty name="color" value="#EC028B"/>
    </inkml:brush>
  </inkml:definitions>
  <inkml:trace contextRef="#ctx0" brushRef="#br0">1 48 24575,'7'-18'0,"-1"2"0,0 8 0,-3 3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18.334"/>
    </inkml:context>
    <inkml:brush xml:id="br0">
      <inkml:brushProperty name="width" value="0.2" units="cm"/>
      <inkml:brushProperty name="height" value="0.2" units="cm"/>
      <inkml:brushProperty name="color" value="#1070BA"/>
    </inkml:brush>
  </inkml:definitions>
  <inkml:trace contextRef="#ctx0" brushRef="#br0">198 4 24575,'30'15'0,"-7"14"0,-13 13 0,-7 15 0,-3-1 0,0-6 0,0-5 0,0-12 0,-2-3 0,-2-5 0,-1-5 0,0-4 0,0-4 0,-1-2 0,0-1 0,-2 1 0,-3-1 0,-4-3 0,-5-3 0,-5-3 0,-5 0 0,-1-3 0,4-8 0,4-12 0,8-9 0,3-5 0,4-1 0,5 0 0,1 1 0,2-2 0,0 2 0,2 2 0,6 4 0,5 4 0,7 3 0,2 4 0,1 2 0,0 4 0,0 5 0,-1 4 0,1 2 0,0 4 0,0 3 0,0 5 0,-3 4 0,-4 4 0,-7 3 0,-5 0 0,-3 3 0,-1 0 0,0-1 0,0 1 0,-5-2 0,-10-4 0,-10-3 0,-12-5 0,-5-3 0,1-4 0,2-2 0,9-2 0,9-2 0,10-6 0,7-3 0,2-3 0,2 7 0,0 3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24.200"/>
    </inkml:context>
    <inkml:brush xml:id="br0">
      <inkml:brushProperty name="width" value="0.1" units="cm"/>
      <inkml:brushProperty name="height" value="0.1" units="cm"/>
      <inkml:brushProperty name="color" value="#1070BA"/>
    </inkml:brush>
  </inkml:definitions>
  <inkml:trace contextRef="#ctx0" brushRef="#br0">1 1 24575,'0'0'0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26.034"/>
    </inkml:context>
    <inkml:brush xml:id="br0">
      <inkml:brushProperty name="width" value="0.1" units="cm"/>
      <inkml:brushProperty name="height" value="0.1" units="cm"/>
      <inkml:brushProperty name="color" value="#1070BA"/>
    </inkml:brush>
  </inkml:definitions>
  <inkml:trace contextRef="#ctx0" brushRef="#br0">0 1 24575,'0'0'0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27.950"/>
    </inkml:context>
    <inkml:brush xml:id="br0">
      <inkml:brushProperty name="width" value="0.1" units="cm"/>
      <inkml:brushProperty name="height" value="0.1" units="cm"/>
      <inkml:brushProperty name="color" value="#1070BA"/>
    </inkml:brush>
  </inkml:definitions>
  <inkml:trace contextRef="#ctx0" brushRef="#br0">1 0 24575,'0'0'0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37.033"/>
    </inkml:context>
    <inkml:brush xml:id="br0">
      <inkml:brushProperty name="width" value="0.1" units="cm"/>
      <inkml:brushProperty name="height" value="0.1" units="cm"/>
      <inkml:brushProperty name="color" value="#F2BC4C"/>
    </inkml:brush>
  </inkml:definitions>
  <inkml:trace contextRef="#ctx0" brushRef="#br0">1 0 24575,'0'0'0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38.716"/>
    </inkml:context>
    <inkml:brush xml:id="br0">
      <inkml:brushProperty name="width" value="0.1" units="cm"/>
      <inkml:brushProperty name="height" value="0.1" units="cm"/>
      <inkml:brushProperty name="color" value="#F2BC4C"/>
    </inkml:brush>
  </inkml:definitions>
  <inkml:trace contextRef="#ctx0" brushRef="#br0">0 1 24575,'0'0'0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40.083"/>
    </inkml:context>
    <inkml:brush xml:id="br0">
      <inkml:brushProperty name="width" value="0.1" units="cm"/>
      <inkml:brushProperty name="height" value="0.1" units="cm"/>
      <inkml:brushProperty name="color" value="#F2BC4C"/>
    </inkml:brush>
  </inkml:definitions>
  <inkml:trace contextRef="#ctx0" brushRef="#br0">1 0 24575,'0'0'0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44.790"/>
    </inkml:context>
    <inkml:brush xml:id="br0">
      <inkml:brushProperty name="width" value="0.2" units="cm"/>
      <inkml:brushProperty name="height" value="0.2" units="cm"/>
      <inkml:brushProperty name="color" value="#F2BC4C"/>
    </inkml:brush>
  </inkml:definitions>
  <inkml:trace contextRef="#ctx0" brushRef="#br0">18 0 24575,'-9'13'0,"3"-4"0,3-6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47.983"/>
    </inkml:context>
    <inkml:brush xml:id="br0">
      <inkml:brushProperty name="width" value="0.2" units="cm"/>
      <inkml:brushProperty name="height" value="0.2" units="cm"/>
      <inkml:brushProperty name="color" value="#F2BC4C"/>
    </inkml:brush>
  </inkml:definitions>
  <inkml:trace contextRef="#ctx0" brushRef="#br0">214 30 24575,'21'3'0,"-6"1"0,-10 4 0,-4 1 0,-1 1 0,2-1 0,1 1 0,1-1 0,0 0 0,1 1 0,2 1 0,0 0 0,-2 0 0,-2 2 0,-2 0 0,0 3 0,-1 3 0,-4-3 0,-6-2 0,-11-7 0,-11-5 0,-5-2 0,2 0 0,4-2 0,5-3 0,5-6 0,4-4 0,2 0 0,4 1 0,-3 0 0,4-1 0,1-2 0,5-3 0,4 0 0,-1 0 0,2 1 0,3 2 0,6 3 0,9 2 0,8 5 0,3 3 0,0 2 0,0 2 0,-3 0 0,-1 0 0,-3 0 0,-5 0 0,-3 0 0,-3 0 0,-1 0 0,-2 2 0,-4 1 0,0 3 0,-1 3 0,0 0 0,-2 3 0,-1 3 0,-1 0 0,0-5 0,0-2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49.816"/>
    </inkml:context>
    <inkml:brush xml:id="br0">
      <inkml:brushProperty name="width" value="0.2" units="cm"/>
      <inkml:brushProperty name="height" value="0.2" units="cm"/>
      <inkml:brushProperty name="color" value="#F2BC4C"/>
    </inkml:brush>
  </inkml:definitions>
  <inkml:trace contextRef="#ctx0" brushRef="#br0">1 1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1:52.886"/>
    </inkml:context>
    <inkml:brush xml:id="br0">
      <inkml:brushProperty name="width" value="0.2" units="cm"/>
      <inkml:brushProperty name="height" value="0.2" units="cm"/>
      <inkml:brushProperty name="color" value="#EC028B"/>
    </inkml:brush>
  </inkml:definitions>
  <inkml:trace contextRef="#ctx0" brushRef="#br0">244 87 24575,'-4'30'0,"-11"4"0,-15-2 0,-13-4 0,-5-13 0,4-20 0,12-20 0,13-14 0,11-11 0,14 6 0,11 11 0,13 13 0,14 13 0,6 5 0,-4 3 0,-7 8 0,-13 8 0,-12 9 0,-10 4 0,-13-5 0,-15-7 0,-7-9 0,-2-8 0,4-7 0,11-12 0,6-7 0,10-1 0,11 7 0,5 13 0,0 9 0,-4 0 0,-6 1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53.432"/>
    </inkml:context>
    <inkml:brush xml:id="br0">
      <inkml:brushProperty name="width" value="0.2" units="cm"/>
      <inkml:brushProperty name="height" value="0.2" units="cm"/>
      <inkml:brushProperty name="color" value="#F2BC4C"/>
    </inkml:brush>
  </inkml:definitions>
  <inkml:trace contextRef="#ctx0" brushRef="#br0">32 310 24575,'0'-21'0,"0"1"0,0 2 0,1-3 0,3-5 0,6-1 0,6-2 0,5 2 0,2 3 0,0 5 0,-2 10 0,-3 3 0,-3 6 0,-5 2 0,-1 3 0,-5 7 0,-3 6 0,0 3 0,-1 2 0,0 0 0,-2 0 0,-3-2 0,-3-3 0,-3-4 0,-3-5 0,-3-3 0,0-4 0,0-1 0,2-1 0,2 0 0,1 0 0,0 0 0,1 0 0,1-2 0,1-2 0,1-9 0,1-6 0,0-5 0,0-2 0,3 4 0,2-2 0,2 2 0,2-2 0,6 4 0,7 2 0,9 4 0,6 3 0,0 2 0,-1 3 0,-3 3 0,-3 3 0,-1 0 0,-1 4 0,-6 6 0,-3 7 0,-6 5 0,-2 0 0,-1 1 0,-3 0 0,0 3 0,0 1 0,0 0 0,-2 2 0,-8-2 0,-11-3 0,-12-8 0,-11-8 0,-1-7 0,3-1 0,8 0 0,11-2 0,12 1 0,5-1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56.317"/>
    </inkml:context>
    <inkml:brush xml:id="br0">
      <inkml:brushProperty name="width" value="0.2" units="cm"/>
      <inkml:brushProperty name="height" value="0.2" units="cm"/>
      <inkml:brushProperty name="color" value="#F2BC4C"/>
    </inkml:brush>
  </inkml:definitions>
  <inkml:trace contextRef="#ctx0" brushRef="#br0">0 70 24575,'28'-16'0,"-5"-2"0,-3 8 0,-3-1 0,-2 3 0,2 4 0,0 2 0,2 2 0,-1 0 0,-1 0 0,-4 0 0,-3 2 0,-3 3 0,-1 6 0,-1 5 0,-2 4 0,-1 3 0,-2 0 0,0-1 0,0 1 0,0 0 0,0-1 0,0-2 0,0-3 0,0-2 0,0-5 0,-2-1 0,-4-3 0,-6-2 0,-4-3 0,-3-1 0,1 0 0,-1 0 0,3-4 0,1-4 0,3-5 0,1-4 0,-1-2 0,1 1 0,-1 1 0,4 3 0,1 1 0,1 0 0,2-1 0,2-1 0,2 0 0,0 0 0,5 2 0,4 3 0,6 1 0,5 3 0,-2-2 0,0 2 0,-3 3 0,-3 0 0,-3 5 0,-3 3 0,-3-1 0,-3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3:58.466"/>
    </inkml:context>
    <inkml:brush xml:id="br0">
      <inkml:brushProperty name="width" value="0.2" units="cm"/>
      <inkml:brushProperty name="height" value="0.2" units="cm"/>
      <inkml:brushProperty name="color" value="#F2BC4C"/>
    </inkml:brush>
  </inkml:definitions>
  <inkml:trace contextRef="#ctx0" brushRef="#br0">1 0 24575,'0'0'0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4:09.682"/>
    </inkml:context>
    <inkml:brush xml:id="br0">
      <inkml:brushProperty name="width" value="0.2" units="cm"/>
      <inkml:brushProperty name="height" value="0.2" units="cm"/>
      <inkml:brushProperty name="color" value="#A5D248"/>
    </inkml:brush>
  </inkml:definitions>
  <inkml:trace contextRef="#ctx0" brushRef="#br0">1 1 24575,'0'0'0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4:11.516"/>
    </inkml:context>
    <inkml:brush xml:id="br0">
      <inkml:brushProperty name="width" value="0.2" units="cm"/>
      <inkml:brushProperty name="height" value="0.2" units="cm"/>
      <inkml:brushProperty name="color" value="#A5D248"/>
    </inkml:brush>
  </inkml:definitions>
  <inkml:trace contextRef="#ctx0" brushRef="#br0">1 0 24575,'0'0'0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4:13.082"/>
    </inkml:context>
    <inkml:brush xml:id="br0">
      <inkml:brushProperty name="width" value="0.2" units="cm"/>
      <inkml:brushProperty name="height" value="0.2" units="cm"/>
      <inkml:brushProperty name="color" value="#A5D248"/>
    </inkml:brush>
  </inkml:definitions>
  <inkml:trace contextRef="#ctx0" brushRef="#br0">1 0 24575,'0'0'0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4:16.417"/>
    </inkml:context>
    <inkml:brush xml:id="br0">
      <inkml:brushProperty name="width" value="0.2" units="cm"/>
      <inkml:brushProperty name="height" value="0.2" units="cm"/>
      <inkml:brushProperty name="color" value="#A5D248"/>
    </inkml:brush>
  </inkml:definitions>
  <inkml:trace contextRef="#ctx0" brushRef="#br0">7 336 24575,'0'-28'0,"3"3"0,6 8 0,6 1 0,8 1 0,6 0 0,2 2 0,3 2 0,0-1 0,3-1 0,2-1 0,-2 1 0,-3 6 0,-4 3 0,-4 4 0,-2 0 0,-2 0 0,-2 6 0,-5 5 0,-7 10 0,-6 6 0,-2 2 0,0 1 0,0-4 0,-1 0 0,-8-3 0,-8 0 0,-6-1 0,-3-4 0,-1-3 0,0-4 0,-2-2 0,-4-1 0,2-2 0,1-3 0,5-1 0,4-2 0,1 0 0,0 0 0,0 0 0,-3-2 0,0-5 0,2-7 0,3-7 0,3-7 0,5-5 0,4-4 0,3-3 0,2-1 0,4 0 0,6 1 0,9 7 0,10 3 0,3 5 0,4 8 0,-2 4 0,0 5 0,0 0 0,-1 3 0,-2 2 0,-1 0 0,-2 3 0,3 0 0,-1 0 0,-2 0 0,-1 6 0,-6 5 0,-2 7 0,-5 5 0,-5 0 0,-1 0 0,-2 0 0,-2 0 0,0-1 0,-3 1 0,0 0 0,0 0 0,-5 0 0,-9 0 0,-5-2 0,4-9 0,4-4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4:23.266"/>
    </inkml:context>
    <inkml:brush xml:id="br0">
      <inkml:brushProperty name="width" value="0.2" units="cm"/>
      <inkml:brushProperty name="height" value="0.2" units="cm"/>
      <inkml:brushProperty name="color" value="#A5D248"/>
    </inkml:brush>
  </inkml:definitions>
  <inkml:trace contextRef="#ctx0" brushRef="#br0">0 0 24575,'0'0'0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4:28.782"/>
    </inkml:context>
    <inkml:brush xml:id="br0">
      <inkml:brushProperty name="width" value="0.2" units="cm"/>
      <inkml:brushProperty name="height" value="0.2" units="cm"/>
      <inkml:brushProperty name="color" value="#A5D248"/>
    </inkml:brush>
  </inkml:definitions>
  <inkml:trace contextRef="#ctx0" brushRef="#br0">1 1 24575,'0'0'0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4:31.516"/>
    </inkml:context>
    <inkml:brush xml:id="br0">
      <inkml:brushProperty name="width" value="0.2" units="cm"/>
      <inkml:brushProperty name="height" value="0.2" units="cm"/>
      <inkml:brushProperty name="color" value="#A5D248"/>
    </inkml:brush>
  </inkml:definitions>
  <inkml:trace contextRef="#ctx0" brushRef="#br0">148 11 24575,'17'-6'0,"-1"1"0,-8 7 0,1 1 0,-2 1 0,-1 0 0,2-1 0,-2 0 0,2 1 0,0 0 0,3 4 0,1 1 0,-2 2 0,2 0 0,-4 2 0,-2 4 0,-3-1 0,-3 0 0,0-4 0,0 0 0,0 1 0,-2-1 0,-2-3 0,-4-1 0,-5-2 0,-6-1 0,-3-2 0,-4-3 0,-1 0 0,1 0 0,0 0 0,3 0 0,0 0 0,3 0 0,0 0 0,4 0 0,4-2 0,3-3 0,6-4 0,1-4 0,1-1 0,1-4 0,0 1 0,1 0 0,4 0 0,8 0 0,5 1 0,5 3 0,0 1 0,-1 3 0,-2 4 0,-3 0 0,-3 0 0,-2 2 0,0 1 0,-6 2 0,-1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2:03.801"/>
    </inkml:context>
    <inkml:brush xml:id="br0">
      <inkml:brushProperty name="width" value="0.05" units="cm"/>
      <inkml:brushProperty name="height" value="0.05" units="cm"/>
      <inkml:brushProperty name="color" value="#EC028B"/>
    </inkml:brush>
  </inkml:definitions>
  <inkml:trace contextRef="#ctx0" brushRef="#br0">1 5 24575,'0'-3'0,"0"1"0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4:36.332"/>
    </inkml:context>
    <inkml:brush xml:id="br0">
      <inkml:brushProperty name="width" value="0.1" units="cm"/>
      <inkml:brushProperty name="height" value="0.1" units="cm"/>
      <inkml:brushProperty name="color" value="#A5D248"/>
    </inkml:brush>
  </inkml:definitions>
  <inkml:trace contextRef="#ctx0" brushRef="#br0">1 0 24575,'0'0'0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4:37.365"/>
    </inkml:context>
    <inkml:brush xml:id="br0">
      <inkml:brushProperty name="width" value="0.1" units="cm"/>
      <inkml:brushProperty name="height" value="0.1" units="cm"/>
      <inkml:brushProperty name="color" value="#A5D248"/>
    </inkml:brush>
  </inkml:definitions>
  <inkml:trace contextRef="#ctx0" brushRef="#br0">1 1 24575,'0'0'0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4:39.032"/>
    </inkml:context>
    <inkml:brush xml:id="br0">
      <inkml:brushProperty name="width" value="0.1" units="cm"/>
      <inkml:brushProperty name="height" value="0.1" units="cm"/>
      <inkml:brushProperty name="color" value="#A5D248"/>
    </inkml:brush>
  </inkml:definitions>
  <inkml:trace contextRef="#ctx0" brushRef="#br0">1 0 24575,'0'0'0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4:52.833"/>
    </inkml:context>
    <inkml:brush xml:id="br0">
      <inkml:brushProperty name="width" value="0.1" units="cm"/>
      <inkml:brushProperty name="height" value="0.1" units="cm"/>
      <inkml:brushProperty name="color" value="#EC561A"/>
    </inkml:brush>
  </inkml:definitions>
  <inkml:trace contextRef="#ctx0" brushRef="#br0">1 1 24575,'0'0'0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4:55.748"/>
    </inkml:context>
    <inkml:brush xml:id="br0">
      <inkml:brushProperty name="width" value="0.1" units="cm"/>
      <inkml:brushProperty name="height" value="0.1" units="cm"/>
      <inkml:brushProperty name="color" value="#EC561A"/>
    </inkml:brush>
  </inkml:definitions>
  <inkml:trace contextRef="#ctx0" brushRef="#br0">0 0 24575,'0'0'0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4:58.115"/>
    </inkml:context>
    <inkml:brush xml:id="br0">
      <inkml:brushProperty name="width" value="0.1" units="cm"/>
      <inkml:brushProperty name="height" value="0.1" units="cm"/>
      <inkml:brushProperty name="color" value="#EC561A"/>
    </inkml:brush>
  </inkml:definitions>
  <inkml:trace contextRef="#ctx0" brushRef="#br0">1 1 24575,'0'0'0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5:10.632"/>
    </inkml:context>
    <inkml:brush xml:id="br0">
      <inkml:brushProperty name="width" value="0.1" units="cm"/>
      <inkml:brushProperty name="height" value="0.1" units="cm"/>
      <inkml:brushProperty name="color" value="#EC028B"/>
    </inkml:brush>
  </inkml:definitions>
  <inkml:trace contextRef="#ctx0" brushRef="#br0">0 0 24575,'0'0'0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5:12.382"/>
    </inkml:context>
    <inkml:brush xml:id="br0">
      <inkml:brushProperty name="width" value="0.1" units="cm"/>
      <inkml:brushProperty name="height" value="0.1" units="cm"/>
      <inkml:brushProperty name="color" value="#EC028B"/>
    </inkml:brush>
  </inkml:definitions>
  <inkml:trace contextRef="#ctx0" brushRef="#br0">1 0 24575,'0'0'0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5:32.415"/>
    </inkml:context>
    <inkml:brush xml:id="br0">
      <inkml:brushProperty name="width" value="0.1" units="cm"/>
      <inkml:brushProperty name="height" value="0.1" units="cm"/>
      <inkml:brushProperty name="color" value="#EC028B"/>
    </inkml:brush>
  </inkml:definitions>
  <inkml:trace contextRef="#ctx0" brushRef="#br0">0 0 24575,'0'0'0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6:46.681"/>
    </inkml:context>
    <inkml:brush xml:id="br0">
      <inkml:brushProperty name="width" value="0.2" units="cm"/>
      <inkml:brushProperty name="height" value="0.2" units="cm"/>
      <inkml:brushProperty name="color" value="#EC028B"/>
    </inkml:brush>
  </inkml:definitions>
  <inkml:trace contextRef="#ctx0" brushRef="#br0">322 58 24575,'-26'0'0,"-1"0"0,1 0 0,1 0 0,-1 0 0,4 0 0,3 0 0,3 0 0,3 0 0,-1 1 0,0 2 0,-3 2 0,-1 1 0,3 0 0,2 0 0,1 0 0,5-1 0,1 0 0,3 1 0,2 0 0,0 3 0,0 1 0,1 1 0,0 2 0,0-1 0,0 1 0,0-1 0,0 0 0,0 1 0,0-1 0,0-1 0,0-1 0,0-1 0,0 0 0,0 0 0,0 1 0,0 1 0,0 1 0,0 1 0,0-1 0,0 1 0,0-1 0,0-1 0,0-1 0,0-1 0,2-1 0,2 1 0,2 0 0,3 0 0,0 0 0,1 1 0,0-1 0,1-1 0,0 0 0,-1-2 0,0 0 0,-1-1 0,2-1 0,1-2 0,-1 1 0,0 0 0,0-2 0,-2 1 0,2-2 0,0 0 0,0 0 0,1 0 0,1 0 0,-1 0 0,1 0 0,-1-2 0,1-3 0,-1-2 0,0-2 0,-1 0 0,-1 0 0,-1-1 0,0-1 0,-1 2 0,0-2 0,-2 1 0,-1 3 0,-1 1 0,-1 1 0,-1 0 0,1-2 0,-1-2 0,-1-3 0,-1-2 0,0-2 0,0-2 0,0 0 0,0-2 0,0 2 0,0-1 0,-1 1 0,-4-1 0,-2-1 0,-1 0 0,-1 0 0,1 2 0,-1 3 0,-1 4 0,-3 4 0,-2 3 0,-1 2 0,-1 1 0,0 1 0,-1 2 0,0 3 0,0 2 0,2 0 0,2 1 0,1 1 0,3 2 0,0 2 0,1-1 0,3-1 0,2 0 0,1 0 0,0 0 0,1 2 0,2-1 0,0 1 0,0-1 0,0 1 0,0-1 0,0-1 0,2-1 0,2-4 0,4-3 0,1-2 0,1-1 0,1 0 0,1 0 0,3 0 0,3 0 0,2-1 0,-1-2 0,-2-3 0,-3-3 0,-2-2 0,-2-1 0,-3-2 0,0-1 0,-3 0 0,1-1 0,-2 0 0,-1-3 0,-1-1 0,-1-2 0,0 0 0,0 1 0,0 1 0,0 4 0,-2 2 0,-4 1 0,-5 3 0,-5 4 0,-4 3 0,-2 2 0,-2 1 0,-1 0 0,1 0 0,1 1 0,4 3 0,1 3 0,3 3 0,1 3 0,3 0 0,3-1 0,2 1 0,1-1 0,1 2 0,1 1 0,0 1 0,1 0 0,-1-1 0,0-1 0,1-3 0,0 0 0,2-1 0,0 0 0,0-1 0,0-1 0,2 0 0,0 0 0,3-1 0,3-3 0,1-2 0,-4-2 0,-1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2:06.184"/>
    </inkml:context>
    <inkml:brush xml:id="br0">
      <inkml:brushProperty name="width" value="0.05" units="cm"/>
      <inkml:brushProperty name="height" value="0.05" units="cm"/>
      <inkml:brushProperty name="color" value="#EC028B"/>
    </inkml:brush>
  </inkml:definitions>
  <inkml:trace contextRef="#ctx0" brushRef="#br0">0 5 24575,'0'-3'0,"0"1"0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6:54.133"/>
    </inkml:context>
    <inkml:brush xml:id="br0">
      <inkml:brushProperty name="width" value="0.2" units="cm"/>
      <inkml:brushProperty name="height" value="0.2" units="cm"/>
      <inkml:brushProperty name="color" value="#EC028B"/>
    </inkml:brush>
  </inkml:definitions>
  <inkml:trace contextRef="#ctx0" brushRef="#br0">590 15 24575,'-28'0'0,"-3"-2"0,-1 0 0,-4-1 0,-2 0 0,3 1 0,6 0 0,9 1 0,10 1 0,1 0 0,-1 0 0,1 0 0,-1 0 0,1 2 0,1 0 0,-2 3 0,-2 2 0,-2 3 0,-4 5 0,-8 9 0,-3 4 0,-2 3 0,1-1 0,2-3 0,3-3 0,5-4 0,5-5 0,6-1 0,3-4 0,4-1 0,2-1 0,0 0 0,0 2 0,0 1 0,0 2 0,1-1 0,4 1 0,1-1 0,4 1 0,0-1 0,1 1 0,0 0 0,-1 1 0,-3 1 0,0-2 0,-1-1 0,1-1 0,2 0 0,-1 0 0,2-2 0,-1 0 0,-1-1 0,1 2 0,-1 0 0,1 0 0,0 1 0,1 0 0,1 0 0,0 2 0,3-1 0,1 1 0,3 0 0,1-2 0,4-1 0,0-3 0,3-1 0,2-3 0,-1-1 0,1 0 0,0-2 0,0 0 0,-1-2 0,1-4 0,-1-2 0,-1-3 0,-3-1 0,-2 2 0,-3 1 0,-3-1 0,-1 1 0,-3-1 0,-1-1 0,-2 0 0,0-3 0,1-2 0,3-2 0,1-2 0,-3 0 0,-2 1 0,-4 1 0,-3 1 0,0 1 0,-1 0 0,0 0 0,0 1 0,-1 0 0,-2 2 0,-2 2 0,-1 0 0,-2 0 0,1 0 0,0 1 0,-1 3 0,2-1 0,-2 1 0,0 1 0,0 1 0,-1 1 0,-2 1 0,0-2 0,0 1 0,2-1 0,0 0 0,-1 1 0,-1-1 0,-2 0 0,-2 0 0,-3 2 0,-2 2 0,-2 1 0,2 0 0,2 0 0,0 1 0,1 2 0,2 4 0,1 4 0,1 1 0,0 2 0,0 2 0,-1 2 0,-1 4 0,1 0 0,-1 2 0,2 2 0,0-2 0,1 0 0,4-2 0,3-5 0,2-1 0,4-3 0,1-2 0,5-2 0,7-1 0,5-2 0,4-2 0,1-2 0,0-2 0,1 0 0,4-1 0,1-4 0,0-6 0,-1-7 0,-4-7 0,-3-3 0,-4-4 0,-6-1 0,-6 1 0,-4 2 0,-4 4 0,-6 4 0,-7 3 0,-8 3 0,-8 3 0,-6 0 0,-6 1 0,-4 0 0,-1 1 0,-2 4 0,0 3 0,1 2 0,5 2 0,10 2 0,13 4 0,11 3 0,6 4 0,5 3 0,4 0 0,4 1 0,8-2 0,5-2 0,4 1 0,3-2 0,1-1 0,0-3 0,0-1 0,1-2 0,4-3 0,2-1 0,2-1 0,-6 0 0,-6 0 0,-6-1 0,-6-5 0,-2-6 0,-3-4 0,-4-6 0,-3-1 0,-3 0 0,0-1 0,0 3 0,0 1 0,-1 4 0,-1 3 0,1 3 0,-1 1 0,2 0 0,0 2 0,0 2 0,0-2 0,0 1 0,0-1 0,0-1 0,3 0 0,2 2 0,3 2 0,1 3 0,-1 1 0,1-1 0,-1 1 0,0 0 0,0 0 0,-1 0 0,0 0 0,-1 0 0,0 1 0,-1 2 0,1 2 0,0 2 0,1 0 0,-1 1 0,0 1 0,-2 0 0,-2 1 0,-1-1 0,-1 0 0,0 2 0,0-1 0,0 0 0,0 0 0,1-3 0,2 0 0,0-2 0,-1 2 0,2 23 0,-3-19 0,2 15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7:15.532"/>
    </inkml:context>
    <inkml:brush xml:id="br0">
      <inkml:brushProperty name="width" value="0.2" units="cm"/>
      <inkml:brushProperty name="height" value="0.2" units="cm"/>
      <inkml:brushProperty name="color" value="#1070BA"/>
    </inkml:brush>
  </inkml:definitions>
  <inkml:trace contextRef="#ctx0" brushRef="#br0">4 435 24575,'-4'23'0,"4"2"0,6 1 0,4 3 0,4-2 0,1 1 0,4 8 0,1 0 0,-1-2 0,-2-9 0,-4-12 0,-2-4 0,-1-3 0,3-1 0,2 3 0,3 0 0,2-1 0,0-1 0,0-3 0,0 1 0,0-1 0,1-1 0,1 0 0,0-2 0,-2 0 0,-2 0 0,-2 0 0,-1 0 0,-2 0 0,0 0 0,-1-2 0,1-1 0,1-3 0,0-3 0,0-1 0,1-1 0,-3 2 0,1 1 0,-1 0 0,0 0 0,-1 1 0,-1 0 0,-1-1 0,-1 2 0,1-2 0,2 0 0,0-1 0,0 0 0,0-2 0,0 1 0,-1-1 0,-1 1 0,0 2 0,-1-1 0,0 1 0,1-1 0,-2-1 0,0 1 0,0-1 0,-1 0 0,-1 0 0,-1-2 0,1-2 0,0-1 0,1 1 0,-1-2 0,-1 0 0,1-1 0,-2-1 0,2-1 0,-2 1 0,-1-1 0,-1 2 0,-1 1 0,0 1 0,0 0 0,0 0 0,0 1 0,0 0 0,0 1 0,0 0 0,-2 2 0,-3 0 0,-2 0 0,-3 0 0,0-1 0,-1 1 0,0 0 0,-2 0 0,1 1 0,-3-1 0,0 1 0,-2 2 0,-1 0 0,2 1 0,-1 0 0,1 1 0,-1-1 0,1 1 0,2-2 0,-1 0 0,3 0 0,-1 0 0,1 3 0,-1 0 0,0 3 0,-1 0 0,-2 1 0,2 0 0,-1-2 0,1 0 0,0 0 0,-1 1 0,1 2 0,-1 0 0,1 0 0,-1 0 0,-1 0 0,1 0 0,-2 0 0,0 0 0,0 0 0,0 0 0,1 0 0,1 0 0,1 0 0,0 0 0,0 0 0,-1 0 0,1 0 0,1 0 0,2 1 0,0 0 0,2 3 0,2 1 0,2 1 0,2 1 0,1 1 0,2 1 0,-1 1 0,0 2 0,-2 3 0,0 3 0,-2 1 0,2-2 0,-1-2 0,1-2 0,1-1 0,1 1 0,1-1 0,0 1 0,0-1 0,0 1 0,0-1 0,0 1 0,0-1 0,0 1 0,0-1 0,0 0 0,0-1 0,0-2 0,0-1 0,0 0 0,1 0 0,1 1 0,2 2 0,3-1 0,2 1 0,2 0 0,0 0 0,2 1 0,1 0 0,1 1 0,3 0 0,2 0 0,1 1 0,3-2 0,2-2 0,2 0 0,0-1 0,0 0 0,-1-1 0,1-3 0,-2-2 0,-3-2 0,-2-1 0,-4-1 0,-1-2 0,-2-1 0,-2-4 0,1-1 0,0-4 0,-1-1 0,-1-1 0,-1 1 0,-4-1 0,-2-1 0,-1-3 0,-1-3 0,0 0 0,-2-1 0,0 1 0,0-1 0,0-1 0,-3-2 0,-2-2 0,-3 2 0,-2 2 0,0 2 0,-3 3 0,-2 4 0,-4 4 0,-4 4 0,-3 4 0,-4 1 0,-2 2 0,1 0 0,2 0 0,3 1 0,3 3 0,5 4 0,5 4 0,3 6 0,3 2 0,0 2 0,0 0 0,1-4 0,1-2 0,0-2 0,2 0 0,-1 0 0,1 0 0,1 1 0,1-2 0,1 0 0,1-1 0,5 1 0,8 0 0,11 0 0,7 2 0,4-2 0,1-4 0,-3-4 0,-2-3 0,-4-2 0,-4 0 0,-2 0 0,-2-2 0,-3-4 0,-1-5 0,-2-8 0,-3-4 0,-4-3 0,-5 4 0,-11 4 0,-14 6 0,-14 5 0,-7 3 0,1 2 0,6 2 0,5 0 0,5 2 0,3 1 0,3 2 0,4 2 0,1 1 0,3 0 0,3 2 0,4 0 0,2 0 0,3 1 0,0-1 0,1 0 0,0-1 0,0-2 0,-1-2 0,-3-1 0,-2-3 0,-3-1 0,0 0 0,-3 0 0,-2 0 0,-1 0 0,2 0 0,1 0 0,4-1 0,4-2 0,1-2 0,1 1 0,-1-3 0,-2 2 0,0-1 0,-1 0 0,1 1 0,-1 0 0,1 1 0,0-1 0,1 1 0,1-2 0,0 2 0,0 0 0,-2 0 0,0 2 0,-2 0 0,2 2 0,-2 0 0,1 0 0,1 0 0,0-3 0,3-3 0,1-2 0,2-1 0,2 1 0,0-2 0,0 1 0,1-1 0,-1 2 0,1 0 0,1 0 0,1 2 0,0-1 0,0 0 0,0 0 0,1-1 0,-1 0 0,-1 2 0,1-2 0,-2 2 0,0 0 0,-1 0 0,-1 1 0,1-1 0,0 0 0,2 0 0,-1 1 0,1 1 0,1 0 0,1 2 0,2 1 0,2 1 0,0 0 0,1 0 0,1 0 0,-1 0 0,1 0 0,-1 0 0,-1 0 0,0 0 0,-1 0 0,-2 1 0,-2-1 0,-4 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2:07.880"/>
    </inkml:context>
    <inkml:brush xml:id="br0">
      <inkml:brushProperty name="width" value="0.05" units="cm"/>
      <inkml:brushProperty name="height" value="0.05" units="cm"/>
      <inkml:brushProperty name="color" value="#EC028B"/>
    </inkml:brush>
  </inkml:definitions>
  <inkml:trace contextRef="#ctx0" brushRef="#br0">1 5 24575,'0'-3'0,"0"1"0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2:19.651"/>
    </inkml:context>
    <inkml:brush xml:id="br0">
      <inkml:brushProperty name="width" value="0.05" units="cm"/>
      <inkml:brushProperty name="height" value="0.05" units="cm"/>
      <inkml:brushProperty name="color" value="#EC561A"/>
    </inkml:brush>
  </inkml:definitions>
  <inkml:trace contextRef="#ctx0" brushRef="#br0">1 0 24575,'0'0'0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2:21.267"/>
    </inkml:context>
    <inkml:brush xml:id="br0">
      <inkml:brushProperty name="width" value="0.05" units="cm"/>
      <inkml:brushProperty name="height" value="0.05" units="cm"/>
      <inkml:brushProperty name="color" value="#EC561A"/>
    </inkml:brush>
  </inkml:definitions>
  <inkml:trace contextRef="#ctx0" brushRef="#br0">1 0 24575,'0'0'0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0:42:34.284"/>
    </inkml:context>
    <inkml:brush xml:id="br0">
      <inkml:brushProperty name="width" value="0.2" units="cm"/>
      <inkml:brushProperty name="height" value="0.2" units="cm"/>
      <inkml:brushProperty name="color" value="#EC561A"/>
    </inkml:brush>
  </inkml:definitions>
  <inkml:trace contextRef="#ctx0" brushRef="#br0">26 20 24575,'-16'-4'0,"6"-2"0,11 1 0,10 0 0,-2 5 0,8 0 0,-4 0 0,-3 0 0,-3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DF3CE-5B69-0948-A8D8-7442EBEF7B1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774D8-E174-5A40-919A-2EF7CFF70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69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hare?selection.family=DynaPuff:wght@400..7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Heading font is DynaPuff, which you can download </a:t>
            </a:r>
            <a:r>
              <a:rPr lang="en-US" dirty="0">
                <a:hlinkClick r:id="rId3"/>
              </a:rPr>
              <a:t>here</a:t>
            </a:r>
            <a:r>
              <a:rPr lang="en-US"/>
              <a:t> if you would like to edit these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E774D8-E174-5A40-919A-2EF7CFF70B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06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3D83-B1A3-5E78-0C9D-4F785547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j-lt"/>
                <a:ea typeface="DynaPuff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B1DC3-44A2-3D78-7018-9DFE24EEC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EB Garamond Medium" pitchFamily="2" charset="0"/>
                <a:cs typeface="EB Garamond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F346-8699-A969-FDB0-A93EB3AE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5BF7D-2FE1-AA0B-65B3-8F5426BB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A3D-3325-82E4-70C3-A111A84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42C3-24EE-326A-5F5B-ED0162A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93410-54E2-E259-A336-28A0B04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E0E-E5FF-413E-9D9B-3E7F70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C0EF-7017-6CA4-80D0-F451EE8F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E478-92D6-1D9F-D228-2D2A02B1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2E-885F-D5C7-1652-98B06CB7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5423-39A7-9C7D-6248-E6BD4F15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DF74-6036-73E3-432A-E84D694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3937D-7E62-0E1B-BAD6-795831AD0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DF41D-0018-8F5D-7543-3C12E72F8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2C4E-7B6A-EE07-57A8-0E8C4AA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3944-A9C8-B5ED-4DBA-D7D8764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60635-0570-2583-57E8-B99D00A6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8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B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  <a:lvl2pPr>
              <a:defRPr>
                <a:solidFill>
                  <a:srgbClr val="A21313"/>
                </a:solidFill>
              </a:defRPr>
            </a:lvl2pPr>
            <a:lvl3pPr>
              <a:defRPr>
                <a:solidFill>
                  <a:srgbClr val="A21313"/>
                </a:solidFill>
              </a:defRPr>
            </a:lvl3pPr>
            <a:lvl4pPr>
              <a:defRPr>
                <a:solidFill>
                  <a:srgbClr val="A21313"/>
                </a:solidFill>
              </a:defRPr>
            </a:lvl4pPr>
            <a:lvl5pPr>
              <a:defRPr>
                <a:solidFill>
                  <a:srgbClr val="A213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C23F-DEBA-F304-22EA-9B890AB9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13E8-3240-B092-1FDC-F249685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5E2D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2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3FC4-BC6D-0912-49C0-B4AAE666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127-57E2-69B0-F4F4-6C037DE0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8F07-C0CB-782C-93C7-471B30C3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B20B5-F78A-EF16-4955-16FD53E4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A594-8260-07EA-4CF6-41EF43F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FF4E6-1847-E2EC-4FE9-B4871F2A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B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46F-C2E7-D2F7-9CD5-9E4391D6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FCFA-73B6-3C5C-CE83-6FE5B566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BCCD-5834-E67A-BF3C-7E6D1BEA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59D2B-C389-1385-DBB5-AD88B888C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1E2C3-1C73-24D8-D129-F55AC66B5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CA8C1-586E-447D-BF17-580202C5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DAA72-F716-4951-E9CB-5AD6A15D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10D60-0052-1A1D-83DC-A9B12B2A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4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84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8200-8383-8031-DE6A-EBCF4647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B1B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421BE-FAD0-3010-3651-1D42DA0B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91AF8-2DEE-C706-7B30-7030D701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A7BC-72FA-2DAE-A445-F304C610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24B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6AA-BFFD-8804-71C0-68CCE695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CF5F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BA343-EFBC-F8A1-3375-BE019185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FCF5F1"/>
                </a:solidFill>
              </a:defRPr>
            </a:lvl1pPr>
            <a:lvl2pPr>
              <a:defRPr sz="2800">
                <a:solidFill>
                  <a:srgbClr val="FCF5F1"/>
                </a:solidFill>
              </a:defRPr>
            </a:lvl2pPr>
            <a:lvl3pPr>
              <a:defRPr sz="2400">
                <a:solidFill>
                  <a:srgbClr val="FCF5F1"/>
                </a:solidFill>
              </a:defRPr>
            </a:lvl3pPr>
            <a:lvl4pPr>
              <a:defRPr sz="2000">
                <a:solidFill>
                  <a:srgbClr val="FCF5F1"/>
                </a:solidFill>
              </a:defRPr>
            </a:lvl4pPr>
            <a:lvl5pPr>
              <a:defRPr sz="2000">
                <a:solidFill>
                  <a:srgbClr val="FCF5F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226BF-9488-47B9-4D5E-DE39C1E8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877B-40D6-A261-A88C-E9E96D6A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F560-EA46-FF22-9A0E-104A95C8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B750-9671-F72D-1011-1BB167BF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49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1618-0922-B6C5-908E-AC07105A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386D-EC08-BDED-4D7C-75E2CD5C6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FCF5F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D397B-EE66-2898-E815-91F7AC6F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CB14A-265A-414C-4E0C-7135F5D4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DD7E-9CD2-551F-FCF3-176A55A5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D086-E714-4BB9-B68C-49B6B1AC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9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3AA17-7421-9A17-7E0D-F2E694B7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0A64-AED4-A289-2381-F04B315B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FBC3-35A9-965B-FF44-8849B8690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A1F-1218-4C99-A8ED-3007CBBDC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3947-C8B9-575C-2555-ED88928DA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DynaPuff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4.xml"/><Relationship Id="rId21" Type="http://schemas.openxmlformats.org/officeDocument/2006/relationships/customXml" Target="../ink/ink11.xml"/><Relationship Id="rId42" Type="http://schemas.openxmlformats.org/officeDocument/2006/relationships/customXml" Target="../ink/ink25.xml"/><Relationship Id="rId47" Type="http://schemas.openxmlformats.org/officeDocument/2006/relationships/image" Target="../media/image58.png"/><Relationship Id="rId63" Type="http://schemas.openxmlformats.org/officeDocument/2006/relationships/customXml" Target="../ink/ink39.xml"/><Relationship Id="rId68" Type="http://schemas.openxmlformats.org/officeDocument/2006/relationships/customXml" Target="../ink/ink42.xml"/><Relationship Id="rId16" Type="http://schemas.openxmlformats.org/officeDocument/2006/relationships/customXml" Target="../ink/ink8.xml"/><Relationship Id="rId11" Type="http://schemas.openxmlformats.org/officeDocument/2006/relationships/image" Target="../media/image46.png"/><Relationship Id="rId32" Type="http://schemas.openxmlformats.org/officeDocument/2006/relationships/image" Target="../media/image53.png"/><Relationship Id="rId37" Type="http://schemas.openxmlformats.org/officeDocument/2006/relationships/image" Target="../media/image55.png"/><Relationship Id="rId53" Type="http://schemas.openxmlformats.org/officeDocument/2006/relationships/image" Target="../media/image61.png"/><Relationship Id="rId58" Type="http://schemas.openxmlformats.org/officeDocument/2006/relationships/customXml" Target="../ink/ink35.xml"/><Relationship Id="rId74" Type="http://schemas.openxmlformats.org/officeDocument/2006/relationships/image" Target="../media/image67.png"/><Relationship Id="rId79" Type="http://schemas.openxmlformats.org/officeDocument/2006/relationships/image" Target="../media/image69.png"/><Relationship Id="rId5" Type="http://schemas.openxmlformats.org/officeDocument/2006/relationships/image" Target="../media/image43.png"/><Relationship Id="rId61" Type="http://schemas.openxmlformats.org/officeDocument/2006/relationships/customXml" Target="../ink/ink37.xml"/><Relationship Id="rId82" Type="http://schemas.openxmlformats.org/officeDocument/2006/relationships/customXml" Target="../ink/ink51.xml"/><Relationship Id="rId19" Type="http://schemas.openxmlformats.org/officeDocument/2006/relationships/customXml" Target="../ink/ink10.xml"/><Relationship Id="rId14" Type="http://schemas.openxmlformats.org/officeDocument/2006/relationships/customXml" Target="../ink/ink7.xml"/><Relationship Id="rId22" Type="http://schemas.openxmlformats.org/officeDocument/2006/relationships/image" Target="../media/image50.png"/><Relationship Id="rId27" Type="http://schemas.openxmlformats.org/officeDocument/2006/relationships/customXml" Target="../ink/ink15.xml"/><Relationship Id="rId30" Type="http://schemas.openxmlformats.org/officeDocument/2006/relationships/customXml" Target="../ink/ink17.xml"/><Relationship Id="rId35" Type="http://schemas.openxmlformats.org/officeDocument/2006/relationships/image" Target="../media/image54.png"/><Relationship Id="rId43" Type="http://schemas.openxmlformats.org/officeDocument/2006/relationships/customXml" Target="../ink/ink26.xml"/><Relationship Id="rId48" Type="http://schemas.openxmlformats.org/officeDocument/2006/relationships/customXml" Target="../ink/ink29.xml"/><Relationship Id="rId56" Type="http://schemas.openxmlformats.org/officeDocument/2006/relationships/image" Target="../media/image62.png"/><Relationship Id="rId64" Type="http://schemas.openxmlformats.org/officeDocument/2006/relationships/image" Target="../media/image64.png"/><Relationship Id="rId69" Type="http://schemas.openxmlformats.org/officeDocument/2006/relationships/customXml" Target="../ink/ink43.xml"/><Relationship Id="rId77" Type="http://schemas.openxmlformats.org/officeDocument/2006/relationships/image" Target="../media/image24.png"/><Relationship Id="rId8" Type="http://schemas.openxmlformats.org/officeDocument/2006/relationships/customXml" Target="../ink/ink3.xml"/><Relationship Id="rId51" Type="http://schemas.openxmlformats.org/officeDocument/2006/relationships/image" Target="../media/image60.png"/><Relationship Id="rId72" Type="http://schemas.openxmlformats.org/officeDocument/2006/relationships/customXml" Target="../ink/ink45.xml"/><Relationship Id="rId80" Type="http://schemas.openxmlformats.org/officeDocument/2006/relationships/customXml" Target="../ink/ink50.xml"/><Relationship Id="rId3" Type="http://schemas.openxmlformats.org/officeDocument/2006/relationships/image" Target="../media/image22.png"/><Relationship Id="rId12" Type="http://schemas.openxmlformats.org/officeDocument/2006/relationships/customXml" Target="../ink/ink5.xml"/><Relationship Id="rId17" Type="http://schemas.openxmlformats.org/officeDocument/2006/relationships/customXml" Target="../ink/ink9.xml"/><Relationship Id="rId25" Type="http://schemas.openxmlformats.org/officeDocument/2006/relationships/customXml" Target="../ink/ink13.xml"/><Relationship Id="rId33" Type="http://schemas.openxmlformats.org/officeDocument/2006/relationships/customXml" Target="../ink/ink19.xml"/><Relationship Id="rId38" Type="http://schemas.openxmlformats.org/officeDocument/2006/relationships/customXml" Target="../ink/ink22.xml"/><Relationship Id="rId46" Type="http://schemas.openxmlformats.org/officeDocument/2006/relationships/customXml" Target="../ink/ink28.xml"/><Relationship Id="rId59" Type="http://schemas.openxmlformats.org/officeDocument/2006/relationships/customXml" Target="../ink/ink36.xml"/><Relationship Id="rId67" Type="http://schemas.openxmlformats.org/officeDocument/2006/relationships/customXml" Target="../ink/ink41.xml"/><Relationship Id="rId20" Type="http://schemas.openxmlformats.org/officeDocument/2006/relationships/image" Target="../media/image49.png"/><Relationship Id="rId41" Type="http://schemas.openxmlformats.org/officeDocument/2006/relationships/image" Target="../media/image56.png"/><Relationship Id="rId54" Type="http://schemas.openxmlformats.org/officeDocument/2006/relationships/customXml" Target="../ink/ink32.xml"/><Relationship Id="rId62" Type="http://schemas.openxmlformats.org/officeDocument/2006/relationships/customXml" Target="../ink/ink38.xml"/><Relationship Id="rId70" Type="http://schemas.openxmlformats.org/officeDocument/2006/relationships/image" Target="../media/image66.png"/><Relationship Id="rId75" Type="http://schemas.openxmlformats.org/officeDocument/2006/relationships/customXml" Target="../ink/ink47.xml"/><Relationship Id="rId83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5" Type="http://schemas.openxmlformats.org/officeDocument/2006/relationships/image" Target="../media/image47.png"/><Relationship Id="rId23" Type="http://schemas.openxmlformats.org/officeDocument/2006/relationships/customXml" Target="../ink/ink12.xml"/><Relationship Id="rId28" Type="http://schemas.openxmlformats.org/officeDocument/2006/relationships/image" Target="../media/image52.png"/><Relationship Id="rId36" Type="http://schemas.openxmlformats.org/officeDocument/2006/relationships/customXml" Target="../ink/ink21.xml"/><Relationship Id="rId49" Type="http://schemas.openxmlformats.org/officeDocument/2006/relationships/image" Target="../media/image59.png"/><Relationship Id="rId57" Type="http://schemas.openxmlformats.org/officeDocument/2006/relationships/customXml" Target="../ink/ink34.xml"/><Relationship Id="rId10" Type="http://schemas.openxmlformats.org/officeDocument/2006/relationships/customXml" Target="../ink/ink4.xml"/><Relationship Id="rId31" Type="http://schemas.openxmlformats.org/officeDocument/2006/relationships/customXml" Target="../ink/ink18.xml"/><Relationship Id="rId44" Type="http://schemas.openxmlformats.org/officeDocument/2006/relationships/customXml" Target="../ink/ink27.xml"/><Relationship Id="rId52" Type="http://schemas.openxmlformats.org/officeDocument/2006/relationships/customXml" Target="../ink/ink31.xml"/><Relationship Id="rId60" Type="http://schemas.openxmlformats.org/officeDocument/2006/relationships/image" Target="../media/image63.png"/><Relationship Id="rId65" Type="http://schemas.openxmlformats.org/officeDocument/2006/relationships/customXml" Target="../ink/ink40.xml"/><Relationship Id="rId73" Type="http://schemas.openxmlformats.org/officeDocument/2006/relationships/customXml" Target="../ink/ink46.xml"/><Relationship Id="rId78" Type="http://schemas.openxmlformats.org/officeDocument/2006/relationships/customXml" Target="../ink/ink49.xml"/><Relationship Id="rId81" Type="http://schemas.openxmlformats.org/officeDocument/2006/relationships/image" Target="../media/image70.png"/><Relationship Id="rId4" Type="http://schemas.openxmlformats.org/officeDocument/2006/relationships/customXml" Target="../ink/ink1.xml"/><Relationship Id="rId9" Type="http://schemas.openxmlformats.org/officeDocument/2006/relationships/image" Target="../media/image45.png"/><Relationship Id="rId13" Type="http://schemas.openxmlformats.org/officeDocument/2006/relationships/customXml" Target="../ink/ink6.xml"/><Relationship Id="rId18" Type="http://schemas.openxmlformats.org/officeDocument/2006/relationships/image" Target="../media/image48.png"/><Relationship Id="rId39" Type="http://schemas.openxmlformats.org/officeDocument/2006/relationships/customXml" Target="../ink/ink23.xml"/><Relationship Id="rId34" Type="http://schemas.openxmlformats.org/officeDocument/2006/relationships/customXml" Target="../ink/ink20.xml"/><Relationship Id="rId50" Type="http://schemas.openxmlformats.org/officeDocument/2006/relationships/customXml" Target="../ink/ink30.xml"/><Relationship Id="rId55" Type="http://schemas.openxmlformats.org/officeDocument/2006/relationships/customXml" Target="../ink/ink33.xml"/><Relationship Id="rId76" Type="http://schemas.openxmlformats.org/officeDocument/2006/relationships/customXml" Target="../ink/ink48.xml"/><Relationship Id="rId7" Type="http://schemas.openxmlformats.org/officeDocument/2006/relationships/image" Target="../media/image44.png"/><Relationship Id="rId71" Type="http://schemas.openxmlformats.org/officeDocument/2006/relationships/customXml" Target="../ink/ink44.xml"/><Relationship Id="rId2" Type="http://schemas.openxmlformats.org/officeDocument/2006/relationships/image" Target="../media/image23.png"/><Relationship Id="rId29" Type="http://schemas.openxmlformats.org/officeDocument/2006/relationships/customXml" Target="../ink/ink16.xml"/><Relationship Id="rId24" Type="http://schemas.openxmlformats.org/officeDocument/2006/relationships/image" Target="../media/image51.png"/><Relationship Id="rId40" Type="http://schemas.openxmlformats.org/officeDocument/2006/relationships/customXml" Target="../ink/ink24.xml"/><Relationship Id="rId45" Type="http://schemas.openxmlformats.org/officeDocument/2006/relationships/image" Target="../media/image57.png"/><Relationship Id="rId66" Type="http://schemas.openxmlformats.org/officeDocument/2006/relationships/image" Target="../media/image6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6.png"/><Relationship Id="rId7" Type="http://schemas.openxmlformats.org/officeDocument/2006/relationships/image" Target="../media/image1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F60D76F-39E5-7F72-CE8F-53DCAD6E8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044" y="195812"/>
            <a:ext cx="10946168" cy="177986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CDB5EDA-D821-EDAF-5A63-44D30B45E11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</a:blip>
          <a:stretch>
            <a:fillRect/>
          </a:stretch>
        </p:blipFill>
        <p:spPr>
          <a:xfrm rot="21350743">
            <a:off x="2694467" y="890796"/>
            <a:ext cx="8400479" cy="28700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8185D6-9AF8-61D4-1D05-776044CBD3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24785" y="121614"/>
            <a:ext cx="2730500" cy="2362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8341A11-6CD0-6BF5-CB28-2EE0FB1A45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84447" y="1853530"/>
            <a:ext cx="3835400" cy="3835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CF29B02-31A8-DC33-6E60-405D82BA22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760507">
            <a:off x="465536" y="1262229"/>
            <a:ext cx="2641600" cy="3187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3D8BD5-8E30-1918-4BBE-5D5A2EB587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852988">
            <a:off x="8547050" y="2498121"/>
            <a:ext cx="1511300" cy="1727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BE8AD6E-1CD2-FE86-17C5-69059DEC565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720367">
            <a:off x="8022677" y="3154995"/>
            <a:ext cx="4565619" cy="397289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F0453FB-D25F-D5D6-3DAE-6811A82A5BF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3385" y="5023025"/>
            <a:ext cx="2733194" cy="26317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6CD6E7E-3876-AB1F-F36C-9A447D1CA4D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683056" y="5141440"/>
            <a:ext cx="2013958" cy="221261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AE87818-FD3B-FA94-6543-A2DFD764C77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2673" y="3771230"/>
            <a:ext cx="1447800" cy="21717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C1FBBA2-4E9F-1D45-7C98-ACE6596D02F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0498112">
            <a:off x="5269392" y="5938425"/>
            <a:ext cx="2763947" cy="288136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D5D2E40-3A93-BA8E-3710-C4D644E20C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8401757">
            <a:off x="7980670" y="-657884"/>
            <a:ext cx="1288436" cy="136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91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8DA37-6224-BA06-9FAA-D1D07D3379E5}"/>
              </a:ext>
            </a:extLst>
          </p:cNvPr>
          <p:cNvSpPr txBox="1">
            <a:spLocks/>
          </p:cNvSpPr>
          <p:nvPr/>
        </p:nvSpPr>
        <p:spPr>
          <a:xfrm>
            <a:off x="951799" y="2380497"/>
            <a:ext cx="10515600" cy="103368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build awareness about the impact of their interactions and language.</a:t>
            </a:r>
            <a:endParaRPr lang="en-US" dirty="0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142B5D-E9CF-2270-EA51-49791E3DBA2C}"/>
              </a:ext>
            </a:extLst>
          </p:cNvPr>
          <p:cNvSpPr txBox="1">
            <a:spLocks/>
          </p:cNvSpPr>
          <p:nvPr/>
        </p:nvSpPr>
        <p:spPr>
          <a:xfrm>
            <a:off x="951799" y="4552580"/>
            <a:ext cx="10515600" cy="1033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acknowledge that their interactions and language can impact the safety and expression of others.</a:t>
            </a:r>
            <a:endParaRPr lang="en-US" dirty="0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B31954-F9D7-7359-9964-FECE093E4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222" y="3263255"/>
            <a:ext cx="13208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C569E7-20C5-3C68-B99A-FC4C87AEC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765657">
            <a:off x="10278654" y="-493599"/>
            <a:ext cx="2150291" cy="2033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B2036A-985B-B316-9F55-CDF9BE1674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562" y="439995"/>
            <a:ext cx="1455835" cy="1067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E1913-6D5D-091B-0F0B-C00A70E88C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2985188">
            <a:off x="-65315" y="5790821"/>
            <a:ext cx="6606073" cy="3389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59771E-5656-C456-9A97-899571FA92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8347010">
            <a:off x="1560026" y="-53194"/>
            <a:ext cx="631866" cy="8204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AD0E4B-7E73-7E11-52A4-484BCC0569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4601" y="1167456"/>
            <a:ext cx="10515600" cy="13020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6F764-90B6-1C9D-61A0-9876DB66E8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4601" y="3326839"/>
            <a:ext cx="10562669" cy="130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6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87A430-623A-98F5-E0D6-1D6ED80B0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7205E1-9ECC-9360-D93E-68E158D20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462" y="5473702"/>
            <a:ext cx="10692874" cy="132556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5E0E22-9C33-60D6-230F-C35E5A259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526" y="220441"/>
            <a:ext cx="10446583" cy="16149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52D9DF-4AF2-1B58-B089-E54CBB20B8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8264" y="1623954"/>
            <a:ext cx="2367109" cy="426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588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D6E04C-80E4-299B-D754-F3463AC9E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57842"/>
            <a:ext cx="10515600" cy="13207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3FA1C9-15D8-31C3-F007-6B0D7F1A72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8264" y="1623954"/>
            <a:ext cx="2367109" cy="426447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AE23521E-2FD0-7522-AED9-509978DF0BE0}"/>
                  </a:ext>
                </a:extLst>
              </p14:cNvPr>
              <p14:cNvContentPartPr/>
              <p14:nvPr/>
            </p14:nvContentPartPr>
            <p14:xfrm>
              <a:off x="7904404" y="2966766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AE23521E-2FD0-7522-AED9-509978DF0BE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68404" y="293076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36F14EF-B0B7-9785-3800-A43CAE1E2E78}"/>
                  </a:ext>
                </a:extLst>
              </p14:cNvPr>
              <p14:cNvContentPartPr/>
              <p14:nvPr/>
            </p14:nvContentPartPr>
            <p14:xfrm>
              <a:off x="4953484" y="5068446"/>
              <a:ext cx="8280" cy="172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36F14EF-B0B7-9785-3800-A43CAE1E2E7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17484" y="5032446"/>
                <a:ext cx="79920" cy="8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3F2F33DB-CF0F-9880-C965-C9D228C2E504}"/>
                  </a:ext>
                </a:extLst>
              </p14:cNvPr>
              <p14:cNvContentPartPr/>
              <p14:nvPr/>
            </p14:nvContentPartPr>
            <p14:xfrm>
              <a:off x="4147804" y="3418926"/>
              <a:ext cx="100080" cy="81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3F2F33DB-CF0F-9880-C965-C9D228C2E50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111674" y="3382926"/>
                <a:ext cx="171979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28F2DAD2-CADE-3C05-F302-0EF9F452D3CE}"/>
                  </a:ext>
                </a:extLst>
              </p14:cNvPr>
              <p14:cNvContentPartPr/>
              <p14:nvPr/>
            </p14:nvContentPartPr>
            <p14:xfrm>
              <a:off x="3706804" y="6303966"/>
              <a:ext cx="360" cy="21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28F2DAD2-CADE-3C05-F302-0EF9F452D3C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697804" y="6294966"/>
                <a:ext cx="18000" cy="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51A69682-D1AC-882E-AE62-010CCCE36DAE}"/>
                  </a:ext>
                </a:extLst>
              </p14:cNvPr>
              <p14:cNvContentPartPr/>
              <p14:nvPr/>
            </p14:nvContentPartPr>
            <p14:xfrm>
              <a:off x="5020444" y="1862286"/>
              <a:ext cx="360" cy="21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51A69682-D1AC-882E-AE62-010CCCE36DA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011444" y="1853286"/>
                <a:ext cx="18000" cy="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5F7C3BB8-8B65-C3D3-601D-C56BEBA0F726}"/>
                  </a:ext>
                </a:extLst>
              </p14:cNvPr>
              <p14:cNvContentPartPr/>
              <p14:nvPr/>
            </p14:nvContentPartPr>
            <p14:xfrm>
              <a:off x="7793164" y="4218126"/>
              <a:ext cx="360" cy="21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5F7C3BB8-8B65-C3D3-601D-C56BEBA0F72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784164" y="4209126"/>
                <a:ext cx="18000" cy="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8CB7A7E6-2552-273A-AE97-D04DAD211D8B}"/>
                  </a:ext>
                </a:extLst>
              </p14:cNvPr>
              <p14:cNvContentPartPr/>
              <p14:nvPr/>
            </p14:nvContentPartPr>
            <p14:xfrm>
              <a:off x="6786244" y="4456086"/>
              <a:ext cx="360" cy="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8CB7A7E6-2552-273A-AE97-D04DAD211D8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777244" y="444708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6932017C-C0EE-F060-BBB1-B3800444FF07}"/>
                  </a:ext>
                </a:extLst>
              </p14:cNvPr>
              <p14:cNvContentPartPr/>
              <p14:nvPr/>
            </p14:nvContentPartPr>
            <p14:xfrm>
              <a:off x="4110004" y="4587486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6932017C-C0EE-F060-BBB1-B3800444FF0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101004" y="457848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B5922EDD-ED64-6CF2-593A-49D692FA2292}"/>
                  </a:ext>
                </a:extLst>
              </p14:cNvPr>
              <p14:cNvContentPartPr/>
              <p14:nvPr/>
            </p14:nvContentPartPr>
            <p14:xfrm>
              <a:off x="3502324" y="2742846"/>
              <a:ext cx="24840" cy="75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B5922EDD-ED64-6CF2-593A-49D692FA2292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466324" y="2706846"/>
                <a:ext cx="96480" cy="7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B0BEA02D-3A4A-5BB3-F1B8-AAA02D366B05}"/>
                  </a:ext>
                </a:extLst>
              </p14:cNvPr>
              <p14:cNvContentPartPr/>
              <p14:nvPr/>
            </p14:nvContentPartPr>
            <p14:xfrm>
              <a:off x="7448284" y="5067006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B0BEA02D-3A4A-5BB3-F1B8-AAA02D366B05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412284" y="503100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6A6835B2-E604-51E0-E1BC-083041E9B53C}"/>
                  </a:ext>
                </a:extLst>
              </p14:cNvPr>
              <p14:cNvContentPartPr/>
              <p14:nvPr/>
            </p14:nvContentPartPr>
            <p14:xfrm>
              <a:off x="8426764" y="2988366"/>
              <a:ext cx="105480" cy="12384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6A6835B2-E604-51E0-E1BC-083041E9B53C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390641" y="2952261"/>
                <a:ext cx="177365" cy="1956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E43E4352-CDAE-F46B-0F21-309D5A917EFB}"/>
                  </a:ext>
                </a:extLst>
              </p14:cNvPr>
              <p14:cNvContentPartPr/>
              <p14:nvPr/>
            </p14:nvContentPartPr>
            <p14:xfrm>
              <a:off x="5675284" y="3925086"/>
              <a:ext cx="137160" cy="14040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E43E4352-CDAE-F46B-0F21-309D5A917EFB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639284" y="3889086"/>
                <a:ext cx="208800" cy="21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B09D2FC-D46D-7B72-5480-F39257A5443D}"/>
                  </a:ext>
                </a:extLst>
              </p14:cNvPr>
              <p14:cNvContentPartPr/>
              <p14:nvPr/>
            </p14:nvContentPartPr>
            <p14:xfrm>
              <a:off x="6239044" y="1445766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B09D2FC-D46D-7B72-5480-F39257A5443D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203044" y="140976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33B98865-C24F-C9F6-AE97-0CB391D41A5D}"/>
                  </a:ext>
                </a:extLst>
              </p14:cNvPr>
              <p14:cNvContentPartPr/>
              <p14:nvPr/>
            </p14:nvContentPartPr>
            <p14:xfrm>
              <a:off x="4089844" y="5610606"/>
              <a:ext cx="360" cy="3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33B98865-C24F-C9F6-AE97-0CB391D41A5D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053844" y="557460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470FD8FE-9957-63EF-EF17-46D24FD63366}"/>
                  </a:ext>
                </a:extLst>
              </p14:cNvPr>
              <p14:cNvContentPartPr/>
              <p14:nvPr/>
            </p14:nvContentPartPr>
            <p14:xfrm>
              <a:off x="7038244" y="3342966"/>
              <a:ext cx="360" cy="36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470FD8FE-9957-63EF-EF17-46D24FD63366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002244" y="330696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F7175D22-8CC2-9CA7-13EB-B5060C1A724B}"/>
                  </a:ext>
                </a:extLst>
              </p14:cNvPr>
              <p14:cNvContentPartPr/>
              <p14:nvPr/>
            </p14:nvContentPartPr>
            <p14:xfrm>
              <a:off x="6033484" y="5940726"/>
              <a:ext cx="360" cy="3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F7175D22-8CC2-9CA7-13EB-B5060C1A724B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997484" y="590472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87642F53-5949-68C2-D04A-51D1BA7BF685}"/>
                  </a:ext>
                </a:extLst>
              </p14:cNvPr>
              <p14:cNvContentPartPr/>
              <p14:nvPr/>
            </p14:nvContentPartPr>
            <p14:xfrm>
              <a:off x="4142764" y="2004486"/>
              <a:ext cx="360" cy="3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87642F53-5949-68C2-D04A-51D1BA7BF685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106764" y="196848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C599400C-6296-BEBB-718C-FE205AC8FBB6}"/>
                  </a:ext>
                </a:extLst>
              </p14:cNvPr>
              <p14:cNvContentPartPr/>
              <p14:nvPr/>
            </p14:nvContentPartPr>
            <p14:xfrm>
              <a:off x="8553844" y="4989606"/>
              <a:ext cx="83520" cy="8352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C599400C-6296-BEBB-718C-FE205AC8FBB6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517844" y="4953606"/>
                <a:ext cx="155160" cy="15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32BD1FD8-8455-4D27-5328-E7974943C3C5}"/>
                  </a:ext>
                </a:extLst>
              </p14:cNvPr>
              <p14:cNvContentPartPr/>
              <p14:nvPr/>
            </p14:nvContentPartPr>
            <p14:xfrm>
              <a:off x="8545924" y="2096286"/>
              <a:ext cx="360" cy="36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32BD1FD8-8455-4D27-5328-E7974943C3C5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509924" y="206028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56C72871-16B7-2196-E9E8-DDD580BE649E}"/>
                  </a:ext>
                </a:extLst>
              </p14:cNvPr>
              <p14:cNvContentPartPr/>
              <p14:nvPr/>
            </p14:nvContentPartPr>
            <p14:xfrm>
              <a:off x="3377764" y="4506126"/>
              <a:ext cx="107640" cy="17352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56C72871-16B7-2196-E9E8-DDD580BE649E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341764" y="4470126"/>
                <a:ext cx="17928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5DB34DAF-3BFC-48D3-23DD-EF7D35BA159D}"/>
                  </a:ext>
                </a:extLst>
              </p14:cNvPr>
              <p14:cNvContentPartPr/>
              <p14:nvPr/>
            </p14:nvContentPartPr>
            <p14:xfrm>
              <a:off x="5803804" y="5108406"/>
              <a:ext cx="360" cy="3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5DB34DAF-3BFC-48D3-23DD-EF7D35BA159D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785804" y="5090406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E09DA7F9-8E0D-0278-3138-5D30DE1E4616}"/>
                  </a:ext>
                </a:extLst>
              </p14:cNvPr>
              <p14:cNvContentPartPr/>
              <p14:nvPr/>
            </p14:nvContentPartPr>
            <p14:xfrm>
              <a:off x="3516364" y="3479406"/>
              <a:ext cx="360" cy="36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E09DA7F9-8E0D-0278-3138-5D30DE1E4616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498364" y="3461406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294089C2-E005-3AC2-757E-0EF33EE7EC94}"/>
                  </a:ext>
                </a:extLst>
              </p14:cNvPr>
              <p14:cNvContentPartPr/>
              <p14:nvPr/>
            </p14:nvContentPartPr>
            <p14:xfrm>
              <a:off x="7237324" y="2394006"/>
              <a:ext cx="360" cy="36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294089C2-E005-3AC2-757E-0EF33EE7EC94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219324" y="2376006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53A942DF-B135-C49C-EE54-2DBD6F38E8C0}"/>
                  </a:ext>
                </a:extLst>
              </p14:cNvPr>
              <p14:cNvContentPartPr/>
              <p14:nvPr/>
            </p14:nvContentPartPr>
            <p14:xfrm>
              <a:off x="5726764" y="1463406"/>
              <a:ext cx="360" cy="360"/>
            </p14:xfrm>
          </p:contentPart>
        </mc:Choice>
        <mc:Fallback xmlns=""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53A942DF-B135-C49C-EE54-2DBD6F38E8C0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708764" y="1445406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0E8E44C8-1142-46BB-F8DD-92725F49276B}"/>
                  </a:ext>
                </a:extLst>
              </p14:cNvPr>
              <p14:cNvContentPartPr/>
              <p14:nvPr/>
            </p14:nvContentPartPr>
            <p14:xfrm>
              <a:off x="6609124" y="2846526"/>
              <a:ext cx="360" cy="36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0E8E44C8-1142-46BB-F8DD-92725F49276B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591124" y="2828526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EDFD68A8-60A0-BB9D-C03A-E75DA116EB56}"/>
                  </a:ext>
                </a:extLst>
              </p14:cNvPr>
              <p14:cNvContentPartPr/>
              <p14:nvPr/>
            </p14:nvContentPartPr>
            <p14:xfrm>
              <a:off x="3974644" y="5075286"/>
              <a:ext cx="360" cy="3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EDFD68A8-60A0-BB9D-C03A-E75DA116EB56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956644" y="5057286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0D842F8F-C3C9-F5ED-0C30-A64C87DF586D}"/>
                  </a:ext>
                </a:extLst>
              </p14:cNvPr>
              <p14:cNvContentPartPr/>
              <p14:nvPr/>
            </p14:nvContentPartPr>
            <p14:xfrm>
              <a:off x="7964164" y="3716286"/>
              <a:ext cx="6840" cy="936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0D842F8F-C3C9-F5ED-0C30-A64C87DF586D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928164" y="3680286"/>
                <a:ext cx="78480" cy="8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B753B1E8-938D-1170-22EF-1BFC4E0A50D8}"/>
                  </a:ext>
                </a:extLst>
              </p14:cNvPr>
              <p14:cNvContentPartPr/>
              <p14:nvPr/>
            </p14:nvContentPartPr>
            <p14:xfrm>
              <a:off x="6681124" y="5146206"/>
              <a:ext cx="113040" cy="8784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B753B1E8-938D-1170-22EF-1BFC4E0A50D8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645124" y="5110206"/>
                <a:ext cx="184680" cy="15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EDDBE164-B940-E709-FF10-29256A46C6EC}"/>
                  </a:ext>
                </a:extLst>
              </p14:cNvPr>
              <p14:cNvContentPartPr/>
              <p14:nvPr/>
            </p14:nvContentPartPr>
            <p14:xfrm>
              <a:off x="4470364" y="6163926"/>
              <a:ext cx="360" cy="36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EDDBE164-B940-E709-FF10-29256A46C6EC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434364" y="612792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B6B2C446-84AF-5E01-1DE2-DDE5E76F4385}"/>
                  </a:ext>
                </a:extLst>
              </p14:cNvPr>
              <p14:cNvContentPartPr/>
              <p14:nvPr/>
            </p14:nvContentPartPr>
            <p14:xfrm>
              <a:off x="3816964" y="3850206"/>
              <a:ext cx="97920" cy="11160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B6B2C446-84AF-5E01-1DE2-DDE5E76F4385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780964" y="3814322"/>
                <a:ext cx="169560" cy="1830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FFFBFB53-9EF0-BA40-1058-B1179B4C9B5E}"/>
                  </a:ext>
                </a:extLst>
              </p14:cNvPr>
              <p14:cNvContentPartPr/>
              <p14:nvPr/>
            </p14:nvContentPartPr>
            <p14:xfrm>
              <a:off x="5063644" y="1500486"/>
              <a:ext cx="85680" cy="98640"/>
            </p14:xfrm>
          </p:contentPart>
        </mc:Choice>
        <mc:Fallback xmlns=""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FFFBFB53-9EF0-BA40-1058-B1179B4C9B5E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5027644" y="1464354"/>
                <a:ext cx="157320" cy="1705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DAF3E4D0-0E80-1B7D-63E5-70AFACB44DDA}"/>
                  </a:ext>
                </a:extLst>
              </p14:cNvPr>
              <p14:cNvContentPartPr/>
              <p14:nvPr/>
            </p14:nvContentPartPr>
            <p14:xfrm>
              <a:off x="8157124" y="1509126"/>
              <a:ext cx="360" cy="3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DAF3E4D0-0E80-1B7D-63E5-70AFACB44DDA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8121124" y="147312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23541D5C-CCB0-F108-4FE3-F3610FE648D3}"/>
                  </a:ext>
                </a:extLst>
              </p14:cNvPr>
              <p14:cNvContentPartPr/>
              <p14:nvPr/>
            </p14:nvContentPartPr>
            <p14:xfrm>
              <a:off x="7125004" y="4005726"/>
              <a:ext cx="360" cy="3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23541D5C-CCB0-F108-4FE3-F3610FE648D3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7089004" y="396972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BD5DE3B9-E851-E1E3-80D9-74CE264CD049}"/>
                  </a:ext>
                </a:extLst>
              </p14:cNvPr>
              <p14:cNvContentPartPr/>
              <p14:nvPr/>
            </p14:nvContentPartPr>
            <p14:xfrm>
              <a:off x="7062364" y="6294246"/>
              <a:ext cx="360" cy="36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BD5DE3B9-E851-E1E3-80D9-74CE264CD049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7026364" y="625824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52131317-7A49-FEB4-0174-F0969B0AAB99}"/>
                  </a:ext>
                </a:extLst>
              </p14:cNvPr>
              <p14:cNvContentPartPr/>
              <p14:nvPr/>
            </p14:nvContentPartPr>
            <p14:xfrm>
              <a:off x="5023684" y="3567246"/>
              <a:ext cx="360" cy="36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52131317-7A49-FEB4-0174-F0969B0AAB99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4987684" y="353124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967E9B41-E80E-78FC-D3F8-AD1FB4286B9E}"/>
                  </a:ext>
                </a:extLst>
              </p14:cNvPr>
              <p14:cNvContentPartPr/>
              <p14:nvPr/>
            </p14:nvContentPartPr>
            <p14:xfrm>
              <a:off x="3948364" y="1419846"/>
              <a:ext cx="190800" cy="16200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967E9B41-E80E-78FC-D3F8-AD1FB4286B9E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3912432" y="1383846"/>
                <a:ext cx="262305" cy="23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CADA5092-175D-E7AB-90C3-EBBB83807DC3}"/>
                  </a:ext>
                </a:extLst>
              </p14:cNvPr>
              <p14:cNvContentPartPr/>
              <p14:nvPr/>
            </p14:nvContentPartPr>
            <p14:xfrm>
              <a:off x="5088844" y="5994366"/>
              <a:ext cx="360" cy="36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CADA5092-175D-E7AB-90C3-EBBB83807DC3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5052844" y="595836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0E2FD6CC-23C7-6896-2681-8520711FC0E1}"/>
                  </a:ext>
                </a:extLst>
              </p14:cNvPr>
              <p14:cNvContentPartPr/>
              <p14:nvPr/>
            </p14:nvContentPartPr>
            <p14:xfrm>
              <a:off x="7874164" y="2247486"/>
              <a:ext cx="360" cy="36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0E2FD6CC-23C7-6896-2681-8520711FC0E1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7838164" y="221148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AB71B6EE-8A92-0056-03F0-3E1988915462}"/>
                  </a:ext>
                </a:extLst>
              </p14:cNvPr>
              <p14:cNvContentPartPr/>
              <p14:nvPr/>
            </p14:nvContentPartPr>
            <p14:xfrm>
              <a:off x="4917484" y="4496406"/>
              <a:ext cx="109080" cy="7524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AB71B6EE-8A92-0056-03F0-3E1988915462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4881484" y="4460406"/>
                <a:ext cx="180720" cy="14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57496F27-75B8-29D3-AC27-1415880B3E43}"/>
                  </a:ext>
                </a:extLst>
              </p14:cNvPr>
              <p14:cNvContentPartPr/>
              <p14:nvPr/>
            </p14:nvContentPartPr>
            <p14:xfrm>
              <a:off x="3928924" y="3516486"/>
              <a:ext cx="360" cy="36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57496F27-75B8-29D3-AC27-1415880B3E43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3910924" y="3498486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91451E96-BAD0-93AE-22A8-98D40F0426F3}"/>
                  </a:ext>
                </a:extLst>
              </p14:cNvPr>
              <p14:cNvContentPartPr/>
              <p14:nvPr/>
            </p14:nvContentPartPr>
            <p14:xfrm>
              <a:off x="4223764" y="2748246"/>
              <a:ext cx="360" cy="360"/>
            </p14:xfrm>
          </p:contentPart>
        </mc:Choice>
        <mc:Fallback xmlns=""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91451E96-BAD0-93AE-22A8-98D40F0426F3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4205764" y="2730246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91F86171-C943-6EFB-9B8A-5A9D0AA46AC6}"/>
                  </a:ext>
                </a:extLst>
              </p14:cNvPr>
              <p14:cNvContentPartPr/>
              <p14:nvPr/>
            </p14:nvContentPartPr>
            <p14:xfrm>
              <a:off x="6631444" y="2083326"/>
              <a:ext cx="360" cy="36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91F86171-C943-6EFB-9B8A-5A9D0AA46AC6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6613444" y="2065326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0A2DB1F1-FBBF-79F9-462F-EC737A6E0311}"/>
                  </a:ext>
                </a:extLst>
              </p14:cNvPr>
              <p14:cNvContentPartPr/>
              <p14:nvPr/>
            </p14:nvContentPartPr>
            <p14:xfrm>
              <a:off x="4110517" y="4599331"/>
              <a:ext cx="360" cy="360"/>
            </p14:xfrm>
          </p:contentPart>
        </mc:Choice>
        <mc:Fallback xmlns=""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0A2DB1F1-FBBF-79F9-462F-EC737A6E0311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4092517" y="4581331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1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8DEAC7F2-2000-3097-55AF-753D40FEAE17}"/>
                  </a:ext>
                </a:extLst>
              </p14:cNvPr>
              <p14:cNvContentPartPr/>
              <p14:nvPr/>
            </p14:nvContentPartPr>
            <p14:xfrm>
              <a:off x="5020957" y="1869142"/>
              <a:ext cx="360" cy="360"/>
            </p14:xfrm>
          </p:contentPart>
        </mc:Choice>
        <mc:Fallback xmlns=""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8DEAC7F2-2000-3097-55AF-753D40FEAE17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5002957" y="1851142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A73B3914-3D49-DC3B-1738-816F5DC8C42C}"/>
                  </a:ext>
                </a:extLst>
              </p14:cNvPr>
              <p14:cNvContentPartPr/>
              <p14:nvPr/>
            </p14:nvContentPartPr>
            <p14:xfrm>
              <a:off x="6795397" y="4456102"/>
              <a:ext cx="360" cy="36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A73B3914-3D49-DC3B-1738-816F5DC8C42C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6777397" y="4438102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43E7E07B-0728-9F06-A627-48F5206A07D9}"/>
                  </a:ext>
                </a:extLst>
              </p14:cNvPr>
              <p14:cNvContentPartPr/>
              <p14:nvPr/>
            </p14:nvContentPartPr>
            <p14:xfrm>
              <a:off x="3712717" y="6315862"/>
              <a:ext cx="360" cy="36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43E7E07B-0728-9F06-A627-48F5206A07D9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3694717" y="6297862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091026BA-72B7-C516-71E4-7BF0907F3E8E}"/>
                  </a:ext>
                </a:extLst>
              </p14:cNvPr>
              <p14:cNvContentPartPr/>
              <p14:nvPr/>
            </p14:nvContentPartPr>
            <p14:xfrm>
              <a:off x="7800877" y="4224982"/>
              <a:ext cx="360" cy="360"/>
            </p14:xfrm>
          </p:contentPart>
        </mc:Choice>
        <mc:Fallback xmlns=""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091026BA-72B7-C516-71E4-7BF0907F3E8E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7782877" y="4206982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0CDA41C1-42EE-F77C-4F69-3CC013C08B0C}"/>
                  </a:ext>
                </a:extLst>
              </p14:cNvPr>
              <p14:cNvContentPartPr/>
              <p14:nvPr/>
            </p14:nvContentPartPr>
            <p14:xfrm>
              <a:off x="5395041" y="3281995"/>
              <a:ext cx="360" cy="360"/>
            </p14:xfrm>
          </p:contentPart>
        </mc:Choice>
        <mc:Fallback xmlns=""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0CDA41C1-42EE-F77C-4F69-3CC013C08B0C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5377041" y="3263995"/>
                <a:ext cx="36000" cy="36000"/>
              </a:xfrm>
              <a:prstGeom prst="rect">
                <a:avLst/>
              </a:prstGeom>
            </p:spPr>
          </p:pic>
        </mc:Fallback>
      </mc:AlternateContent>
      <p:pic>
        <p:nvPicPr>
          <p:cNvPr id="66" name="Picture 65">
            <a:extLst>
              <a:ext uri="{FF2B5EF4-FFF2-40B4-BE49-F238E27FC236}">
                <a16:creationId xmlns:a16="http://schemas.microsoft.com/office/drawing/2014/main" id="{6DCA51FF-4BA3-9D56-0FD9-DBE8417DF2B0}"/>
              </a:ext>
            </a:extLst>
          </p:cNvPr>
          <p:cNvPicPr>
            <a:picLocks noChangeAspect="1"/>
          </p:cNvPicPr>
          <p:nvPr/>
        </p:nvPicPr>
        <p:blipFill>
          <a:blip r:embed="rId77"/>
          <a:stretch>
            <a:fillRect/>
          </a:stretch>
        </p:blipFill>
        <p:spPr>
          <a:xfrm>
            <a:off x="8531913" y="3834555"/>
            <a:ext cx="381805" cy="46186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330ACEC8-0EEB-F06F-60FD-D81F83DD5CF1}"/>
                  </a:ext>
                </a:extLst>
              </p14:cNvPr>
              <p14:cNvContentPartPr/>
              <p14:nvPr/>
            </p14:nvContentPartPr>
            <p14:xfrm>
              <a:off x="4625240" y="2395133"/>
              <a:ext cx="136800" cy="180720"/>
            </p14:xfrm>
          </p:contentPart>
        </mc:Choice>
        <mc:Fallback xmlns=""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330ACEC8-0EEB-F06F-60FD-D81F83DD5CF1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4589240" y="2359205"/>
                <a:ext cx="208440" cy="2522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989BAF21-57DF-4B9B-1F13-69C95F166015}"/>
                  </a:ext>
                </a:extLst>
              </p14:cNvPr>
              <p14:cNvContentPartPr/>
              <p14:nvPr/>
            </p14:nvContentPartPr>
            <p14:xfrm>
              <a:off x="8124800" y="5551120"/>
              <a:ext cx="279000" cy="244800"/>
            </p14:xfrm>
          </p:contentPart>
        </mc:Choice>
        <mc:Fallback xmlns=""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989BAF21-57DF-4B9B-1F13-69C95F166015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8088753" y="5515120"/>
                <a:ext cx="350733" cy="31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0518C758-A7D0-00E6-70E9-63121564325E}"/>
                  </a:ext>
                </a:extLst>
              </p14:cNvPr>
              <p14:cNvContentPartPr/>
              <p14:nvPr/>
            </p14:nvContentPartPr>
            <p14:xfrm>
              <a:off x="7220107" y="1430640"/>
              <a:ext cx="297720" cy="288000"/>
            </p14:xfrm>
          </p:contentPart>
        </mc:Choice>
        <mc:Fallback xmlns=""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0518C758-A7D0-00E6-70E9-63121564325E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7184107" y="1394640"/>
                <a:ext cx="369360" cy="35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8938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2901A9-5417-B101-E1E4-BE126CC07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54" y="393737"/>
            <a:ext cx="11008494" cy="132556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55231-9D6E-C556-A39C-7571EC815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  <a:latin typeface="+mn-lt"/>
              </a:rPr>
              <a:t>A boy asks his mate if he is coming to footy training that afternoon. The friend replies that he can’t make it. The first boy responds, “That’s so gay”. </a:t>
            </a:r>
            <a:endParaRPr lang="en-US" dirty="0"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64C00C-960B-7D16-15E7-653AE9EAEE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95983">
            <a:off x="10195364" y="3963928"/>
            <a:ext cx="1764633" cy="20183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642ED9-D8E5-9B6E-DE7F-35DBA02C87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504347">
            <a:off x="9642410" y="5689821"/>
            <a:ext cx="1375488" cy="16061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B4E747D-8BCD-E66F-A690-57C8BABC30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270778">
            <a:off x="5252381" y="1279402"/>
            <a:ext cx="1798236" cy="66511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B98C6E-F18C-43AD-66DF-4D3AEFEE95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923210">
            <a:off x="9679696" y="-196110"/>
            <a:ext cx="757407" cy="6479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A1A037-C514-DBAF-762B-11DA57EFEB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4107303">
            <a:off x="10466057" y="-181496"/>
            <a:ext cx="333088" cy="4325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A61A58-F994-3628-08BF-043874E371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7551664">
            <a:off x="630898" y="3192576"/>
            <a:ext cx="2062502" cy="161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549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IR">
      <a:dk1>
        <a:srgbClr val="000000"/>
      </a:dk1>
      <a:lt1>
        <a:srgbClr val="FFFFFF"/>
      </a:lt1>
      <a:dk2>
        <a:srgbClr val="D14B17"/>
      </a:dk2>
      <a:lt2>
        <a:srgbClr val="FBF5F1"/>
      </a:lt2>
      <a:accent1>
        <a:srgbClr val="F1BC4C"/>
      </a:accent1>
      <a:accent2>
        <a:srgbClr val="0E6FB9"/>
      </a:accent2>
      <a:accent3>
        <a:srgbClr val="148646"/>
      </a:accent3>
      <a:accent4>
        <a:srgbClr val="9742A7"/>
      </a:accent4>
      <a:accent5>
        <a:srgbClr val="F5B1BE"/>
      </a:accent5>
      <a:accent6>
        <a:srgbClr val="EA561D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IR Design Assests Powerpoint" id="{509766D7-7858-8E4C-89E3-E4220DF45817}" vid="{0252B65A-9821-B74B-9CBC-D456C2A6D6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9150D7592404CA962AC95FB54FF86" ma:contentTypeVersion="19" ma:contentTypeDescription="Create a new document." ma:contentTypeScope="" ma:versionID="1d402fdc8952a18cd1311094cd0cac94">
  <xsd:schema xmlns:xsd="http://www.w3.org/2001/XMLSchema" xmlns:xs="http://www.w3.org/2001/XMLSchema" xmlns:p="http://schemas.microsoft.com/office/2006/metadata/properties" xmlns:ns2="454559df-0538-46b5-912a-ca2478e3fb6e" xmlns:ns3="093b6231-e375-43c2-81d2-110bb3acd352" targetNamespace="http://schemas.microsoft.com/office/2006/metadata/properties" ma:root="true" ma:fieldsID="e1d2376890bc6f417f0c0579f0554a75" ns2:_="" ns3:_="">
    <xsd:import namespace="454559df-0538-46b5-912a-ca2478e3fb6e"/>
    <xsd:import namespace="093b6231-e375-43c2-81d2-110bb3acd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559df-0538-46b5-912a-ca2478e3f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b6231-e375-43c2-81d2-110bb3acd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2deddc0-da0d-4b9f-b3fd-cfff009cc39e}" ma:internalName="TaxCatchAll" ma:showField="CatchAllData" ma:web="093b6231-e375-43c2-81d2-110bb3acd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3b6231-e375-43c2-81d2-110bb3acd352" xsi:nil="true"/>
    <lcf76f155ced4ddcb4097134ff3c332f xmlns="454559df-0538-46b5-912a-ca2478e3fb6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AFA004B-FF67-4392-ACF6-E083843D85B2}">
  <ds:schemaRefs>
    <ds:schemaRef ds:uri="093b6231-e375-43c2-81d2-110bb3acd352"/>
    <ds:schemaRef ds:uri="454559df-0538-46b5-912a-ca2478e3fb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0E1F9A6-8F87-495B-B263-FBA180484F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480C01-5AE3-4456-AB69-852CA4DD7B8E}">
  <ds:schemaRefs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454559df-0538-46b5-912a-ca2478e3fb6e"/>
    <ds:schemaRef ds:uri="http://purl.org/dc/dcmitype/"/>
    <ds:schemaRef ds:uri="http://schemas.microsoft.com/office/infopath/2007/PartnerControls"/>
    <ds:schemaRef ds:uri="093b6231-e375-43c2-81d2-110bb3acd35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</Words>
  <Application>Microsoft Office PowerPoint</Application>
  <PresentationFormat>Widescreen</PresentationFormat>
  <Paragraphs>4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Lydia Fagan</dc:creator>
  <cp:lastModifiedBy>Lydia Fagan</cp:lastModifiedBy>
  <cp:revision>2</cp:revision>
  <dcterms:created xsi:type="dcterms:W3CDTF">2025-06-17T00:10:34Z</dcterms:created>
  <dcterms:modified xsi:type="dcterms:W3CDTF">2025-07-10T22:28:32Z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0x010100F6B9150D7592404CA962AC95FB54FF86</vt:lpwstr>
  </property>
  <property fmtid="{D5CDD505-2E9C-101B-9397-08002B2CF9AE}" pid="3" name="MediaServiceImageTags">
    <vt:lpwstr/>
  </property>
</Properties>
</file>