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73" r:id="rId5"/>
    <p:sldId id="279" r:id="rId6"/>
    <p:sldId id="280" r:id="rId7"/>
    <p:sldId id="27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8EE"/>
    <a:srgbClr val="FCF5F1"/>
    <a:srgbClr val="F7D485"/>
    <a:srgbClr val="F5E2D3"/>
    <a:srgbClr val="D49550"/>
    <a:srgbClr val="D24B17"/>
    <a:srgbClr val="F6B1BF"/>
    <a:srgbClr val="9842A7"/>
    <a:srgbClr val="C54413"/>
    <a:srgbClr val="F2B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04F327-CED7-DC1D-B077-77AC5CDCE92A}" v="1" dt="2025-07-10T03:39:59.520"/>
    <p1510:client id="{D1AA2BB9-D836-1043-B427-8798C70C90D4}" v="65" dt="2025-07-10T06:28:52.3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04"/>
    <p:restoredTop sz="94659"/>
  </p:normalViewPr>
  <p:slideViewPr>
    <p:cSldViewPr snapToGrid="0">
      <p:cViewPr varScale="1">
        <p:scale>
          <a:sx n="118" d="100"/>
          <a:sy n="118" d="100"/>
        </p:scale>
        <p:origin x="3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Fagan" userId="73670f4d-3786-4a2a-8dfc-20a99adfbb71" providerId="ADAL" clId="{D1AA2BB9-D836-1043-B427-8798C70C90D4}"/>
    <pc:docChg chg="undo custSel addSld delSld modSld sldOrd modMainMaster">
      <pc:chgData name="Lydia Fagan" userId="73670f4d-3786-4a2a-8dfc-20a99adfbb71" providerId="ADAL" clId="{D1AA2BB9-D836-1043-B427-8798C70C90D4}" dt="2025-07-10T06:28:52.367" v="64" actId="2711"/>
      <pc:docMkLst>
        <pc:docMk/>
      </pc:docMkLst>
      <pc:sldChg chg="del">
        <pc:chgData name="Lydia Fagan" userId="73670f4d-3786-4a2a-8dfc-20a99adfbb71" providerId="ADAL" clId="{D1AA2BB9-D836-1043-B427-8798C70C90D4}" dt="2025-07-09T04:38:11.576" v="15" actId="2696"/>
        <pc:sldMkLst>
          <pc:docMk/>
          <pc:sldMk cId="94284138" sldId="270"/>
        </pc:sldMkLst>
      </pc:sldChg>
      <pc:sldChg chg="addSp delSp modSp mod">
        <pc:chgData name="Lydia Fagan" userId="73670f4d-3786-4a2a-8dfc-20a99adfbb71" providerId="ADAL" clId="{D1AA2BB9-D836-1043-B427-8798C70C90D4}" dt="2025-07-09T04:36:56.193" v="8" actId="1076"/>
        <pc:sldMkLst>
          <pc:docMk/>
          <pc:sldMk cId="4294916852" sldId="273"/>
        </pc:sldMkLst>
        <pc:spChg chg="del">
          <ac:chgData name="Lydia Fagan" userId="73670f4d-3786-4a2a-8dfc-20a99adfbb71" providerId="ADAL" clId="{D1AA2BB9-D836-1043-B427-8798C70C90D4}" dt="2025-07-09T04:36:48.944" v="6" actId="478"/>
          <ac:spMkLst>
            <pc:docMk/>
            <pc:sldMk cId="4294916852" sldId="273"/>
            <ac:spMk id="2" creationId="{40D77953-595E-F0A4-7158-BE2E838116EA}"/>
          </ac:spMkLst>
        </pc:spChg>
        <pc:spChg chg="add del mod">
          <ac:chgData name="Lydia Fagan" userId="73670f4d-3786-4a2a-8dfc-20a99adfbb71" providerId="ADAL" clId="{D1AA2BB9-D836-1043-B427-8798C70C90D4}" dt="2025-07-09T04:36:51.726" v="7" actId="478"/>
          <ac:spMkLst>
            <pc:docMk/>
            <pc:sldMk cId="4294916852" sldId="273"/>
            <ac:spMk id="5" creationId="{6226E150-10AB-C18F-7AEE-97B787D6AD1F}"/>
          </ac:spMkLst>
        </pc:spChg>
        <pc:picChg chg="add mod">
          <ac:chgData name="Lydia Fagan" userId="73670f4d-3786-4a2a-8dfc-20a99adfbb71" providerId="ADAL" clId="{D1AA2BB9-D836-1043-B427-8798C70C90D4}" dt="2025-07-09T04:36:56.193" v="8" actId="1076"/>
          <ac:picMkLst>
            <pc:docMk/>
            <pc:sldMk cId="4294916852" sldId="273"/>
            <ac:picMk id="3" creationId="{C1BE5FBC-718E-4F76-1DC8-1FDF5AACC760}"/>
          </ac:picMkLst>
        </pc:picChg>
      </pc:sldChg>
      <pc:sldChg chg="modSp del mod">
        <pc:chgData name="Lydia Fagan" userId="73670f4d-3786-4a2a-8dfc-20a99adfbb71" providerId="ADAL" clId="{D1AA2BB9-D836-1043-B427-8798C70C90D4}" dt="2025-07-09T04:41:58.785" v="60" actId="2696"/>
        <pc:sldMkLst>
          <pc:docMk/>
          <pc:sldMk cId="561261499" sldId="276"/>
        </pc:sldMkLst>
        <pc:spChg chg="mod">
          <ac:chgData name="Lydia Fagan" userId="73670f4d-3786-4a2a-8dfc-20a99adfbb71" providerId="ADAL" clId="{D1AA2BB9-D836-1043-B427-8798C70C90D4}" dt="2025-07-09T04:38:32.691" v="16" actId="2711"/>
          <ac:spMkLst>
            <pc:docMk/>
            <pc:sldMk cId="561261499" sldId="276"/>
            <ac:spMk id="3" creationId="{9A86A0C1-6C8D-CA10-8754-E37B09C34C2D}"/>
          </ac:spMkLst>
        </pc:spChg>
        <pc:spChg chg="mod">
          <ac:chgData name="Lydia Fagan" userId="73670f4d-3786-4a2a-8dfc-20a99adfbb71" providerId="ADAL" clId="{D1AA2BB9-D836-1043-B427-8798C70C90D4}" dt="2025-07-09T04:38:40.221" v="17" actId="2711"/>
          <ac:spMkLst>
            <pc:docMk/>
            <pc:sldMk cId="561261499" sldId="276"/>
            <ac:spMk id="4" creationId="{3EC2AE7E-2E52-5CEC-7AD5-97801884C170}"/>
          </ac:spMkLst>
        </pc:spChg>
      </pc:sldChg>
      <pc:sldChg chg="addSp delSp modSp mod">
        <pc:chgData name="Lydia Fagan" userId="73670f4d-3786-4a2a-8dfc-20a99adfbb71" providerId="ADAL" clId="{D1AA2BB9-D836-1043-B427-8798C70C90D4}" dt="2025-07-09T04:41:34.603" v="56" actId="1076"/>
        <pc:sldMkLst>
          <pc:docMk/>
          <pc:sldMk cId="3289385020" sldId="278"/>
        </pc:sldMkLst>
        <pc:spChg chg="del">
          <ac:chgData name="Lydia Fagan" userId="73670f4d-3786-4a2a-8dfc-20a99adfbb71" providerId="ADAL" clId="{D1AA2BB9-D836-1043-B427-8798C70C90D4}" dt="2025-07-09T04:40:54.202" v="49" actId="478"/>
          <ac:spMkLst>
            <pc:docMk/>
            <pc:sldMk cId="3289385020" sldId="278"/>
            <ac:spMk id="2" creationId="{4333302C-F041-5C3A-3FA7-2D6D2704F5F8}"/>
          </ac:spMkLst>
        </pc:spChg>
        <pc:spChg chg="mod">
          <ac:chgData name="Lydia Fagan" userId="73670f4d-3786-4a2a-8dfc-20a99adfbb71" providerId="ADAL" clId="{D1AA2BB9-D836-1043-B427-8798C70C90D4}" dt="2025-07-09T04:39:48.717" v="40" actId="2710"/>
          <ac:spMkLst>
            <pc:docMk/>
            <pc:sldMk cId="3289385020" sldId="278"/>
            <ac:spMk id="3" creationId="{376DAFBD-B7B3-6FF2-BB71-AB46F1FBC329}"/>
          </ac:spMkLst>
        </pc:spChg>
        <pc:spChg chg="mod">
          <ac:chgData name="Lydia Fagan" userId="73670f4d-3786-4a2a-8dfc-20a99adfbb71" providerId="ADAL" clId="{D1AA2BB9-D836-1043-B427-8798C70C90D4}" dt="2025-07-09T04:40:25.846" v="44" actId="2710"/>
          <ac:spMkLst>
            <pc:docMk/>
            <pc:sldMk cId="3289385020" sldId="278"/>
            <ac:spMk id="4" creationId="{97016194-9E27-26BE-A372-3D5A2D09E854}"/>
          </ac:spMkLst>
        </pc:spChg>
        <pc:spChg chg="del">
          <ac:chgData name="Lydia Fagan" userId="73670f4d-3786-4a2a-8dfc-20a99adfbb71" providerId="ADAL" clId="{D1AA2BB9-D836-1043-B427-8798C70C90D4}" dt="2025-07-09T04:41:28.023" v="55" actId="478"/>
          <ac:spMkLst>
            <pc:docMk/>
            <pc:sldMk cId="3289385020" sldId="278"/>
            <ac:spMk id="5" creationId="{393EC4E0-135B-F871-FE13-54C7022BABC2}"/>
          </ac:spMkLst>
        </pc:spChg>
        <pc:spChg chg="add del mod">
          <ac:chgData name="Lydia Fagan" userId="73670f4d-3786-4a2a-8dfc-20a99adfbb71" providerId="ADAL" clId="{D1AA2BB9-D836-1043-B427-8798C70C90D4}" dt="2025-07-09T04:40:55.322" v="50" actId="478"/>
          <ac:spMkLst>
            <pc:docMk/>
            <pc:sldMk cId="3289385020" sldId="278"/>
            <ac:spMk id="11" creationId="{3C46409C-F487-D7AD-2A04-DCE7AF8FBB5C}"/>
          </ac:spMkLst>
        </pc:spChg>
        <pc:spChg chg="mod">
          <ac:chgData name="Lydia Fagan" userId="73670f4d-3786-4a2a-8dfc-20a99adfbb71" providerId="ADAL" clId="{D1AA2BB9-D836-1043-B427-8798C70C90D4}" dt="2025-07-09T04:38:56.638" v="20" actId="2711"/>
          <ac:spMkLst>
            <pc:docMk/>
            <pc:sldMk cId="3289385020" sldId="278"/>
            <ac:spMk id="20" creationId="{42DCB66D-5B45-F579-F89A-DE979B30FBCD}"/>
          </ac:spMkLst>
        </pc:spChg>
        <pc:picChg chg="add mod">
          <ac:chgData name="Lydia Fagan" userId="73670f4d-3786-4a2a-8dfc-20a99adfbb71" providerId="ADAL" clId="{D1AA2BB9-D836-1043-B427-8798C70C90D4}" dt="2025-07-09T04:41:01.072" v="51" actId="1076"/>
          <ac:picMkLst>
            <pc:docMk/>
            <pc:sldMk cId="3289385020" sldId="278"/>
            <ac:picMk id="7" creationId="{B6D6A917-8207-C79B-5E05-24BAF209FCE6}"/>
          </ac:picMkLst>
        </pc:picChg>
        <pc:picChg chg="mod">
          <ac:chgData name="Lydia Fagan" userId="73670f4d-3786-4a2a-8dfc-20a99adfbb71" providerId="ADAL" clId="{D1AA2BB9-D836-1043-B427-8798C70C90D4}" dt="2025-07-09T04:39:04.904" v="22" actId="1076"/>
          <ac:picMkLst>
            <pc:docMk/>
            <pc:sldMk cId="3289385020" sldId="278"/>
            <ac:picMk id="10" creationId="{A99E376F-E152-23AB-3CC5-7FFF631C3C90}"/>
          </ac:picMkLst>
        </pc:picChg>
        <pc:picChg chg="add mod">
          <ac:chgData name="Lydia Fagan" userId="73670f4d-3786-4a2a-8dfc-20a99adfbb71" providerId="ADAL" clId="{D1AA2BB9-D836-1043-B427-8798C70C90D4}" dt="2025-07-09T04:41:34.603" v="56" actId="1076"/>
          <ac:picMkLst>
            <pc:docMk/>
            <pc:sldMk cId="3289385020" sldId="278"/>
            <ac:picMk id="12" creationId="{048963B9-026A-3928-4D46-5BC6C5C096FC}"/>
          </ac:picMkLst>
        </pc:picChg>
      </pc:sldChg>
      <pc:sldChg chg="modSp add mod">
        <pc:chgData name="Lydia Fagan" userId="73670f4d-3786-4a2a-8dfc-20a99adfbb71" providerId="ADAL" clId="{D1AA2BB9-D836-1043-B427-8798C70C90D4}" dt="2025-07-09T04:38:02.757" v="14" actId="2711"/>
        <pc:sldMkLst>
          <pc:docMk/>
          <pc:sldMk cId="3642476555" sldId="279"/>
        </pc:sldMkLst>
        <pc:spChg chg="mod">
          <ac:chgData name="Lydia Fagan" userId="73670f4d-3786-4a2a-8dfc-20a99adfbb71" providerId="ADAL" clId="{D1AA2BB9-D836-1043-B427-8798C70C90D4}" dt="2025-07-09T04:37:47.609" v="11" actId="2711"/>
          <ac:spMkLst>
            <pc:docMk/>
            <pc:sldMk cId="3642476555" sldId="279"/>
            <ac:spMk id="3" creationId="{EDA8DA37-6224-BA06-9FAA-D1D07D3379E5}"/>
          </ac:spMkLst>
        </pc:spChg>
        <pc:spChg chg="mod">
          <ac:chgData name="Lydia Fagan" userId="73670f4d-3786-4a2a-8dfc-20a99adfbb71" providerId="ADAL" clId="{D1AA2BB9-D836-1043-B427-8798C70C90D4}" dt="2025-07-09T04:38:02.757" v="14" actId="2711"/>
          <ac:spMkLst>
            <pc:docMk/>
            <pc:sldMk cId="3642476555" sldId="279"/>
            <ac:spMk id="5" creationId="{76142B5D-E9CF-2270-EA51-49791E3DBA2C}"/>
          </ac:spMkLst>
        </pc:spChg>
        <pc:picChg chg="mod">
          <ac:chgData name="Lydia Fagan" userId="73670f4d-3786-4a2a-8dfc-20a99adfbb71" providerId="ADAL" clId="{D1AA2BB9-D836-1043-B427-8798C70C90D4}" dt="2025-07-09T04:37:54.040" v="12" actId="1076"/>
          <ac:picMkLst>
            <pc:docMk/>
            <pc:sldMk cId="3642476555" sldId="279"/>
            <ac:picMk id="9" creationId="{39EE1913-6D5D-091B-0F0B-C00A70E88C6A}"/>
          </ac:picMkLst>
        </pc:picChg>
      </pc:sldChg>
      <pc:sldChg chg="delSp add mod ord">
        <pc:chgData name="Lydia Fagan" userId="73670f4d-3786-4a2a-8dfc-20a99adfbb71" providerId="ADAL" clId="{D1AA2BB9-D836-1043-B427-8798C70C90D4}" dt="2025-07-09T04:41:57.904" v="59" actId="20578"/>
        <pc:sldMkLst>
          <pc:docMk/>
          <pc:sldMk cId="3256512676" sldId="280"/>
        </pc:sldMkLst>
        <pc:spChg chg="del">
          <ac:chgData name="Lydia Fagan" userId="73670f4d-3786-4a2a-8dfc-20a99adfbb71" providerId="ADAL" clId="{D1AA2BB9-D836-1043-B427-8798C70C90D4}" dt="2025-07-09T04:41:56.482" v="58" actId="478"/>
          <ac:spMkLst>
            <pc:docMk/>
            <pc:sldMk cId="3256512676" sldId="280"/>
            <ac:spMk id="20" creationId="{1C76D1E1-8991-53D6-7259-71F19EF5BB58}"/>
          </ac:spMkLst>
        </pc:spChg>
      </pc:sldChg>
      <pc:sldMasterChg chg="modSp modSldLayout">
        <pc:chgData name="Lydia Fagan" userId="73670f4d-3786-4a2a-8dfc-20a99adfbb71" providerId="ADAL" clId="{D1AA2BB9-D836-1043-B427-8798C70C90D4}" dt="2025-07-10T06:28:52.367" v="64" actId="2711"/>
        <pc:sldMasterMkLst>
          <pc:docMk/>
          <pc:sldMasterMk cId="1126186520" sldId="2147483648"/>
        </pc:sldMasterMkLst>
        <pc:spChg chg="mod">
          <ac:chgData name="Lydia Fagan" userId="73670f4d-3786-4a2a-8dfc-20a99adfbb71" providerId="ADAL" clId="{D1AA2BB9-D836-1043-B427-8798C70C90D4}" dt="2025-07-10T06:28:41.844" v="61" actId="2711"/>
          <ac:spMkLst>
            <pc:docMk/>
            <pc:sldMasterMk cId="1126186520" sldId="2147483648"/>
            <ac:spMk id="2" creationId="{A673AA17-7421-9A17-7E0D-F2E694B764D2}"/>
          </ac:spMkLst>
        </pc:spChg>
        <pc:spChg chg="mod">
          <ac:chgData name="Lydia Fagan" userId="73670f4d-3786-4a2a-8dfc-20a99adfbb71" providerId="ADAL" clId="{D1AA2BB9-D836-1043-B427-8798C70C90D4}" dt="2025-07-10T06:28:45.110" v="62" actId="2711"/>
          <ac:spMkLst>
            <pc:docMk/>
            <pc:sldMasterMk cId="1126186520" sldId="2147483648"/>
            <ac:spMk id="3" creationId="{8ACC0A64-AED4-A289-2381-F04B315B89DB}"/>
          </ac:spMkLst>
        </pc:spChg>
        <pc:sldLayoutChg chg="modSp">
          <pc:chgData name="Lydia Fagan" userId="73670f4d-3786-4a2a-8dfc-20a99adfbb71" providerId="ADAL" clId="{D1AA2BB9-D836-1043-B427-8798C70C90D4}" dt="2025-07-10T06:28:52.367" v="64" actId="2711"/>
          <pc:sldLayoutMkLst>
            <pc:docMk/>
            <pc:sldMasterMk cId="1126186520" sldId="2147483648"/>
            <pc:sldLayoutMk cId="2980375117" sldId="2147483649"/>
          </pc:sldLayoutMkLst>
          <pc:spChg chg="mod">
            <ac:chgData name="Lydia Fagan" userId="73670f4d-3786-4a2a-8dfc-20a99adfbb71" providerId="ADAL" clId="{D1AA2BB9-D836-1043-B427-8798C70C90D4}" dt="2025-07-10T06:28:48.941" v="63" actId="2711"/>
            <ac:spMkLst>
              <pc:docMk/>
              <pc:sldMasterMk cId="1126186520" sldId="2147483648"/>
              <pc:sldLayoutMk cId="2980375117" sldId="2147483649"/>
              <ac:spMk id="2" creationId="{072A3D83-B1A3-5E78-0C9D-4F785547A77D}"/>
            </ac:spMkLst>
          </pc:spChg>
          <pc:spChg chg="mod">
            <ac:chgData name="Lydia Fagan" userId="73670f4d-3786-4a2a-8dfc-20a99adfbb71" providerId="ADAL" clId="{D1AA2BB9-D836-1043-B427-8798C70C90D4}" dt="2025-07-10T06:28:52.367" v="64" actId="2711"/>
            <ac:spMkLst>
              <pc:docMk/>
              <pc:sldMasterMk cId="1126186520" sldId="2147483648"/>
              <pc:sldLayoutMk cId="2980375117" sldId="2147483649"/>
              <ac:spMk id="3" creationId="{746B1DC3-44A2-3D78-7018-9DFE24EECB36}"/>
            </ac:spMkLst>
          </pc:spChg>
        </pc:sldLayoutChg>
      </pc:sldMasterChg>
    </pc:docChg>
  </pc:docChgLst>
  <pc:docChgLst>
    <pc:chgData name="Lydia Fagan" userId="S::lydia.fagan@sydney.edu.au::73670f4d-3786-4a2a-8dfc-20a99adfbb71" providerId="AD" clId="Web-{3F782A4B-7AA0-21C4-AABD-84BB9B593132}"/>
    <pc:docChg chg="modSld">
      <pc:chgData name="Lydia Fagan" userId="S::lydia.fagan@sydney.edu.au::73670f4d-3786-4a2a-8dfc-20a99adfbb71" providerId="AD" clId="Web-{3F782A4B-7AA0-21C4-AABD-84BB9B593132}" dt="2025-07-08T05:04:05.516" v="1"/>
      <pc:docMkLst>
        <pc:docMk/>
      </pc:docMkLst>
      <pc:sldChg chg="delSp">
        <pc:chgData name="Lydia Fagan" userId="S::lydia.fagan@sydney.edu.au::73670f4d-3786-4a2a-8dfc-20a99adfbb71" providerId="AD" clId="Web-{3F782A4B-7AA0-21C4-AABD-84BB9B593132}" dt="2025-07-08T05:04:02.156" v="0"/>
        <pc:sldMkLst>
          <pc:docMk/>
          <pc:sldMk cId="561261499" sldId="276"/>
        </pc:sldMkLst>
      </pc:sldChg>
      <pc:sldChg chg="delSp">
        <pc:chgData name="Lydia Fagan" userId="S::lydia.fagan@sydney.edu.au::73670f4d-3786-4a2a-8dfc-20a99adfbb71" providerId="AD" clId="Web-{3F782A4B-7AA0-21C4-AABD-84BB9B593132}" dt="2025-07-08T05:04:05.516" v="1"/>
        <pc:sldMkLst>
          <pc:docMk/>
          <pc:sldMk cId="3289385020" sldId="278"/>
        </pc:sldMkLst>
      </pc:sldChg>
    </pc:docChg>
  </pc:docChgLst>
  <pc:docChgLst>
    <pc:chgData name="Lydia Fagan" userId="S::lydia.fagan@sydney.edu.au::73670f4d-3786-4a2a-8dfc-20a99adfbb71" providerId="AD" clId="Web-{62A73A6D-22CD-8B11-CFBE-635297E9382A}"/>
    <pc:docChg chg="modSld">
      <pc:chgData name="Lydia Fagan" userId="S::lydia.fagan@sydney.edu.au::73670f4d-3786-4a2a-8dfc-20a99adfbb71" providerId="AD" clId="Web-{62A73A6D-22CD-8B11-CFBE-635297E9382A}" dt="2025-07-08T05:04:42.115" v="0" actId="1076"/>
      <pc:docMkLst>
        <pc:docMk/>
      </pc:docMkLst>
      <pc:sldChg chg="modSp">
        <pc:chgData name="Lydia Fagan" userId="S::lydia.fagan@sydney.edu.au::73670f4d-3786-4a2a-8dfc-20a99adfbb71" providerId="AD" clId="Web-{62A73A6D-22CD-8B11-CFBE-635297E9382A}" dt="2025-07-08T05:04:42.115" v="0" actId="1076"/>
        <pc:sldMkLst>
          <pc:docMk/>
          <pc:sldMk cId="94284138" sldId="270"/>
        </pc:sldMkLst>
      </pc:sldChg>
    </pc:docChg>
  </pc:docChgLst>
  <pc:docChgLst>
    <pc:chgData name="Lydia Fagan" userId="788633f1-ccc0-48a5-9825-26f9d7a0c32c" providerId="ADAL" clId="{A81F1E96-52AB-184C-9B83-2F09DAFB1C4D}"/>
    <pc:docChg chg="undo custSel addSld delSld modSld">
      <pc:chgData name="Lydia Fagan" userId="788633f1-ccc0-48a5-9825-26f9d7a0c32c" providerId="ADAL" clId="{A81F1E96-52AB-184C-9B83-2F09DAFB1C4D}" dt="2025-06-18T01:00:01.413" v="531"/>
      <pc:docMkLst>
        <pc:docMk/>
      </pc:docMkLst>
      <pc:sldChg chg="del">
        <pc:chgData name="Lydia Fagan" userId="788633f1-ccc0-48a5-9825-26f9d7a0c32c" providerId="ADAL" clId="{A81F1E96-52AB-184C-9B83-2F09DAFB1C4D}" dt="2025-06-17T23:52:47.284" v="507" actId="2696"/>
        <pc:sldMkLst>
          <pc:docMk/>
          <pc:sldMk cId="195552747" sldId="256"/>
        </pc:sldMkLst>
      </pc:sldChg>
      <pc:sldChg chg="del">
        <pc:chgData name="Lydia Fagan" userId="788633f1-ccc0-48a5-9825-26f9d7a0c32c" providerId="ADAL" clId="{A81F1E96-52AB-184C-9B83-2F09DAFB1C4D}" dt="2025-06-17T23:52:47.312" v="513" actId="2696"/>
        <pc:sldMkLst>
          <pc:docMk/>
          <pc:sldMk cId="2316358730" sldId="257"/>
        </pc:sldMkLst>
      </pc:sldChg>
      <pc:sldChg chg="del">
        <pc:chgData name="Lydia Fagan" userId="788633f1-ccc0-48a5-9825-26f9d7a0c32c" providerId="ADAL" clId="{A81F1E96-52AB-184C-9B83-2F09DAFB1C4D}" dt="2025-06-17T23:52:47.306" v="511" actId="2696"/>
        <pc:sldMkLst>
          <pc:docMk/>
          <pc:sldMk cId="558986874" sldId="258"/>
        </pc:sldMkLst>
      </pc:sldChg>
      <pc:sldChg chg="del">
        <pc:chgData name="Lydia Fagan" userId="788633f1-ccc0-48a5-9825-26f9d7a0c32c" providerId="ADAL" clId="{A81F1E96-52AB-184C-9B83-2F09DAFB1C4D}" dt="2025-06-17T23:52:47.309" v="512" actId="2696"/>
        <pc:sldMkLst>
          <pc:docMk/>
          <pc:sldMk cId="1791520451" sldId="259"/>
        </pc:sldMkLst>
      </pc:sldChg>
      <pc:sldChg chg="del">
        <pc:chgData name="Lydia Fagan" userId="788633f1-ccc0-48a5-9825-26f9d7a0c32c" providerId="ADAL" clId="{A81F1E96-52AB-184C-9B83-2F09DAFB1C4D}" dt="2025-06-17T23:52:47.314" v="514" actId="2696"/>
        <pc:sldMkLst>
          <pc:docMk/>
          <pc:sldMk cId="776909447" sldId="260"/>
        </pc:sldMkLst>
      </pc:sldChg>
      <pc:sldChg chg="del">
        <pc:chgData name="Lydia Fagan" userId="788633f1-ccc0-48a5-9825-26f9d7a0c32c" providerId="ADAL" clId="{A81F1E96-52AB-184C-9B83-2F09DAFB1C4D}" dt="2025-06-17T23:52:47.340" v="522" actId="2696"/>
        <pc:sldMkLst>
          <pc:docMk/>
          <pc:sldMk cId="2830707034" sldId="261"/>
        </pc:sldMkLst>
      </pc:sldChg>
      <pc:sldChg chg="del">
        <pc:chgData name="Lydia Fagan" userId="788633f1-ccc0-48a5-9825-26f9d7a0c32c" providerId="ADAL" clId="{A81F1E96-52AB-184C-9B83-2F09DAFB1C4D}" dt="2025-06-17T23:52:47.323" v="521" actId="2696"/>
        <pc:sldMkLst>
          <pc:docMk/>
          <pc:sldMk cId="2218294854" sldId="262"/>
        </pc:sldMkLst>
      </pc:sldChg>
      <pc:sldChg chg="del">
        <pc:chgData name="Lydia Fagan" userId="788633f1-ccc0-48a5-9825-26f9d7a0c32c" providerId="ADAL" clId="{A81F1E96-52AB-184C-9B83-2F09DAFB1C4D}" dt="2025-06-17T23:52:47.322" v="520" actId="2696"/>
        <pc:sldMkLst>
          <pc:docMk/>
          <pc:sldMk cId="3900453520" sldId="263"/>
        </pc:sldMkLst>
      </pc:sldChg>
      <pc:sldChg chg="del">
        <pc:chgData name="Lydia Fagan" userId="788633f1-ccc0-48a5-9825-26f9d7a0c32c" providerId="ADAL" clId="{A81F1E96-52AB-184C-9B83-2F09DAFB1C4D}" dt="2025-06-17T23:52:47.321" v="519" actId="2696"/>
        <pc:sldMkLst>
          <pc:docMk/>
          <pc:sldMk cId="3074464792" sldId="264"/>
        </pc:sldMkLst>
      </pc:sldChg>
      <pc:sldChg chg="del">
        <pc:chgData name="Lydia Fagan" userId="788633f1-ccc0-48a5-9825-26f9d7a0c32c" providerId="ADAL" clId="{A81F1E96-52AB-184C-9B83-2F09DAFB1C4D}" dt="2025-06-17T23:52:47.319" v="518" actId="2696"/>
        <pc:sldMkLst>
          <pc:docMk/>
          <pc:sldMk cId="4018918902" sldId="265"/>
        </pc:sldMkLst>
      </pc:sldChg>
      <pc:sldChg chg="del">
        <pc:chgData name="Lydia Fagan" userId="788633f1-ccc0-48a5-9825-26f9d7a0c32c" providerId="ADAL" clId="{A81F1E96-52AB-184C-9B83-2F09DAFB1C4D}" dt="2025-06-17T23:52:47.318" v="517" actId="2696"/>
        <pc:sldMkLst>
          <pc:docMk/>
          <pc:sldMk cId="3047714558" sldId="266"/>
        </pc:sldMkLst>
      </pc:sldChg>
      <pc:sldChg chg="del">
        <pc:chgData name="Lydia Fagan" userId="788633f1-ccc0-48a5-9825-26f9d7a0c32c" providerId="ADAL" clId="{A81F1E96-52AB-184C-9B83-2F09DAFB1C4D}" dt="2025-06-17T23:52:47.317" v="516" actId="2696"/>
        <pc:sldMkLst>
          <pc:docMk/>
          <pc:sldMk cId="3234659455" sldId="267"/>
        </pc:sldMkLst>
      </pc:sldChg>
      <pc:sldChg chg="del">
        <pc:chgData name="Lydia Fagan" userId="788633f1-ccc0-48a5-9825-26f9d7a0c32c" providerId="ADAL" clId="{A81F1E96-52AB-184C-9B83-2F09DAFB1C4D}" dt="2025-06-17T23:52:47.315" v="515" actId="2696"/>
        <pc:sldMkLst>
          <pc:docMk/>
          <pc:sldMk cId="2710959752" sldId="268"/>
        </pc:sldMkLst>
      </pc:sldChg>
      <pc:sldChg chg="del">
        <pc:chgData name="Lydia Fagan" userId="788633f1-ccc0-48a5-9825-26f9d7a0c32c" providerId="ADAL" clId="{A81F1E96-52AB-184C-9B83-2F09DAFB1C4D}" dt="2025-06-17T23:52:47.301" v="510" actId="2696"/>
        <pc:sldMkLst>
          <pc:docMk/>
          <pc:sldMk cId="2538503819" sldId="269"/>
        </pc:sldMkLst>
      </pc:sldChg>
      <pc:sldChg chg="modSp mod">
        <pc:chgData name="Lydia Fagan" userId="788633f1-ccc0-48a5-9825-26f9d7a0c32c" providerId="ADAL" clId="{A81F1E96-52AB-184C-9B83-2F09DAFB1C4D}" dt="2025-06-17T23:19:15.085" v="1" actId="1076"/>
        <pc:sldMkLst>
          <pc:docMk/>
          <pc:sldMk cId="94284138" sldId="270"/>
        </pc:sldMkLst>
      </pc:sldChg>
      <pc:sldChg chg="del">
        <pc:chgData name="Lydia Fagan" userId="788633f1-ccc0-48a5-9825-26f9d7a0c32c" providerId="ADAL" clId="{A81F1E96-52AB-184C-9B83-2F09DAFB1C4D}" dt="2025-06-17T23:52:47.290" v="508" actId="2696"/>
        <pc:sldMkLst>
          <pc:docMk/>
          <pc:sldMk cId="3712107162" sldId="271"/>
        </pc:sldMkLst>
      </pc:sldChg>
      <pc:sldChg chg="modSp mod">
        <pc:chgData name="Lydia Fagan" userId="788633f1-ccc0-48a5-9825-26f9d7a0c32c" providerId="ADAL" clId="{A81F1E96-52AB-184C-9B83-2F09DAFB1C4D}" dt="2025-06-17T23:19:38.135" v="6" actId="1076"/>
        <pc:sldMkLst>
          <pc:docMk/>
          <pc:sldMk cId="4294916852" sldId="273"/>
        </pc:sldMkLst>
        <pc:picChg chg="mod">
          <ac:chgData name="Lydia Fagan" userId="788633f1-ccc0-48a5-9825-26f9d7a0c32c" providerId="ADAL" clId="{A81F1E96-52AB-184C-9B83-2F09DAFB1C4D}" dt="2025-06-17T23:19:33.301" v="5" actId="1076"/>
          <ac:picMkLst>
            <pc:docMk/>
            <pc:sldMk cId="4294916852" sldId="273"/>
            <ac:picMk id="11" creationId="{3CF29B02-31A8-DC33-6E60-405D82BA2224}"/>
          </ac:picMkLst>
        </pc:picChg>
        <pc:picChg chg="mod">
          <ac:chgData name="Lydia Fagan" userId="788633f1-ccc0-48a5-9825-26f9d7a0c32c" providerId="ADAL" clId="{A81F1E96-52AB-184C-9B83-2F09DAFB1C4D}" dt="2025-06-17T23:19:24.638" v="3" actId="1076"/>
          <ac:picMkLst>
            <pc:docMk/>
            <pc:sldMk cId="4294916852" sldId="273"/>
            <ac:picMk id="19" creationId="{ACDB5EDA-D821-EDAF-5A63-44D30B45E11E}"/>
          </ac:picMkLst>
        </pc:picChg>
        <pc:picChg chg="mod">
          <ac:chgData name="Lydia Fagan" userId="788633f1-ccc0-48a5-9825-26f9d7a0c32c" providerId="ADAL" clId="{A81F1E96-52AB-184C-9B83-2F09DAFB1C4D}" dt="2025-06-17T23:19:38.135" v="6" actId="1076"/>
          <ac:picMkLst>
            <pc:docMk/>
            <pc:sldMk cId="4294916852" sldId="273"/>
            <ac:picMk id="23" creationId="{1D5D2E40-3A93-BA8E-3710-C4D644E20C8A}"/>
          </ac:picMkLst>
        </pc:picChg>
      </pc:sldChg>
      <pc:sldChg chg="del">
        <pc:chgData name="Lydia Fagan" userId="788633f1-ccc0-48a5-9825-26f9d7a0c32c" providerId="ADAL" clId="{A81F1E96-52AB-184C-9B83-2F09DAFB1C4D}" dt="2025-06-17T23:52:47.295" v="509" actId="2696"/>
        <pc:sldMkLst>
          <pc:docMk/>
          <pc:sldMk cId="3138443646" sldId="275"/>
        </pc:sldMkLst>
      </pc:sldChg>
      <pc:sldChg chg="addSp delSp modSp mod">
        <pc:chgData name="Lydia Fagan" userId="788633f1-ccc0-48a5-9825-26f9d7a0c32c" providerId="ADAL" clId="{A81F1E96-52AB-184C-9B83-2F09DAFB1C4D}" dt="2025-06-18T00:59:55.942" v="529" actId="1076"/>
        <pc:sldMkLst>
          <pc:docMk/>
          <pc:sldMk cId="561261499" sldId="276"/>
        </pc:sldMkLst>
      </pc:sldChg>
      <pc:sldChg chg="modSp new del mod">
        <pc:chgData name="Lydia Fagan" userId="788633f1-ccc0-48a5-9825-26f9d7a0c32c" providerId="ADAL" clId="{A81F1E96-52AB-184C-9B83-2F09DAFB1C4D}" dt="2025-06-17T23:52:47.272" v="506" actId="2696"/>
        <pc:sldMkLst>
          <pc:docMk/>
          <pc:sldMk cId="3308440355" sldId="277"/>
        </pc:sldMkLst>
      </pc:sldChg>
      <pc:sldChg chg="addSp delSp modSp add mod">
        <pc:chgData name="Lydia Fagan" userId="788633f1-ccc0-48a5-9825-26f9d7a0c32c" providerId="ADAL" clId="{A81F1E96-52AB-184C-9B83-2F09DAFB1C4D}" dt="2025-06-18T01:00:01.413" v="531"/>
        <pc:sldMkLst>
          <pc:docMk/>
          <pc:sldMk cId="3289385020" sldId="278"/>
        </pc:sldMkLst>
        <pc:picChg chg="add mod">
          <ac:chgData name="Lydia Fagan" userId="788633f1-ccc0-48a5-9825-26f9d7a0c32c" providerId="ADAL" clId="{A81F1E96-52AB-184C-9B83-2F09DAFB1C4D}" dt="2025-06-17T23:53:20.054" v="526"/>
          <ac:picMkLst>
            <pc:docMk/>
            <pc:sldMk cId="3289385020" sldId="278"/>
            <ac:picMk id="6" creationId="{C15895F3-0851-0EF2-175B-5C5943C64AFF}"/>
          </ac:picMkLst>
        </pc:picChg>
        <pc:picChg chg="add mod">
          <ac:chgData name="Lydia Fagan" userId="788633f1-ccc0-48a5-9825-26f9d7a0c32c" providerId="ADAL" clId="{A81F1E96-52AB-184C-9B83-2F09DAFB1C4D}" dt="2025-06-18T01:00:01.413" v="531"/>
          <ac:picMkLst>
            <pc:docMk/>
            <pc:sldMk cId="3289385020" sldId="278"/>
            <ac:picMk id="8" creationId="{C1D7EE1C-9D29-7140-9562-BD908AA414A4}"/>
          </ac:picMkLst>
        </pc:picChg>
      </pc:sldChg>
    </pc:docChg>
  </pc:docChgLst>
  <pc:docChgLst>
    <pc:chgData name="Lydia Fagan" userId="S::lydia.fagan@sydney.edu.au::73670f4d-3786-4a2a-8dfc-20a99adfbb71" providerId="AD" clId="Web-{B8DD9409-5864-4B96-9AA9-A14CF05232BF}"/>
    <pc:docChg chg="modSld">
      <pc:chgData name="Lydia Fagan" userId="S::lydia.fagan@sydney.edu.au::73670f4d-3786-4a2a-8dfc-20a99adfbb71" providerId="AD" clId="Web-{B8DD9409-5864-4B96-9AA9-A14CF05232BF}" dt="2025-07-08T01:54:13.118" v="3"/>
      <pc:docMkLst>
        <pc:docMk/>
      </pc:docMkLst>
      <pc:sldChg chg="modSp">
        <pc:chgData name="Lydia Fagan" userId="S::lydia.fagan@sydney.edu.au::73670f4d-3786-4a2a-8dfc-20a99adfbb71" providerId="AD" clId="Web-{B8DD9409-5864-4B96-9AA9-A14CF05232BF}" dt="2025-07-08T01:54:06.274" v="1" actId="1076"/>
        <pc:sldMkLst>
          <pc:docMk/>
          <pc:sldMk cId="561261499" sldId="276"/>
        </pc:sldMkLst>
      </pc:sldChg>
      <pc:sldChg chg="addSp delSp">
        <pc:chgData name="Lydia Fagan" userId="S::lydia.fagan@sydney.edu.au::73670f4d-3786-4a2a-8dfc-20a99adfbb71" providerId="AD" clId="Web-{B8DD9409-5864-4B96-9AA9-A14CF05232BF}" dt="2025-07-08T01:54:13.118" v="3"/>
        <pc:sldMkLst>
          <pc:docMk/>
          <pc:sldMk cId="3289385020" sldId="278"/>
        </pc:sldMkLst>
        <pc:picChg chg="add">
          <ac:chgData name="Lydia Fagan" userId="S::lydia.fagan@sydney.edu.au::73670f4d-3786-4a2a-8dfc-20a99adfbb71" providerId="AD" clId="Web-{B8DD9409-5864-4B96-9AA9-A14CF05232BF}" dt="2025-07-08T01:54:13.118" v="3"/>
          <ac:picMkLst>
            <pc:docMk/>
            <pc:sldMk cId="3289385020" sldId="278"/>
            <ac:picMk id="10" creationId="{A99E376F-E152-23AB-3CC5-7FFF631C3C90}"/>
          </ac:picMkLst>
        </pc:picChg>
      </pc:sldChg>
    </pc:docChg>
  </pc:docChgLst>
  <pc:docChgLst>
    <pc:chgData name="Lydia Fagan" userId="S::lydia.fagan@sydney.edu.au::73670f4d-3786-4a2a-8dfc-20a99adfbb71" providerId="AD" clId="Web-{5FD75EEB-3C2B-0FC5-ABDE-93C5D2157EDA}"/>
    <pc:docChg chg="modSld">
      <pc:chgData name="Lydia Fagan" userId="S::lydia.fagan@sydney.edu.au::73670f4d-3786-4a2a-8dfc-20a99adfbb71" providerId="AD" clId="Web-{5FD75EEB-3C2B-0FC5-ABDE-93C5D2157EDA}" dt="2025-07-10T22:25:30.675" v="0"/>
      <pc:docMkLst>
        <pc:docMk/>
      </pc:docMkLst>
      <pc:sldChg chg="modNotes">
        <pc:chgData name="Lydia Fagan" userId="S::lydia.fagan@sydney.edu.au::73670f4d-3786-4a2a-8dfc-20a99adfbb71" providerId="AD" clId="Web-{5FD75EEB-3C2B-0FC5-ABDE-93C5D2157EDA}" dt="2025-07-10T22:25:30.675" v="0"/>
        <pc:sldMkLst>
          <pc:docMk/>
          <pc:sldMk cId="4294916852" sldId="273"/>
        </pc:sldMkLst>
      </pc:sldChg>
    </pc:docChg>
  </pc:docChgLst>
  <pc:docChgLst>
    <pc:chgData name="Lydia Fagan" userId="S::lydia.fagan@sydney.edu.au::73670f4d-3786-4a2a-8dfc-20a99adfbb71" providerId="AD" clId="Web-{7C04F327-CED7-DC1D-B077-77AC5CDCE92A}"/>
    <pc:docChg chg="modSld">
      <pc:chgData name="Lydia Fagan" userId="S::lydia.fagan@sydney.edu.au::73670f4d-3786-4a2a-8dfc-20a99adfbb71" providerId="AD" clId="Web-{7C04F327-CED7-DC1D-B077-77AC5CDCE92A}" dt="2025-07-10T03:39:59.520" v="0"/>
      <pc:docMkLst>
        <pc:docMk/>
      </pc:docMkLst>
      <pc:sldChg chg="modSp">
        <pc:chgData name="Lydia Fagan" userId="S::lydia.fagan@sydney.edu.au::73670f4d-3786-4a2a-8dfc-20a99adfbb71" providerId="AD" clId="Web-{7C04F327-CED7-DC1D-B077-77AC5CDCE92A}" dt="2025-07-10T03:39:59.520" v="0"/>
        <pc:sldMkLst>
          <pc:docMk/>
          <pc:sldMk cId="4294916852" sldId="273"/>
        </pc:sldMkLst>
        <pc:picChg chg="ord">
          <ac:chgData name="Lydia Fagan" userId="S::lydia.fagan@sydney.edu.au::73670f4d-3786-4a2a-8dfc-20a99adfbb71" providerId="AD" clId="Web-{7C04F327-CED7-DC1D-B077-77AC5CDCE92A}" dt="2025-07-10T03:39:59.520" v="0"/>
          <ac:picMkLst>
            <pc:docMk/>
            <pc:sldMk cId="4294916852" sldId="273"/>
            <ac:picMk id="19" creationId="{ACDB5EDA-D821-EDAF-5A63-44D30B45E11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FCA00-12BF-5A42-8AFA-C5F084F1CB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CA36AA-7196-1C44-A14D-E611C4EB7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164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share?selection.family=DynaPuff:wght@400..700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Heading font is DynaPuff, which you can download </a:t>
            </a:r>
            <a:r>
              <a:rPr lang="en-US" dirty="0">
                <a:hlinkClick r:id="rId3"/>
              </a:rPr>
              <a:t>here</a:t>
            </a:r>
            <a:r>
              <a:rPr lang="en-US"/>
              <a:t> if you would like to edit these slides.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CA36AA-7196-1C44-A14D-E611C4EB75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88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F03F6-8D96-7841-95F1-D107966CFE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96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3D83-B1A3-5E78-0C9D-4F785547A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j-lt"/>
                <a:ea typeface="DynaPuff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6B1DC3-44A2-3D78-7018-9DFE24EEC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  <a:ea typeface="EB Garamond Medium" pitchFamily="2" charset="0"/>
                <a:cs typeface="EB Garamond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5F346-8699-A969-FDB0-A93EB3AE0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5BF7D-2FE1-AA0B-65B3-8F5426BB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B1A3D-3325-82E4-70C3-A111A849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7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9642C3-24EE-326A-5F5B-ED0162AD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893410-54E2-E259-A336-28A0B0496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19E0E-E5FF-413E-9D9B-3E7F70C3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3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C0EF-7017-6CA4-80D0-F451EE8F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EE478-92D6-1D9F-D228-2D2A02B10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F202E-885F-D5C7-1652-98B06CB75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85423-39A7-9C7D-6248-E6BD4F155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1DF74-6036-73E3-432A-E84D6941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74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33937D-7E62-0E1B-BAD6-795831AD0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9DF41D-0018-8F5D-7543-3C12E72F8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E2C4E-7B6A-EE07-57A8-0E8C4AA95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93944-A9C8-B5ED-4DBA-D7D8764FF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60635-0570-2583-57E8-B99D00A6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18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6B1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  <a:lvl2pPr>
              <a:defRPr>
                <a:solidFill>
                  <a:srgbClr val="A21313"/>
                </a:solidFill>
              </a:defRPr>
            </a:lvl2pPr>
            <a:lvl3pPr>
              <a:defRPr>
                <a:solidFill>
                  <a:srgbClr val="A21313"/>
                </a:solidFill>
              </a:defRPr>
            </a:lvl3pPr>
            <a:lvl4pPr>
              <a:defRPr>
                <a:solidFill>
                  <a:srgbClr val="A21313"/>
                </a:solidFill>
              </a:defRPr>
            </a:lvl4pPr>
            <a:lvl5pPr>
              <a:defRPr>
                <a:solidFill>
                  <a:srgbClr val="A213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1070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C23F-DEBA-F304-22EA-9B890AB9A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B13E8-3240-B092-1FDC-F249685D5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5E2D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2C004-3A1E-BBD7-2808-F70905E5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4A312-9243-8B5F-C9A3-12A818FEB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28779-7A17-CAA6-19C2-67FFB72E0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2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168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33FC4-BC6D-0912-49C0-B4AAE666C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CF127-57E2-69B0-F4F4-6C037DE05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68F07-C0CB-782C-93C7-471B30C35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B20B5-F78A-EF16-4955-16FD53E43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7A594-8260-07EA-4CF6-41EF43FE0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FF4E6-1847-E2EC-4FE9-B4871F2AB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3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F2BC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CB46F-C2E7-D2F7-9CD5-9E4391D60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1FCFA-73B6-3C5C-CE83-6FE5B5666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8BCCD-5834-E67A-BF3C-7E6D1BEA0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B59D2B-C389-1385-DBB5-AD88B888C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71E2C3-1C73-24D8-D129-F55AC66B5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DCA8C1-586E-447D-BF17-580202C5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8DAA72-F716-4951-E9CB-5AD6A15D6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A10D60-0052-1A1D-83DC-A9B12B2A9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4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9842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E8200-8383-8031-DE6A-EBCF4647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6B1B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B421BE-FAD0-3010-3651-1D42DA0B0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E91AF8-2DEE-C706-7B30-7030D701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6CA7BC-72FA-2DAE-A445-F304C610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7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D24B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676AA-BFFD-8804-71C0-68CCE6951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CF5F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BA343-EFBC-F8A1-3375-BE019185C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FCF5F1"/>
                </a:solidFill>
              </a:defRPr>
            </a:lvl1pPr>
            <a:lvl2pPr>
              <a:defRPr sz="2800">
                <a:solidFill>
                  <a:srgbClr val="FCF5F1"/>
                </a:solidFill>
              </a:defRPr>
            </a:lvl2pPr>
            <a:lvl3pPr>
              <a:defRPr sz="2400">
                <a:solidFill>
                  <a:srgbClr val="FCF5F1"/>
                </a:solidFill>
              </a:defRPr>
            </a:lvl3pPr>
            <a:lvl4pPr>
              <a:defRPr sz="2000">
                <a:solidFill>
                  <a:srgbClr val="FCF5F1"/>
                </a:solidFill>
              </a:defRPr>
            </a:lvl4pPr>
            <a:lvl5pPr>
              <a:defRPr sz="2000">
                <a:solidFill>
                  <a:srgbClr val="FCF5F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1226BF-9488-47B9-4D5E-DE39C1E83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D877B-40D6-A261-A88C-E9E96D6AB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CF560-EA46-FF22-9A0E-104A95C8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1B750-9671-F72D-1011-1BB167BF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7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D495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91618-0922-B6C5-908E-AC07105A9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5386D-EC08-BDED-4D7C-75E2CD5C6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FCF5F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FD397B-EE66-2898-E815-91F7AC6F3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CB14A-265A-414C-4E0C-7135F5D46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BDD7E-9CD2-551F-FCF3-176A55A5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3D086-E714-4BB9-B68C-49B6B1AC5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9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73AA17-7421-9A17-7E0D-F2E694B7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C0A64-AED4-A289-2381-F04B315B8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BFBC3-35A9-965B-FF44-8849B86906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A1F-1218-4C99-A8ED-3007CBBDC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33947-C8B9-575C-2555-ED88928DA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8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5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DynaPuff" pitchFamily="2" charset="7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ACDB5EDA-D821-EDAF-5A63-44D30B45E11E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1000"/>
          </a:blip>
          <a:stretch>
            <a:fillRect/>
          </a:stretch>
        </p:blipFill>
        <p:spPr>
          <a:xfrm rot="21350743">
            <a:off x="2694467" y="890796"/>
            <a:ext cx="8400479" cy="287005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98185D6-9AF8-61D4-1D05-776044CBD3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4785" y="121614"/>
            <a:ext cx="2730500" cy="23622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8341A11-6CD0-6BF5-CB28-2EE0FB1A45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84447" y="1853530"/>
            <a:ext cx="3835400" cy="3835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CF29B02-31A8-DC33-6E60-405D82BA22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760507">
            <a:off x="454253" y="1492919"/>
            <a:ext cx="2641600" cy="31877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D3D8BD5-8E30-1918-4BBE-5D5A2EB587A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852988">
            <a:off x="8547050" y="2498121"/>
            <a:ext cx="1511300" cy="17272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BE8AD6E-1CD2-FE86-17C5-69059DEC565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5720367">
            <a:off x="8022677" y="3154995"/>
            <a:ext cx="4565619" cy="397289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F0453FB-D25F-D5D6-3DAE-6811A82A5BF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3385" y="5023025"/>
            <a:ext cx="2733194" cy="263171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6CD6E7E-3876-AB1F-F36C-9A447D1CA4D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683056" y="5141440"/>
            <a:ext cx="2013958" cy="221261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AE87818-FD3B-FA94-6543-A2DFD764C77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52673" y="3771230"/>
            <a:ext cx="1447800" cy="21717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C1FBBA2-4E9F-1D45-7C98-ACE6596D02F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20498112">
            <a:off x="5269392" y="5938425"/>
            <a:ext cx="2763947" cy="288136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D5D2E40-3A93-BA8E-3710-C4D644E20C8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18401757">
            <a:off x="6385712" y="-545292"/>
            <a:ext cx="1288436" cy="13693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1BE5FBC-718E-4F76-1DC8-1FDF5AACC76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73385" y="139358"/>
            <a:ext cx="10991435" cy="178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916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2796F764-90B6-1C9D-61A0-9876DB66E8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382" y="2975175"/>
            <a:ext cx="10562669" cy="130787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8DA37-6224-BA06-9FAA-D1D07D3379E5}"/>
              </a:ext>
            </a:extLst>
          </p:cNvPr>
          <p:cNvSpPr txBox="1">
            <a:spLocks/>
          </p:cNvSpPr>
          <p:nvPr/>
        </p:nvSpPr>
        <p:spPr>
          <a:xfrm>
            <a:off x="838199" y="2161795"/>
            <a:ext cx="10515600" cy="103368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>
                <a:effectLst/>
                <a:latin typeface="+mn-lt"/>
              </a:rPr>
              <a:t>Students explore why and how they can call in problematic behaviour. </a:t>
            </a:r>
            <a:endParaRPr lang="en-US">
              <a:latin typeface="+mn-lt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6142B5D-E9CF-2270-EA51-49791E3DBA2C}"/>
              </a:ext>
            </a:extLst>
          </p:cNvPr>
          <p:cNvSpPr txBox="1">
            <a:spLocks/>
          </p:cNvSpPr>
          <p:nvPr/>
        </p:nvSpPr>
        <p:spPr>
          <a:xfrm>
            <a:off x="838199" y="4062744"/>
            <a:ext cx="10515600" cy="1851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>
                <a:effectLst/>
                <a:latin typeface="+mn-lt"/>
              </a:rPr>
              <a:t>Students explain the difference between calling someone out and in and why this is important. 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>
                <a:effectLst/>
                <a:latin typeface="+mn-lt"/>
              </a:rPr>
              <a:t>Students develop strategies to call in problematic behaviour. </a:t>
            </a:r>
            <a:endParaRPr lang="en-US"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B31954-F9D7-7359-9964-FECE093E41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8736" y="2901950"/>
            <a:ext cx="1320800" cy="1054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C569E7-20C5-3C68-B99A-FC4C87AEC1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9765657">
            <a:off x="10278654" y="-493599"/>
            <a:ext cx="2150291" cy="20330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B2036A-985B-B316-9F55-CDF9BE1674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281" y="402598"/>
            <a:ext cx="1455835" cy="10676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EE1913-6D5D-091B-0F0B-C00A70E88C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2985188">
            <a:off x="-29688" y="5913045"/>
            <a:ext cx="6606073" cy="33895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59771E-5656-C456-9A97-899571FA925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8347010">
            <a:off x="1560026" y="-53194"/>
            <a:ext cx="631866" cy="8204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BAD0E4B-7E73-7E11-52A4-484BCC0569F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4382" y="1080056"/>
            <a:ext cx="10515600" cy="130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476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276BD44-8850-A6DD-7391-3CEF595BAF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2E152-645D-F8AD-8870-98F6739465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4426" y="1056705"/>
            <a:ext cx="5181600" cy="479045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>
                <a:solidFill>
                  <a:schemeClr val="tx1"/>
                </a:solidFill>
                <a:effectLst/>
                <a:latin typeface="+mn-lt"/>
                <a:ea typeface="EB Garamond Medium" pitchFamily="2" charset="0"/>
                <a:cs typeface="EB Garamond Medium" pitchFamily="2" charset="0"/>
              </a:rPr>
              <a:t>I’m curious. What was your intention when you said that?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>
                <a:solidFill>
                  <a:schemeClr val="tx1"/>
                </a:solidFill>
                <a:effectLst/>
                <a:latin typeface="+mn-lt"/>
                <a:ea typeface="EB Garamond Medium" pitchFamily="2" charset="0"/>
                <a:cs typeface="EB Garamond Medium" pitchFamily="2" charset="0"/>
              </a:rPr>
              <a:t>How might the impact of your words or actions differ from your intent?  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>
                <a:solidFill>
                  <a:schemeClr val="tx1"/>
                </a:solidFill>
                <a:effectLst/>
                <a:latin typeface="+mn-lt"/>
                <a:ea typeface="EB Garamond Medium" pitchFamily="2" charset="0"/>
                <a:cs typeface="EB Garamond Medium" pitchFamily="2" charset="0"/>
              </a:rPr>
              <a:t>How might someone else see this differently? Is it possible that someone else might misinterpret your words/actions?  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>
                <a:solidFill>
                  <a:schemeClr val="tx1"/>
                </a:solidFill>
                <a:effectLst/>
                <a:latin typeface="+mn-lt"/>
                <a:ea typeface="EB Garamond Medium" pitchFamily="2" charset="0"/>
                <a:cs typeface="EB Garamond Medium" pitchFamily="2" charset="0"/>
              </a:rPr>
              <a:t>Why do you think that is the case? Why do you believe that to be true? 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>
                <a:solidFill>
                  <a:schemeClr val="tx1"/>
                </a:solidFill>
                <a:effectLst/>
                <a:latin typeface="+mn-lt"/>
                <a:ea typeface="EB Garamond Medium" pitchFamily="2" charset="0"/>
                <a:cs typeface="EB Garamond Medium" pitchFamily="2" charset="0"/>
              </a:rPr>
              <a:t>What is making you the most fearful, nervous, uncomfortable, or worried?</a:t>
            </a:r>
            <a:r>
              <a:rPr lang="en-US" sz="2000">
                <a:solidFill>
                  <a:schemeClr val="tx1"/>
                </a:solidFill>
                <a:effectLst/>
                <a:latin typeface="+mn-lt"/>
              </a:rPr>
              <a:t> </a:t>
            </a:r>
            <a:endParaRPr lang="en-US" sz="20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E8313B-CC03-BC60-070E-A9345A6710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92472" y="1056705"/>
            <a:ext cx="5181600" cy="516731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>
                <a:solidFill>
                  <a:schemeClr val="tx1"/>
                </a:solidFill>
                <a:effectLst/>
                <a:latin typeface="+mn-lt"/>
              </a:rPr>
              <a:t>That’s not our culture here. Those aren’t our values.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>
                <a:solidFill>
                  <a:schemeClr val="tx1"/>
                </a:solidFill>
                <a:effectLst/>
                <a:latin typeface="+mn-lt"/>
              </a:rPr>
              <a:t>I don’t find that funny. Tell me why that’s funny to you.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>
                <a:solidFill>
                  <a:schemeClr val="tx1"/>
                </a:solidFill>
                <a:effectLst/>
                <a:latin typeface="+mn-lt"/>
              </a:rPr>
              <a:t>It sounded like you said ______. Is that what you really meant?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>
                <a:solidFill>
                  <a:schemeClr val="tx1"/>
                </a:solidFill>
                <a:effectLst/>
                <a:latin typeface="+mn-lt"/>
              </a:rPr>
              <a:t>I need to push back against that. I disagree. I don’t see it that way.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>
                <a:solidFill>
                  <a:schemeClr val="tx1"/>
                </a:solidFill>
                <a:effectLst/>
                <a:latin typeface="+mn-lt"/>
              </a:rPr>
              <a:t>I need you to know how your comment just landed on me.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>
                <a:solidFill>
                  <a:schemeClr val="tx1"/>
                </a:solidFill>
                <a:effectLst/>
                <a:latin typeface="+mn-lt"/>
              </a:rPr>
              <a:t>It sounds like you’re making some assumptions that we need to unpack a bit.</a:t>
            </a:r>
            <a:endParaRPr lang="en-US" sz="200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4046A2C-BC7C-CB75-EEBB-3737B38C64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218196">
            <a:off x="11256210" y="1364026"/>
            <a:ext cx="3251200" cy="25654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E91C905-AB3F-F979-2459-23DEBBE5E5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49658" y="2897661"/>
            <a:ext cx="1376596" cy="146727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81943C0-C985-BF78-B56C-AF0B71E35F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491640">
            <a:off x="-27321" y="-162191"/>
            <a:ext cx="895615" cy="10258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C01AA25-8118-0760-6FC9-BA9B9620FA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7253453">
            <a:off x="10438744" y="6008709"/>
            <a:ext cx="1231900" cy="1219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5E320E7-A520-AF1D-B9AD-9192449EC7D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8957" y="-37855"/>
            <a:ext cx="484962" cy="558317"/>
          </a:xfrm>
          <a:prstGeom prst="rect">
            <a:avLst/>
          </a:prstGeom>
        </p:spPr>
      </p:pic>
      <p:pic>
        <p:nvPicPr>
          <p:cNvPr id="10" name="Picture 9" descr="A blue line on a black background&#10;&#10;AI-generated content may be incorrect.">
            <a:extLst>
              <a:ext uri="{FF2B5EF4-FFF2-40B4-BE49-F238E27FC236}">
                <a16:creationId xmlns:a16="http://schemas.microsoft.com/office/drawing/2014/main" id="{937F291E-2724-CF69-ED31-D065EE15E2C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000695" flipH="1">
            <a:off x="4975393" y="-400242"/>
            <a:ext cx="1712436" cy="74001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FA11F2-DBEE-11AE-987E-ACE8852FC2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0375" y="189068"/>
            <a:ext cx="5467943" cy="132556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2495133-AA6A-A3A5-6001-890BC8B0E73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7526" y="186791"/>
            <a:ext cx="5552132" cy="132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512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D5E3B2-CC93-4AF8-1CF6-6FD044B266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DAFBD-B7B3-6FF2-BB71-AB46F1FBC3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4426" y="1056705"/>
            <a:ext cx="5181600" cy="479045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>
                <a:solidFill>
                  <a:schemeClr val="tx1"/>
                </a:solidFill>
                <a:effectLst/>
                <a:latin typeface="+mn-lt"/>
                <a:ea typeface="EB Garamond Medium" pitchFamily="2" charset="0"/>
                <a:cs typeface="EB Garamond Medium" pitchFamily="2" charset="0"/>
              </a:rPr>
              <a:t>I’m curious. What was your intention when you said that?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>
                <a:solidFill>
                  <a:schemeClr val="tx1"/>
                </a:solidFill>
                <a:effectLst/>
                <a:latin typeface="+mn-lt"/>
                <a:ea typeface="EB Garamond Medium" pitchFamily="2" charset="0"/>
                <a:cs typeface="EB Garamond Medium" pitchFamily="2" charset="0"/>
              </a:rPr>
              <a:t>How might the impact of your words or actions differ from your intent?  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>
                <a:solidFill>
                  <a:schemeClr val="tx1"/>
                </a:solidFill>
                <a:effectLst/>
                <a:latin typeface="+mn-lt"/>
                <a:ea typeface="EB Garamond Medium" pitchFamily="2" charset="0"/>
                <a:cs typeface="EB Garamond Medium" pitchFamily="2" charset="0"/>
              </a:rPr>
              <a:t>How might someone else see this differently? Is it possible that someone else might misinterpret your words/actions?  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>
                <a:solidFill>
                  <a:schemeClr val="tx1"/>
                </a:solidFill>
                <a:effectLst/>
                <a:latin typeface="+mn-lt"/>
                <a:ea typeface="EB Garamond Medium" pitchFamily="2" charset="0"/>
                <a:cs typeface="EB Garamond Medium" pitchFamily="2" charset="0"/>
              </a:rPr>
              <a:t>Why do you think that is the case? Why do you believe that to be true? 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>
                <a:solidFill>
                  <a:schemeClr val="tx1"/>
                </a:solidFill>
                <a:effectLst/>
                <a:latin typeface="+mn-lt"/>
                <a:ea typeface="EB Garamond Medium" pitchFamily="2" charset="0"/>
                <a:cs typeface="EB Garamond Medium" pitchFamily="2" charset="0"/>
              </a:rPr>
              <a:t>What is making you the most fearful, nervous, uncomfortable, or worried?</a:t>
            </a:r>
            <a:r>
              <a:rPr lang="en-US" sz="2000">
                <a:solidFill>
                  <a:schemeClr val="tx1"/>
                </a:solidFill>
                <a:effectLst/>
                <a:latin typeface="+mn-lt"/>
              </a:rPr>
              <a:t> </a:t>
            </a:r>
            <a:endParaRPr lang="en-US" sz="20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016194-9E27-26BE-A372-3D5A2D09E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92472" y="1056705"/>
            <a:ext cx="5181600" cy="516731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>
                <a:solidFill>
                  <a:schemeClr val="tx1"/>
                </a:solidFill>
                <a:effectLst/>
                <a:latin typeface="+mn-lt"/>
              </a:rPr>
              <a:t>That’s not our culture here. Those aren’t our values.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>
                <a:solidFill>
                  <a:schemeClr val="tx1"/>
                </a:solidFill>
                <a:effectLst/>
                <a:latin typeface="+mn-lt"/>
              </a:rPr>
              <a:t>I don’t find that funny. Tell me why that’s funny to you.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>
                <a:solidFill>
                  <a:schemeClr val="tx1"/>
                </a:solidFill>
                <a:effectLst/>
                <a:latin typeface="+mn-lt"/>
              </a:rPr>
              <a:t>It sounded like you said ______. Is that what you really meant?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>
                <a:solidFill>
                  <a:schemeClr val="tx1"/>
                </a:solidFill>
                <a:effectLst/>
                <a:latin typeface="+mn-lt"/>
              </a:rPr>
              <a:t>I need to push back against that. I disagree. I don’t see it that way.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>
                <a:solidFill>
                  <a:schemeClr val="tx1"/>
                </a:solidFill>
                <a:effectLst/>
                <a:latin typeface="+mn-lt"/>
              </a:rPr>
              <a:t>I need you to know how your comment just landed on me.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>
                <a:solidFill>
                  <a:schemeClr val="tx1"/>
                </a:solidFill>
                <a:effectLst/>
                <a:latin typeface="+mn-lt"/>
              </a:rPr>
              <a:t>It sounds like you’re making some assumptions that we need to unpack a bit.</a:t>
            </a:r>
            <a:endParaRPr lang="en-US" sz="200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7BB5611-8BFF-625F-8747-BD861AB73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218196">
            <a:off x="11256210" y="1364026"/>
            <a:ext cx="3251200" cy="25654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3817454-3154-EF71-2B50-74527BA462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49658" y="2897661"/>
            <a:ext cx="1376596" cy="146727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F3703B5-6880-2745-961A-3275AB945A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491640">
            <a:off x="-27321" y="-162191"/>
            <a:ext cx="895615" cy="102582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2DCB66D-5B45-F579-F89A-DE979B30FBCD}"/>
              </a:ext>
            </a:extLst>
          </p:cNvPr>
          <p:cNvSpPr txBox="1"/>
          <p:nvPr/>
        </p:nvSpPr>
        <p:spPr>
          <a:xfrm>
            <a:off x="814159" y="5061828"/>
            <a:ext cx="3471882" cy="1634490"/>
          </a:xfrm>
          <a:prstGeom prst="roundRect">
            <a:avLst/>
          </a:prstGeom>
          <a:solidFill>
            <a:srgbClr val="FFF8E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>
                <a:ea typeface="EB Garamond Medium" pitchFamily="2" charset="0"/>
                <a:cs typeface="EB Garamond Medium" pitchFamily="2" charset="0"/>
              </a:rPr>
              <a:t>How could you say things like these to:</a:t>
            </a:r>
          </a:p>
          <a:p>
            <a:pPr marL="342900" indent="-342900">
              <a:buFont typeface="+mj-lt"/>
              <a:buAutoNum type="arabicPeriod"/>
            </a:pPr>
            <a:r>
              <a:rPr lang="en-US">
                <a:ea typeface="EB Garamond Medium" pitchFamily="2" charset="0"/>
                <a:cs typeface="EB Garamond Medium" pitchFamily="2" charset="0"/>
              </a:rPr>
              <a:t>Close friends</a:t>
            </a:r>
          </a:p>
          <a:p>
            <a:pPr marL="342900" indent="-342900">
              <a:buFont typeface="+mj-lt"/>
              <a:buAutoNum type="arabicPeriod"/>
            </a:pPr>
            <a:r>
              <a:rPr lang="en-US">
                <a:ea typeface="EB Garamond Medium" pitchFamily="2" charset="0"/>
                <a:cs typeface="EB Garamond Medium" pitchFamily="2" charset="0"/>
              </a:rPr>
              <a:t>Classmates</a:t>
            </a:r>
          </a:p>
          <a:p>
            <a:pPr marL="342900" indent="-342900">
              <a:buFont typeface="+mj-lt"/>
              <a:buAutoNum type="arabicPeriod"/>
            </a:pPr>
            <a:r>
              <a:rPr lang="en-US">
                <a:ea typeface="EB Garamond Medium" pitchFamily="2" charset="0"/>
                <a:cs typeface="EB Garamond Medium" pitchFamily="2" charset="0"/>
              </a:rPr>
              <a:t>Teachers/Manager at work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5895F3-0851-0EF2-175B-5C5943C64A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7253453">
            <a:off x="10438744" y="6008709"/>
            <a:ext cx="1231900" cy="1219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1D7EE1C-9D29-7140-9562-BD908AA414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8957" y="-37855"/>
            <a:ext cx="484962" cy="558317"/>
          </a:xfrm>
          <a:prstGeom prst="rect">
            <a:avLst/>
          </a:prstGeom>
        </p:spPr>
      </p:pic>
      <p:pic>
        <p:nvPicPr>
          <p:cNvPr id="10" name="Picture 9" descr="A blue line on a black background&#10;&#10;AI-generated content may be incorrect.">
            <a:extLst>
              <a:ext uri="{FF2B5EF4-FFF2-40B4-BE49-F238E27FC236}">
                <a16:creationId xmlns:a16="http://schemas.microsoft.com/office/drawing/2014/main" id="{A99E376F-E152-23AB-3CC5-7FFF631C3C9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000695" flipH="1">
            <a:off x="4975393" y="-400242"/>
            <a:ext cx="1712436" cy="74001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6D6A917-8207-C79B-5E05-24BAF209FCE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0375" y="189068"/>
            <a:ext cx="5467943" cy="132556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48963B9-026A-3928-4D46-5BC6C5C096F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7526" y="186791"/>
            <a:ext cx="5552132" cy="132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385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TIR">
      <a:dk1>
        <a:srgbClr val="000000"/>
      </a:dk1>
      <a:lt1>
        <a:srgbClr val="FFFFFF"/>
      </a:lt1>
      <a:dk2>
        <a:srgbClr val="D14B17"/>
      </a:dk2>
      <a:lt2>
        <a:srgbClr val="FBF5F1"/>
      </a:lt2>
      <a:accent1>
        <a:srgbClr val="F1BC4C"/>
      </a:accent1>
      <a:accent2>
        <a:srgbClr val="0E6FB9"/>
      </a:accent2>
      <a:accent3>
        <a:srgbClr val="148646"/>
      </a:accent3>
      <a:accent4>
        <a:srgbClr val="9742A7"/>
      </a:accent4>
      <a:accent5>
        <a:srgbClr val="F5B1BE"/>
      </a:accent5>
      <a:accent6>
        <a:srgbClr val="EA561D"/>
      </a:accent6>
      <a:hlink>
        <a:srgbClr val="000000"/>
      </a:hlink>
      <a:folHlink>
        <a:srgbClr val="0000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IR Design Assests Powerpoint" id="{9B0CCD82-C217-9048-AB9B-89B516671DE4}" vid="{7F0E9345-B9ED-BE42-AEEF-7F2B46CF37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3b6231-e375-43c2-81d2-110bb3acd352" xsi:nil="true"/>
    <lcf76f155ced4ddcb4097134ff3c332f xmlns="454559df-0538-46b5-912a-ca2478e3fb6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B9150D7592404CA962AC95FB54FF86" ma:contentTypeVersion="19" ma:contentTypeDescription="Create a new document." ma:contentTypeScope="" ma:versionID="1d402fdc8952a18cd1311094cd0cac94">
  <xsd:schema xmlns:xsd="http://www.w3.org/2001/XMLSchema" xmlns:xs="http://www.w3.org/2001/XMLSchema" xmlns:p="http://schemas.microsoft.com/office/2006/metadata/properties" xmlns:ns2="454559df-0538-46b5-912a-ca2478e3fb6e" xmlns:ns3="093b6231-e375-43c2-81d2-110bb3acd352" targetNamespace="http://schemas.microsoft.com/office/2006/metadata/properties" ma:root="true" ma:fieldsID="e1d2376890bc6f417f0c0579f0554a75" ns2:_="" ns3:_="">
    <xsd:import namespace="454559df-0538-46b5-912a-ca2478e3fb6e"/>
    <xsd:import namespace="093b6231-e375-43c2-81d2-110bb3acd3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559df-0538-46b5-912a-ca2478e3fb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b492977-2dea-498c-99b4-1555f3d0d9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3b6231-e375-43c2-81d2-110bb3acd35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2deddc0-da0d-4b9f-b3fd-cfff009cc39e}" ma:internalName="TaxCatchAll" ma:showField="CatchAllData" ma:web="093b6231-e375-43c2-81d2-110bb3acd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D69BD3-5771-445B-B568-CA6E40167800}">
  <ds:schemaRefs>
    <ds:schemaRef ds:uri="093b6231-e375-43c2-81d2-110bb3acd352"/>
    <ds:schemaRef ds:uri="454559df-0538-46b5-912a-ca2478e3fb6e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F820278-286F-4C20-AFFD-0F7DD5AB47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6088D3-A3D3-451C-B5C1-CE4D96AFA3AF}">
  <ds:schemaRefs>
    <ds:schemaRef ds:uri="093b6231-e375-43c2-81d2-110bb3acd352"/>
    <ds:schemaRef ds:uri="454559df-0538-46b5-912a-ca2478e3fb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383</Words>
  <Application>Microsoft Office PowerPoint</Application>
  <PresentationFormat>Widescreen</PresentationFormat>
  <Paragraphs>30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Lydia Fagan</dc:creator>
  <cp:lastModifiedBy>Lydia Fagan</cp:lastModifiedBy>
  <cp:revision>3</cp:revision>
  <dcterms:created xsi:type="dcterms:W3CDTF">2025-06-17T23:08:30Z</dcterms:created>
  <dcterms:modified xsi:type="dcterms:W3CDTF">2025-07-10T22:25:31Z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0x010100F6B9150D7592404CA962AC95FB54FF86</vt:lpwstr>
  </property>
  <property fmtid="{D5CDD505-2E9C-101B-9397-08002B2CF9AE}" pid="3" name="MediaServiceImageTags">
    <vt:lpwstr/>
  </property>
</Properties>
</file>