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73" r:id="rId5"/>
    <p:sldId id="281" r:id="rId6"/>
    <p:sldId id="276" r:id="rId7"/>
    <p:sldId id="277" r:id="rId8"/>
    <p:sldId id="278" r:id="rId9"/>
    <p:sldId id="279"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D485"/>
    <a:srgbClr val="FCF5F1"/>
    <a:srgbClr val="F5E2D3"/>
    <a:srgbClr val="D49550"/>
    <a:srgbClr val="D24B17"/>
    <a:srgbClr val="F6B1BF"/>
    <a:srgbClr val="9842A7"/>
    <a:srgbClr val="C54413"/>
    <a:srgbClr val="F2BC4C"/>
    <a:srgbClr val="168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A922F7-02EE-3423-30E0-15BAC96811D6}" v="2" dt="2025-07-10T06:40:41.593"/>
    <p1510:client id="{E994BB09-1FF4-0642-94A6-E9D37C7D718B}" v="101" dt="2025-07-10T06:22:29.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Fagan" userId="S::lydia.fagan@sydney.edu.au::73670f4d-3786-4a2a-8dfc-20a99adfbb71" providerId="AD" clId="Web-{613B073A-B0DA-33F5-0001-83D8A5C00EC2}"/>
    <pc:docChg chg="modSld">
      <pc:chgData name="Lydia Fagan" userId="S::lydia.fagan@sydney.edu.au::73670f4d-3786-4a2a-8dfc-20a99adfbb71" providerId="AD" clId="Web-{613B073A-B0DA-33F5-0001-83D8A5C00EC2}" dt="2025-07-10T22:28:21.763" v="0"/>
      <pc:docMkLst>
        <pc:docMk/>
      </pc:docMkLst>
      <pc:sldChg chg="modNotes">
        <pc:chgData name="Lydia Fagan" userId="S::lydia.fagan@sydney.edu.au::73670f4d-3786-4a2a-8dfc-20a99adfbb71" providerId="AD" clId="Web-{613B073A-B0DA-33F5-0001-83D8A5C00EC2}" dt="2025-07-10T22:28:21.763" v="0"/>
        <pc:sldMkLst>
          <pc:docMk/>
          <pc:sldMk cId="4294916852" sldId="273"/>
        </pc:sldMkLst>
      </pc:sldChg>
    </pc:docChg>
  </pc:docChgLst>
  <pc:docChgLst>
    <pc:chgData name="Lydia Fagan" userId="788633f1-ccc0-48a5-9825-26f9d7a0c32c" providerId="ADAL" clId="{B49EDB6E-572D-5742-9B0A-2509A95FE103}"/>
    <pc:docChg chg="undo custSel addSld delSld modSld">
      <pc:chgData name="Lydia Fagan" userId="788633f1-ccc0-48a5-9825-26f9d7a0c32c" providerId="ADAL" clId="{B49EDB6E-572D-5742-9B0A-2509A95FE103}" dt="2025-06-17T06:24:37.240" v="306" actId="2696"/>
      <pc:docMkLst>
        <pc:docMk/>
      </pc:docMkLst>
      <pc:sldChg chg="modSp del mod">
        <pc:chgData name="Lydia Fagan" userId="788633f1-ccc0-48a5-9825-26f9d7a0c32c" providerId="ADAL" clId="{B49EDB6E-572D-5742-9B0A-2509A95FE103}" dt="2025-06-17T06:24:37.223" v="297" actId="2696"/>
        <pc:sldMkLst>
          <pc:docMk/>
          <pc:sldMk cId="2316358730" sldId="257"/>
        </pc:sldMkLst>
      </pc:sldChg>
      <pc:sldChg chg="del">
        <pc:chgData name="Lydia Fagan" userId="788633f1-ccc0-48a5-9825-26f9d7a0c32c" providerId="ADAL" clId="{B49EDB6E-572D-5742-9B0A-2509A95FE103}" dt="2025-06-17T06:24:37.217" v="295" actId="2696"/>
        <pc:sldMkLst>
          <pc:docMk/>
          <pc:sldMk cId="558986874" sldId="258"/>
        </pc:sldMkLst>
      </pc:sldChg>
      <pc:sldChg chg="del">
        <pc:chgData name="Lydia Fagan" userId="788633f1-ccc0-48a5-9825-26f9d7a0c32c" providerId="ADAL" clId="{B49EDB6E-572D-5742-9B0A-2509A95FE103}" dt="2025-06-17T06:24:37.221" v="296" actId="2696"/>
        <pc:sldMkLst>
          <pc:docMk/>
          <pc:sldMk cId="1791520451" sldId="259"/>
        </pc:sldMkLst>
      </pc:sldChg>
      <pc:sldChg chg="del">
        <pc:chgData name="Lydia Fagan" userId="788633f1-ccc0-48a5-9825-26f9d7a0c32c" providerId="ADAL" clId="{B49EDB6E-572D-5742-9B0A-2509A95FE103}" dt="2025-06-17T06:24:37.225" v="298" actId="2696"/>
        <pc:sldMkLst>
          <pc:docMk/>
          <pc:sldMk cId="776909447" sldId="260"/>
        </pc:sldMkLst>
      </pc:sldChg>
      <pc:sldChg chg="del">
        <pc:chgData name="Lydia Fagan" userId="788633f1-ccc0-48a5-9825-26f9d7a0c32c" providerId="ADAL" clId="{B49EDB6E-572D-5742-9B0A-2509A95FE103}" dt="2025-06-17T06:24:37.240" v="306" actId="2696"/>
        <pc:sldMkLst>
          <pc:docMk/>
          <pc:sldMk cId="2830707034" sldId="261"/>
        </pc:sldMkLst>
      </pc:sldChg>
      <pc:sldChg chg="del">
        <pc:chgData name="Lydia Fagan" userId="788633f1-ccc0-48a5-9825-26f9d7a0c32c" providerId="ADAL" clId="{B49EDB6E-572D-5742-9B0A-2509A95FE103}" dt="2025-06-17T06:24:37.237" v="305" actId="2696"/>
        <pc:sldMkLst>
          <pc:docMk/>
          <pc:sldMk cId="2218294854" sldId="262"/>
        </pc:sldMkLst>
      </pc:sldChg>
      <pc:sldChg chg="del">
        <pc:chgData name="Lydia Fagan" userId="788633f1-ccc0-48a5-9825-26f9d7a0c32c" providerId="ADAL" clId="{B49EDB6E-572D-5742-9B0A-2509A95FE103}" dt="2025-06-17T06:24:37.235" v="304" actId="2696"/>
        <pc:sldMkLst>
          <pc:docMk/>
          <pc:sldMk cId="3900453520" sldId="263"/>
        </pc:sldMkLst>
      </pc:sldChg>
      <pc:sldChg chg="del">
        <pc:chgData name="Lydia Fagan" userId="788633f1-ccc0-48a5-9825-26f9d7a0c32c" providerId="ADAL" clId="{B49EDB6E-572D-5742-9B0A-2509A95FE103}" dt="2025-06-17T06:24:37.234" v="303" actId="2696"/>
        <pc:sldMkLst>
          <pc:docMk/>
          <pc:sldMk cId="3074464792" sldId="264"/>
        </pc:sldMkLst>
      </pc:sldChg>
      <pc:sldChg chg="del">
        <pc:chgData name="Lydia Fagan" userId="788633f1-ccc0-48a5-9825-26f9d7a0c32c" providerId="ADAL" clId="{B49EDB6E-572D-5742-9B0A-2509A95FE103}" dt="2025-06-17T06:24:37.232" v="302" actId="2696"/>
        <pc:sldMkLst>
          <pc:docMk/>
          <pc:sldMk cId="4018918902" sldId="265"/>
        </pc:sldMkLst>
      </pc:sldChg>
      <pc:sldChg chg="del">
        <pc:chgData name="Lydia Fagan" userId="788633f1-ccc0-48a5-9825-26f9d7a0c32c" providerId="ADAL" clId="{B49EDB6E-572D-5742-9B0A-2509A95FE103}" dt="2025-06-17T06:24:37.231" v="301" actId="2696"/>
        <pc:sldMkLst>
          <pc:docMk/>
          <pc:sldMk cId="3047714558" sldId="266"/>
        </pc:sldMkLst>
      </pc:sldChg>
      <pc:sldChg chg="del">
        <pc:chgData name="Lydia Fagan" userId="788633f1-ccc0-48a5-9825-26f9d7a0c32c" providerId="ADAL" clId="{B49EDB6E-572D-5742-9B0A-2509A95FE103}" dt="2025-06-17T06:24:37.229" v="300" actId="2696"/>
        <pc:sldMkLst>
          <pc:docMk/>
          <pc:sldMk cId="3234659455" sldId="267"/>
        </pc:sldMkLst>
      </pc:sldChg>
      <pc:sldChg chg="del">
        <pc:chgData name="Lydia Fagan" userId="788633f1-ccc0-48a5-9825-26f9d7a0c32c" providerId="ADAL" clId="{B49EDB6E-572D-5742-9B0A-2509A95FE103}" dt="2025-06-17T06:24:37.227" v="299" actId="2696"/>
        <pc:sldMkLst>
          <pc:docMk/>
          <pc:sldMk cId="2710959752" sldId="268"/>
        </pc:sldMkLst>
      </pc:sldChg>
      <pc:sldChg chg="addSp delSp modSp del mod">
        <pc:chgData name="Lydia Fagan" userId="788633f1-ccc0-48a5-9825-26f9d7a0c32c" providerId="ADAL" clId="{B49EDB6E-572D-5742-9B0A-2509A95FE103}" dt="2025-06-17T06:24:37.212" v="294" actId="2696"/>
        <pc:sldMkLst>
          <pc:docMk/>
          <pc:sldMk cId="2538503819" sldId="269"/>
        </pc:sldMkLst>
      </pc:sldChg>
      <pc:sldChg chg="del">
        <pc:chgData name="Lydia Fagan" userId="788633f1-ccc0-48a5-9825-26f9d7a0c32c" providerId="ADAL" clId="{B49EDB6E-572D-5742-9B0A-2509A95FE103}" dt="2025-06-17T06:24:37.198" v="292" actId="2696"/>
        <pc:sldMkLst>
          <pc:docMk/>
          <pc:sldMk cId="3712107162" sldId="271"/>
        </pc:sldMkLst>
      </pc:sldChg>
      <pc:sldChg chg="del">
        <pc:chgData name="Lydia Fagan" userId="788633f1-ccc0-48a5-9825-26f9d7a0c32c" providerId="ADAL" clId="{B49EDB6E-572D-5742-9B0A-2509A95FE103}" dt="2025-06-17T06:24:37.204" v="293" actId="2696"/>
        <pc:sldMkLst>
          <pc:docMk/>
          <pc:sldMk cId="3138443646" sldId="275"/>
        </pc:sldMkLst>
      </pc:sldChg>
      <pc:sldChg chg="addSp delSp modSp new mod">
        <pc:chgData name="Lydia Fagan" userId="788633f1-ccc0-48a5-9825-26f9d7a0c32c" providerId="ADAL" clId="{B49EDB6E-572D-5742-9B0A-2509A95FE103}" dt="2025-06-17T06:23:22.665" v="291" actId="1076"/>
        <pc:sldMkLst>
          <pc:docMk/>
          <pc:sldMk cId="429595436" sldId="280"/>
        </pc:sldMkLst>
        <pc:picChg chg="add mod">
          <ac:chgData name="Lydia Fagan" userId="788633f1-ccc0-48a5-9825-26f9d7a0c32c" providerId="ADAL" clId="{B49EDB6E-572D-5742-9B0A-2509A95FE103}" dt="2025-06-17T06:11:09.855" v="114" actId="1076"/>
          <ac:picMkLst>
            <pc:docMk/>
            <pc:sldMk cId="429595436" sldId="280"/>
            <ac:picMk id="4" creationId="{4D03792E-64F9-5566-8E95-08DA6F40961A}"/>
          </ac:picMkLst>
        </pc:picChg>
        <pc:picChg chg="add mod">
          <ac:chgData name="Lydia Fagan" userId="788633f1-ccc0-48a5-9825-26f9d7a0c32c" providerId="ADAL" clId="{B49EDB6E-572D-5742-9B0A-2509A95FE103}" dt="2025-06-17T06:11:09.855" v="114" actId="1076"/>
          <ac:picMkLst>
            <pc:docMk/>
            <pc:sldMk cId="429595436" sldId="280"/>
            <ac:picMk id="5" creationId="{11527934-AAAD-65A7-DD5A-D24E52F233EF}"/>
          </ac:picMkLst>
        </pc:picChg>
        <pc:picChg chg="add mod">
          <ac:chgData name="Lydia Fagan" userId="788633f1-ccc0-48a5-9825-26f9d7a0c32c" providerId="ADAL" clId="{B49EDB6E-572D-5742-9B0A-2509A95FE103}" dt="2025-06-17T06:11:09.855" v="114" actId="1076"/>
          <ac:picMkLst>
            <pc:docMk/>
            <pc:sldMk cId="429595436" sldId="280"/>
            <ac:picMk id="6" creationId="{BE5AEBA5-29D0-F80D-6128-91141B072D8C}"/>
          </ac:picMkLst>
        </pc:picChg>
        <pc:picChg chg="add mod">
          <ac:chgData name="Lydia Fagan" userId="788633f1-ccc0-48a5-9825-26f9d7a0c32c" providerId="ADAL" clId="{B49EDB6E-572D-5742-9B0A-2509A95FE103}" dt="2025-06-17T06:11:09.855" v="114" actId="1076"/>
          <ac:picMkLst>
            <pc:docMk/>
            <pc:sldMk cId="429595436" sldId="280"/>
            <ac:picMk id="7" creationId="{4B2545C6-0A88-D73F-DD62-E9D8CB90A8EE}"/>
          </ac:picMkLst>
        </pc:picChg>
        <pc:picChg chg="add mod">
          <ac:chgData name="Lydia Fagan" userId="788633f1-ccc0-48a5-9825-26f9d7a0c32c" providerId="ADAL" clId="{B49EDB6E-572D-5742-9B0A-2509A95FE103}" dt="2025-06-17T06:11:09.855" v="114" actId="1076"/>
          <ac:picMkLst>
            <pc:docMk/>
            <pc:sldMk cId="429595436" sldId="280"/>
            <ac:picMk id="8" creationId="{D8F59932-AED2-DD57-3DC2-71F26555F8FD}"/>
          </ac:picMkLst>
        </pc:picChg>
        <pc:picChg chg="add mod">
          <ac:chgData name="Lydia Fagan" userId="788633f1-ccc0-48a5-9825-26f9d7a0c32c" providerId="ADAL" clId="{B49EDB6E-572D-5742-9B0A-2509A95FE103}" dt="2025-06-17T06:11:09.855" v="114" actId="1076"/>
          <ac:picMkLst>
            <pc:docMk/>
            <pc:sldMk cId="429595436" sldId="280"/>
            <ac:picMk id="9" creationId="{7B7FCDF7-5D33-8777-5A02-35061F3D3D92}"/>
          </ac:picMkLst>
        </pc:picChg>
        <pc:picChg chg="add mod">
          <ac:chgData name="Lydia Fagan" userId="788633f1-ccc0-48a5-9825-26f9d7a0c32c" providerId="ADAL" clId="{B49EDB6E-572D-5742-9B0A-2509A95FE103}" dt="2025-06-17T06:11:09.855" v="114" actId="1076"/>
          <ac:picMkLst>
            <pc:docMk/>
            <pc:sldMk cId="429595436" sldId="280"/>
            <ac:picMk id="10" creationId="{9DA617D5-1371-A628-9297-BBE5FA2AAA55}"/>
          </ac:picMkLst>
        </pc:picChg>
        <pc:picChg chg="add mod">
          <ac:chgData name="Lydia Fagan" userId="788633f1-ccc0-48a5-9825-26f9d7a0c32c" providerId="ADAL" clId="{B49EDB6E-572D-5742-9B0A-2509A95FE103}" dt="2025-06-17T06:11:09.855" v="114" actId="1076"/>
          <ac:picMkLst>
            <pc:docMk/>
            <pc:sldMk cId="429595436" sldId="280"/>
            <ac:picMk id="11" creationId="{52A7FE38-E9D0-BE98-93BD-FEE4C3DF8BC5}"/>
          </ac:picMkLst>
        </pc:picChg>
        <pc:picChg chg="add mod">
          <ac:chgData name="Lydia Fagan" userId="788633f1-ccc0-48a5-9825-26f9d7a0c32c" providerId="ADAL" clId="{B49EDB6E-572D-5742-9B0A-2509A95FE103}" dt="2025-06-17T06:11:09.855" v="114" actId="1076"/>
          <ac:picMkLst>
            <pc:docMk/>
            <pc:sldMk cId="429595436" sldId="280"/>
            <ac:picMk id="12" creationId="{BB9A5950-1E26-222E-33D7-FAF4D94DDB8E}"/>
          </ac:picMkLst>
        </pc:picChg>
        <pc:picChg chg="add mod">
          <ac:chgData name="Lydia Fagan" userId="788633f1-ccc0-48a5-9825-26f9d7a0c32c" providerId="ADAL" clId="{B49EDB6E-572D-5742-9B0A-2509A95FE103}" dt="2025-06-17T06:13:41.005" v="227" actId="1076"/>
          <ac:picMkLst>
            <pc:docMk/>
            <pc:sldMk cId="429595436" sldId="280"/>
            <ac:picMk id="18" creationId="{5FFB7D3A-FD5B-C6D2-828E-D782E57CB7AE}"/>
          </ac:picMkLst>
        </pc:picChg>
        <pc:picChg chg="add mod">
          <ac:chgData name="Lydia Fagan" userId="788633f1-ccc0-48a5-9825-26f9d7a0c32c" providerId="ADAL" clId="{B49EDB6E-572D-5742-9B0A-2509A95FE103}" dt="2025-06-17T06:14:30.110" v="237" actId="14100"/>
          <ac:picMkLst>
            <pc:docMk/>
            <pc:sldMk cId="429595436" sldId="280"/>
            <ac:picMk id="20" creationId="{06AE9554-B443-BCB8-F738-16C3E56CE2DA}"/>
          </ac:picMkLst>
        </pc:picChg>
        <pc:picChg chg="add mod">
          <ac:chgData name="Lydia Fagan" userId="788633f1-ccc0-48a5-9825-26f9d7a0c32c" providerId="ADAL" clId="{B49EDB6E-572D-5742-9B0A-2509A95FE103}" dt="2025-06-17T06:17:10.291" v="257" actId="1076"/>
          <ac:picMkLst>
            <pc:docMk/>
            <pc:sldMk cId="429595436" sldId="280"/>
            <ac:picMk id="22" creationId="{D5CCB8DE-10C6-2AB3-769D-D909D1C141EC}"/>
          </ac:picMkLst>
        </pc:picChg>
        <pc:picChg chg="add mod">
          <ac:chgData name="Lydia Fagan" userId="788633f1-ccc0-48a5-9825-26f9d7a0c32c" providerId="ADAL" clId="{B49EDB6E-572D-5742-9B0A-2509A95FE103}" dt="2025-06-17T06:17:42.889" v="261" actId="14100"/>
          <ac:picMkLst>
            <pc:docMk/>
            <pc:sldMk cId="429595436" sldId="280"/>
            <ac:picMk id="23" creationId="{538D43C3-648E-B977-6AA6-2E30CCBCDD29}"/>
          </ac:picMkLst>
        </pc:picChg>
        <pc:picChg chg="add mod">
          <ac:chgData name="Lydia Fagan" userId="788633f1-ccc0-48a5-9825-26f9d7a0c32c" providerId="ADAL" clId="{B49EDB6E-572D-5742-9B0A-2509A95FE103}" dt="2025-06-17T06:23:22.665" v="291" actId="1076"/>
          <ac:picMkLst>
            <pc:docMk/>
            <pc:sldMk cId="429595436" sldId="280"/>
            <ac:picMk id="27" creationId="{5FA53854-6380-5815-F15C-6472ADE3AA43}"/>
          </ac:picMkLst>
        </pc:picChg>
      </pc:sldChg>
    </pc:docChg>
  </pc:docChgLst>
  <pc:docChgLst>
    <pc:chgData name="Lydia Fagan" userId="S::lydia.fagan@sydney.edu.au::73670f4d-3786-4a2a-8dfc-20a99adfbb71" providerId="AD" clId="Web-{19A922F7-02EE-3423-30E0-15BAC96811D6}"/>
    <pc:docChg chg="addSld delSld">
      <pc:chgData name="Lydia Fagan" userId="S::lydia.fagan@sydney.edu.au::73670f4d-3786-4a2a-8dfc-20a99adfbb71" providerId="AD" clId="Web-{19A922F7-02EE-3423-30E0-15BAC96811D6}" dt="2025-07-10T06:40:41.593" v="1"/>
      <pc:docMkLst>
        <pc:docMk/>
      </pc:docMkLst>
      <pc:sldChg chg="new del">
        <pc:chgData name="Lydia Fagan" userId="S::lydia.fagan@sydney.edu.au::73670f4d-3786-4a2a-8dfc-20a99adfbb71" providerId="AD" clId="Web-{19A922F7-02EE-3423-30E0-15BAC96811D6}" dt="2025-07-10T06:40:41.593" v="1"/>
        <pc:sldMkLst>
          <pc:docMk/>
          <pc:sldMk cId="611483452" sldId="282"/>
        </pc:sldMkLst>
      </pc:sldChg>
    </pc:docChg>
  </pc:docChgLst>
  <pc:docChgLst>
    <pc:chgData name="Lydia Fagan" userId="73670f4d-3786-4a2a-8dfc-20a99adfbb71" providerId="ADAL" clId="{E994BB09-1FF4-0642-94A6-E9D37C7D718B}"/>
    <pc:docChg chg="undo custSel addSld delSld modSld modMainMaster">
      <pc:chgData name="Lydia Fagan" userId="73670f4d-3786-4a2a-8dfc-20a99adfbb71" providerId="ADAL" clId="{E994BB09-1FF4-0642-94A6-E9D37C7D718B}" dt="2025-07-10T06:22:24.498" v="98" actId="2711"/>
      <pc:docMkLst>
        <pc:docMk/>
      </pc:docMkLst>
      <pc:sldChg chg="del">
        <pc:chgData name="Lydia Fagan" userId="73670f4d-3786-4a2a-8dfc-20a99adfbb71" providerId="ADAL" clId="{E994BB09-1FF4-0642-94A6-E9D37C7D718B}" dt="2025-07-09T07:00:22.962" v="14" actId="2696"/>
        <pc:sldMkLst>
          <pc:docMk/>
          <pc:sldMk cId="94284138" sldId="270"/>
        </pc:sldMkLst>
      </pc:sldChg>
      <pc:sldChg chg="addSp delSp modSp mod">
        <pc:chgData name="Lydia Fagan" userId="73670f4d-3786-4a2a-8dfc-20a99adfbb71" providerId="ADAL" clId="{E994BB09-1FF4-0642-94A6-E9D37C7D718B}" dt="2025-07-09T07:06:16.745" v="94" actId="478"/>
        <pc:sldMkLst>
          <pc:docMk/>
          <pc:sldMk cId="4294916852" sldId="273"/>
        </pc:sldMkLst>
        <pc:spChg chg="del">
          <ac:chgData name="Lydia Fagan" userId="73670f4d-3786-4a2a-8dfc-20a99adfbb71" providerId="ADAL" clId="{E994BB09-1FF4-0642-94A6-E9D37C7D718B}" dt="2025-07-09T07:06:07.162" v="88" actId="478"/>
          <ac:spMkLst>
            <pc:docMk/>
            <pc:sldMk cId="4294916852" sldId="273"/>
            <ac:spMk id="2" creationId="{40D77953-595E-F0A4-7158-BE2E838116EA}"/>
          </ac:spMkLst>
        </pc:spChg>
        <pc:spChg chg="add del mod">
          <ac:chgData name="Lydia Fagan" userId="73670f4d-3786-4a2a-8dfc-20a99adfbb71" providerId="ADAL" clId="{E994BB09-1FF4-0642-94A6-E9D37C7D718B}" dt="2025-07-09T07:06:16.745" v="94" actId="478"/>
          <ac:spMkLst>
            <pc:docMk/>
            <pc:sldMk cId="4294916852" sldId="273"/>
            <ac:spMk id="5" creationId="{C0871E30-0ABC-40A5-2BB0-632A7D0BE88B}"/>
          </ac:spMkLst>
        </pc:spChg>
        <pc:picChg chg="add del mod">
          <ac:chgData name="Lydia Fagan" userId="73670f4d-3786-4a2a-8dfc-20a99adfbb71" providerId="ADAL" clId="{E994BB09-1FF4-0642-94A6-E9D37C7D718B}" dt="2025-07-09T07:06:13.451" v="93" actId="167"/>
          <ac:picMkLst>
            <pc:docMk/>
            <pc:sldMk cId="4294916852" sldId="273"/>
            <ac:picMk id="3" creationId="{171D9C54-1D84-A4D9-6D30-37BC691C6485}"/>
          </ac:picMkLst>
        </pc:picChg>
        <pc:picChg chg="add del mod">
          <ac:chgData name="Lydia Fagan" userId="73670f4d-3786-4a2a-8dfc-20a99adfbb71" providerId="ADAL" clId="{E994BB09-1FF4-0642-94A6-E9D37C7D718B}" dt="2025-07-09T07:06:10.121" v="90" actId="478"/>
          <ac:picMkLst>
            <pc:docMk/>
            <pc:sldMk cId="4294916852" sldId="273"/>
            <ac:picMk id="19" creationId="{ACDB5EDA-D821-EDAF-5A63-44D30B45E11E}"/>
          </ac:picMkLst>
        </pc:picChg>
      </pc:sldChg>
      <pc:sldChg chg="addSp delSp modSp mod">
        <pc:chgData name="Lydia Fagan" userId="73670f4d-3786-4a2a-8dfc-20a99adfbb71" providerId="ADAL" clId="{E994BB09-1FF4-0642-94A6-E9D37C7D718B}" dt="2025-07-09T07:01:16.934" v="24" actId="478"/>
        <pc:sldMkLst>
          <pc:docMk/>
          <pc:sldMk cId="714942539" sldId="276"/>
        </pc:sldMkLst>
        <pc:spChg chg="del mod">
          <ac:chgData name="Lydia Fagan" userId="73670f4d-3786-4a2a-8dfc-20a99adfbb71" providerId="ADAL" clId="{E994BB09-1FF4-0642-94A6-E9D37C7D718B}" dt="2025-07-09T07:01:15.932" v="23" actId="478"/>
          <ac:spMkLst>
            <pc:docMk/>
            <pc:sldMk cId="714942539" sldId="276"/>
            <ac:spMk id="2" creationId="{3FA500FC-582F-8435-11BF-E6486782CF1D}"/>
          </ac:spMkLst>
        </pc:spChg>
        <pc:spChg chg="mod">
          <ac:chgData name="Lydia Fagan" userId="73670f4d-3786-4a2a-8dfc-20a99adfbb71" providerId="ADAL" clId="{E994BB09-1FF4-0642-94A6-E9D37C7D718B}" dt="2025-07-09T07:00:35.775" v="16" actId="27636"/>
          <ac:spMkLst>
            <pc:docMk/>
            <pc:sldMk cId="714942539" sldId="276"/>
            <ac:spMk id="3" creationId="{76CC022F-89FC-AD78-0FE2-2515CC794BE7}"/>
          </ac:spMkLst>
        </pc:spChg>
        <pc:spChg chg="mod">
          <ac:chgData name="Lydia Fagan" userId="73670f4d-3786-4a2a-8dfc-20a99adfbb71" providerId="ADAL" clId="{E994BB09-1FF4-0642-94A6-E9D37C7D718B}" dt="2025-07-09T07:00:48.124" v="17" actId="2711"/>
          <ac:spMkLst>
            <pc:docMk/>
            <pc:sldMk cId="714942539" sldId="276"/>
            <ac:spMk id="4" creationId="{D6C4D696-7251-FBE1-EB57-5F2E0F971E85}"/>
          </ac:spMkLst>
        </pc:spChg>
        <pc:spChg chg="add del mod">
          <ac:chgData name="Lydia Fagan" userId="73670f4d-3786-4a2a-8dfc-20a99adfbb71" providerId="ADAL" clId="{E994BB09-1FF4-0642-94A6-E9D37C7D718B}" dt="2025-07-09T07:01:16.934" v="24" actId="478"/>
          <ac:spMkLst>
            <pc:docMk/>
            <pc:sldMk cId="714942539" sldId="276"/>
            <ac:spMk id="8" creationId="{374B074D-579B-B166-956D-A11CD9504E58}"/>
          </ac:spMkLst>
        </pc:spChg>
        <pc:picChg chg="add mod">
          <ac:chgData name="Lydia Fagan" userId="73670f4d-3786-4a2a-8dfc-20a99adfbb71" providerId="ADAL" clId="{E994BB09-1FF4-0642-94A6-E9D37C7D718B}" dt="2025-07-09T07:01:12.965" v="22" actId="167"/>
          <ac:picMkLst>
            <pc:docMk/>
            <pc:sldMk cId="714942539" sldId="276"/>
            <ac:picMk id="6" creationId="{045B673B-F7F3-FCE5-F176-B24A859DB9B0}"/>
          </ac:picMkLst>
        </pc:picChg>
      </pc:sldChg>
      <pc:sldChg chg="modSp mod">
        <pc:chgData name="Lydia Fagan" userId="73670f4d-3786-4a2a-8dfc-20a99adfbb71" providerId="ADAL" clId="{E994BB09-1FF4-0642-94A6-E9D37C7D718B}" dt="2025-07-09T07:01:59.507" v="32" actId="2711"/>
        <pc:sldMkLst>
          <pc:docMk/>
          <pc:sldMk cId="933720809" sldId="277"/>
        </pc:sldMkLst>
        <pc:spChg chg="mod">
          <ac:chgData name="Lydia Fagan" userId="73670f4d-3786-4a2a-8dfc-20a99adfbb71" providerId="ADAL" clId="{E994BB09-1FF4-0642-94A6-E9D37C7D718B}" dt="2025-07-09T07:01:51.042" v="31" actId="1076"/>
          <ac:spMkLst>
            <pc:docMk/>
            <pc:sldMk cId="933720809" sldId="277"/>
            <ac:spMk id="3" creationId="{B3D6DEA4-988B-FE01-29AA-B65C12A9644B}"/>
          </ac:spMkLst>
        </pc:spChg>
        <pc:spChg chg="mod">
          <ac:chgData name="Lydia Fagan" userId="73670f4d-3786-4a2a-8dfc-20a99adfbb71" providerId="ADAL" clId="{E994BB09-1FF4-0642-94A6-E9D37C7D718B}" dt="2025-07-09T07:01:59.507" v="32" actId="2711"/>
          <ac:spMkLst>
            <pc:docMk/>
            <pc:sldMk cId="933720809" sldId="277"/>
            <ac:spMk id="6" creationId="{CC8D88C9-B626-5E67-7D64-BAEB72CDB58D}"/>
          </ac:spMkLst>
        </pc:spChg>
      </pc:sldChg>
      <pc:sldChg chg="modSp mod">
        <pc:chgData name="Lydia Fagan" userId="73670f4d-3786-4a2a-8dfc-20a99adfbb71" providerId="ADAL" clId="{E994BB09-1FF4-0642-94A6-E9D37C7D718B}" dt="2025-07-09T07:02:22.388" v="35" actId="2711"/>
        <pc:sldMkLst>
          <pc:docMk/>
          <pc:sldMk cId="2439196801" sldId="278"/>
        </pc:sldMkLst>
        <pc:spChg chg="mod">
          <ac:chgData name="Lydia Fagan" userId="73670f4d-3786-4a2a-8dfc-20a99adfbb71" providerId="ADAL" clId="{E994BB09-1FF4-0642-94A6-E9D37C7D718B}" dt="2025-07-09T07:02:22.388" v="35" actId="2711"/>
          <ac:spMkLst>
            <pc:docMk/>
            <pc:sldMk cId="2439196801" sldId="278"/>
            <ac:spMk id="2" creationId="{28B4D0EE-C5E7-EF9F-C089-640554A27BF2}"/>
          </ac:spMkLst>
        </pc:spChg>
        <pc:spChg chg="mod">
          <ac:chgData name="Lydia Fagan" userId="73670f4d-3786-4a2a-8dfc-20a99adfbb71" providerId="ADAL" clId="{E994BB09-1FF4-0642-94A6-E9D37C7D718B}" dt="2025-07-09T07:02:16.471" v="34" actId="2711"/>
          <ac:spMkLst>
            <pc:docMk/>
            <pc:sldMk cId="2439196801" sldId="278"/>
            <ac:spMk id="3" creationId="{9BBFCF4A-0C3A-2707-2CAC-18F8D8B59B4E}"/>
          </ac:spMkLst>
        </pc:spChg>
      </pc:sldChg>
      <pc:sldChg chg="modSp mod">
        <pc:chgData name="Lydia Fagan" userId="73670f4d-3786-4a2a-8dfc-20a99adfbb71" providerId="ADAL" clId="{E994BB09-1FF4-0642-94A6-E9D37C7D718B}" dt="2025-07-09T07:02:45.152" v="40" actId="2711"/>
        <pc:sldMkLst>
          <pc:docMk/>
          <pc:sldMk cId="2815812525" sldId="279"/>
        </pc:sldMkLst>
        <pc:spChg chg="mod">
          <ac:chgData name="Lydia Fagan" userId="73670f4d-3786-4a2a-8dfc-20a99adfbb71" providerId="ADAL" clId="{E994BB09-1FF4-0642-94A6-E9D37C7D718B}" dt="2025-07-09T07:02:45.152" v="40" actId="2711"/>
          <ac:spMkLst>
            <pc:docMk/>
            <pc:sldMk cId="2815812525" sldId="279"/>
            <ac:spMk id="2" creationId="{123F0FBE-DE98-FB85-1129-4EBD0C184315}"/>
          </ac:spMkLst>
        </pc:spChg>
        <pc:spChg chg="mod">
          <ac:chgData name="Lydia Fagan" userId="73670f4d-3786-4a2a-8dfc-20a99adfbb71" providerId="ADAL" clId="{E994BB09-1FF4-0642-94A6-E9D37C7D718B}" dt="2025-07-09T07:02:33.773" v="37" actId="255"/>
          <ac:spMkLst>
            <pc:docMk/>
            <pc:sldMk cId="2815812525" sldId="279"/>
            <ac:spMk id="3" creationId="{85D795B0-73E1-FF19-E5C3-AB382BD71227}"/>
          </ac:spMkLst>
        </pc:spChg>
      </pc:sldChg>
      <pc:sldChg chg="addSp delSp modSp mod">
        <pc:chgData name="Lydia Fagan" userId="73670f4d-3786-4a2a-8dfc-20a99adfbb71" providerId="ADAL" clId="{E994BB09-1FF4-0642-94A6-E9D37C7D718B}" dt="2025-07-09T07:05:22.285" v="79" actId="1076"/>
        <pc:sldMkLst>
          <pc:docMk/>
          <pc:sldMk cId="429595436" sldId="280"/>
        </pc:sldMkLst>
        <pc:spChg chg="del mod">
          <ac:chgData name="Lydia Fagan" userId="73670f4d-3786-4a2a-8dfc-20a99adfbb71" providerId="ADAL" clId="{E994BB09-1FF4-0642-94A6-E9D37C7D718B}" dt="2025-07-09T07:03:52.483" v="56" actId="478"/>
          <ac:spMkLst>
            <pc:docMk/>
            <pc:sldMk cId="429595436" sldId="280"/>
            <ac:spMk id="2" creationId="{D678F034-1000-0E0D-772F-C11E4EBF8B2F}"/>
          </ac:spMkLst>
        </pc:spChg>
        <pc:spChg chg="del">
          <ac:chgData name="Lydia Fagan" userId="73670f4d-3786-4a2a-8dfc-20a99adfbb71" providerId="ADAL" clId="{E994BB09-1FF4-0642-94A6-E9D37C7D718B}" dt="2025-07-09T07:04:11.389" v="63" actId="478"/>
          <ac:spMkLst>
            <pc:docMk/>
            <pc:sldMk cId="429595436" sldId="280"/>
            <ac:spMk id="13" creationId="{8E5BFDC8-4119-5229-1AEF-88906917D9B3}"/>
          </ac:spMkLst>
        </pc:spChg>
        <pc:spChg chg="del">
          <ac:chgData name="Lydia Fagan" userId="73670f4d-3786-4a2a-8dfc-20a99adfbb71" providerId="ADAL" clId="{E994BB09-1FF4-0642-94A6-E9D37C7D718B}" dt="2025-07-09T07:04:23.840" v="67" actId="478"/>
          <ac:spMkLst>
            <pc:docMk/>
            <pc:sldMk cId="429595436" sldId="280"/>
            <ac:spMk id="14" creationId="{A45E4C97-1CC6-068A-2C7D-912FBFD77242}"/>
          </ac:spMkLst>
        </pc:spChg>
        <pc:spChg chg="del">
          <ac:chgData name="Lydia Fagan" userId="73670f4d-3786-4a2a-8dfc-20a99adfbb71" providerId="ADAL" clId="{E994BB09-1FF4-0642-94A6-E9D37C7D718B}" dt="2025-07-09T07:04:39.206" v="71" actId="478"/>
          <ac:spMkLst>
            <pc:docMk/>
            <pc:sldMk cId="429595436" sldId="280"/>
            <ac:spMk id="15" creationId="{90623A02-EAB6-B0BC-B1E3-E1547F82B2B5}"/>
          </ac:spMkLst>
        </pc:spChg>
        <pc:picChg chg="add mod">
          <ac:chgData name="Lydia Fagan" userId="73670f4d-3786-4a2a-8dfc-20a99adfbb71" providerId="ADAL" clId="{E994BB09-1FF4-0642-94A6-E9D37C7D718B}" dt="2025-07-09T07:03:55.058" v="58" actId="1076"/>
          <ac:picMkLst>
            <pc:docMk/>
            <pc:sldMk cId="429595436" sldId="280"/>
            <ac:picMk id="3" creationId="{B6085EDE-DE43-2663-5A11-348A1F441AF6}"/>
          </ac:picMkLst>
        </pc:picChg>
        <pc:picChg chg="add mod">
          <ac:chgData name="Lydia Fagan" userId="73670f4d-3786-4a2a-8dfc-20a99adfbb71" providerId="ADAL" clId="{E994BB09-1FF4-0642-94A6-E9D37C7D718B}" dt="2025-07-09T07:05:22.285" v="79" actId="1076"/>
          <ac:picMkLst>
            <pc:docMk/>
            <pc:sldMk cId="429595436" sldId="280"/>
            <ac:picMk id="16" creationId="{5AB31C54-1F29-9716-B6C8-3D76DC4883DF}"/>
          </ac:picMkLst>
        </pc:picChg>
        <pc:picChg chg="add mod">
          <ac:chgData name="Lydia Fagan" userId="73670f4d-3786-4a2a-8dfc-20a99adfbb71" providerId="ADAL" clId="{E994BB09-1FF4-0642-94A6-E9D37C7D718B}" dt="2025-07-09T07:04:21.545" v="66" actId="167"/>
          <ac:picMkLst>
            <pc:docMk/>
            <pc:sldMk cId="429595436" sldId="280"/>
            <ac:picMk id="17" creationId="{59765713-2DB4-B73A-8F62-16472411C3BE}"/>
          </ac:picMkLst>
        </pc:picChg>
        <pc:picChg chg="add mod">
          <ac:chgData name="Lydia Fagan" userId="73670f4d-3786-4a2a-8dfc-20a99adfbb71" providerId="ADAL" clId="{E994BB09-1FF4-0642-94A6-E9D37C7D718B}" dt="2025-07-09T07:04:53.868" v="76" actId="1076"/>
          <ac:picMkLst>
            <pc:docMk/>
            <pc:sldMk cId="429595436" sldId="280"/>
            <ac:picMk id="19" creationId="{0698E0C6-4CFA-BA9F-98F1-33144B6F5AB1}"/>
          </ac:picMkLst>
        </pc:picChg>
        <pc:picChg chg="mod">
          <ac:chgData name="Lydia Fagan" userId="73670f4d-3786-4a2a-8dfc-20a99adfbb71" providerId="ADAL" clId="{E994BB09-1FF4-0642-94A6-E9D37C7D718B}" dt="2025-07-09T07:04:46.310" v="74" actId="167"/>
          <ac:picMkLst>
            <pc:docMk/>
            <pc:sldMk cId="429595436" sldId="280"/>
            <ac:picMk id="27" creationId="{5FA53854-6380-5815-F15C-6472ADE3AA43}"/>
          </ac:picMkLst>
        </pc:picChg>
      </pc:sldChg>
      <pc:sldChg chg="modSp add mod">
        <pc:chgData name="Lydia Fagan" userId="73670f4d-3786-4a2a-8dfc-20a99adfbb71" providerId="ADAL" clId="{E994BB09-1FF4-0642-94A6-E9D37C7D718B}" dt="2025-07-09T07:00:19.169" v="13" actId="465"/>
        <pc:sldMkLst>
          <pc:docMk/>
          <pc:sldMk cId="3270763899" sldId="281"/>
        </pc:sldMkLst>
        <pc:spChg chg="mod">
          <ac:chgData name="Lydia Fagan" userId="73670f4d-3786-4a2a-8dfc-20a99adfbb71" providerId="ADAL" clId="{E994BB09-1FF4-0642-94A6-E9D37C7D718B}" dt="2025-07-09T07:00:19.169" v="13" actId="465"/>
          <ac:spMkLst>
            <pc:docMk/>
            <pc:sldMk cId="3270763899" sldId="281"/>
            <ac:spMk id="3" creationId="{EDA8DA37-6224-BA06-9FAA-D1D07D3379E5}"/>
          </ac:spMkLst>
        </pc:spChg>
        <pc:spChg chg="mod">
          <ac:chgData name="Lydia Fagan" userId="73670f4d-3786-4a2a-8dfc-20a99adfbb71" providerId="ADAL" clId="{E994BB09-1FF4-0642-94A6-E9D37C7D718B}" dt="2025-07-09T07:00:19.169" v="13" actId="465"/>
          <ac:spMkLst>
            <pc:docMk/>
            <pc:sldMk cId="3270763899" sldId="281"/>
            <ac:spMk id="5" creationId="{76142B5D-E9CF-2270-EA51-49791E3DBA2C}"/>
          </ac:spMkLst>
        </pc:spChg>
        <pc:picChg chg="mod">
          <ac:chgData name="Lydia Fagan" userId="73670f4d-3786-4a2a-8dfc-20a99adfbb71" providerId="ADAL" clId="{E994BB09-1FF4-0642-94A6-E9D37C7D718B}" dt="2025-07-09T07:00:19.169" v="13" actId="465"/>
          <ac:picMkLst>
            <pc:docMk/>
            <pc:sldMk cId="3270763899" sldId="281"/>
            <ac:picMk id="13" creationId="{1BAD0E4B-7E73-7E11-52A4-484BCC0569F2}"/>
          </ac:picMkLst>
        </pc:picChg>
        <pc:picChg chg="mod">
          <ac:chgData name="Lydia Fagan" userId="73670f4d-3786-4a2a-8dfc-20a99adfbb71" providerId="ADAL" clId="{E994BB09-1FF4-0642-94A6-E9D37C7D718B}" dt="2025-07-09T07:00:19.169" v="13" actId="465"/>
          <ac:picMkLst>
            <pc:docMk/>
            <pc:sldMk cId="3270763899" sldId="281"/>
            <ac:picMk id="14" creationId="{2796F764-90B6-1C9D-61A0-9876DB66E855}"/>
          </ac:picMkLst>
        </pc:picChg>
      </pc:sldChg>
      <pc:sldMasterChg chg="modSp modSldLayout">
        <pc:chgData name="Lydia Fagan" userId="73670f4d-3786-4a2a-8dfc-20a99adfbb71" providerId="ADAL" clId="{E994BB09-1FF4-0642-94A6-E9D37C7D718B}" dt="2025-07-10T06:22:24.498" v="98" actId="2711"/>
        <pc:sldMasterMkLst>
          <pc:docMk/>
          <pc:sldMasterMk cId="1126186520" sldId="2147483648"/>
        </pc:sldMasterMkLst>
        <pc:spChg chg="mod">
          <ac:chgData name="Lydia Fagan" userId="73670f4d-3786-4a2a-8dfc-20a99adfbb71" providerId="ADAL" clId="{E994BB09-1FF4-0642-94A6-E9D37C7D718B}" dt="2025-07-10T06:22:12.917" v="95" actId="2711"/>
          <ac:spMkLst>
            <pc:docMk/>
            <pc:sldMasterMk cId="1126186520" sldId="2147483648"/>
            <ac:spMk id="2" creationId="{A673AA17-7421-9A17-7E0D-F2E694B764D2}"/>
          </ac:spMkLst>
        </pc:spChg>
        <pc:spChg chg="mod">
          <ac:chgData name="Lydia Fagan" userId="73670f4d-3786-4a2a-8dfc-20a99adfbb71" providerId="ADAL" clId="{E994BB09-1FF4-0642-94A6-E9D37C7D718B}" dt="2025-07-10T06:22:16.234" v="96" actId="2711"/>
          <ac:spMkLst>
            <pc:docMk/>
            <pc:sldMasterMk cId="1126186520" sldId="2147483648"/>
            <ac:spMk id="3" creationId="{8ACC0A64-AED4-A289-2381-F04B315B89DB}"/>
          </ac:spMkLst>
        </pc:spChg>
        <pc:sldLayoutChg chg="modSp">
          <pc:chgData name="Lydia Fagan" userId="73670f4d-3786-4a2a-8dfc-20a99adfbb71" providerId="ADAL" clId="{E994BB09-1FF4-0642-94A6-E9D37C7D718B}" dt="2025-07-10T06:22:24.498" v="98" actId="2711"/>
          <pc:sldLayoutMkLst>
            <pc:docMk/>
            <pc:sldMasterMk cId="1126186520" sldId="2147483648"/>
            <pc:sldLayoutMk cId="2980375117" sldId="2147483649"/>
          </pc:sldLayoutMkLst>
          <pc:spChg chg="mod">
            <ac:chgData name="Lydia Fagan" userId="73670f4d-3786-4a2a-8dfc-20a99adfbb71" providerId="ADAL" clId="{E994BB09-1FF4-0642-94A6-E9D37C7D718B}" dt="2025-07-10T06:22:20.965" v="97" actId="2711"/>
            <ac:spMkLst>
              <pc:docMk/>
              <pc:sldMasterMk cId="1126186520" sldId="2147483648"/>
              <pc:sldLayoutMk cId="2980375117" sldId="2147483649"/>
              <ac:spMk id="2" creationId="{072A3D83-B1A3-5E78-0C9D-4F785547A77D}"/>
            </ac:spMkLst>
          </pc:spChg>
          <pc:spChg chg="mod">
            <ac:chgData name="Lydia Fagan" userId="73670f4d-3786-4a2a-8dfc-20a99adfbb71" providerId="ADAL" clId="{E994BB09-1FF4-0642-94A6-E9D37C7D718B}" dt="2025-07-10T06:22:24.498" v="98" actId="2711"/>
            <ac:spMkLst>
              <pc:docMk/>
              <pc:sldMasterMk cId="1126186520" sldId="2147483648"/>
              <pc:sldLayoutMk cId="2980375117" sldId="2147483649"/>
              <ac:spMk id="3" creationId="{746B1DC3-44A2-3D78-7018-9DFE24EECB36}"/>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872826-DF3D-7244-86BB-4A0896669293}"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87111-70DB-2D43-9E12-9191C3C7FC32}" type="slidenum">
              <a:rPr lang="en-US" smtClean="0"/>
              <a:t>‹#›</a:t>
            </a:fld>
            <a:endParaRPr lang="en-US"/>
          </a:p>
        </p:txBody>
      </p:sp>
    </p:spTree>
    <p:extLst>
      <p:ext uri="{BB962C8B-B14F-4D97-AF65-F5344CB8AC3E}">
        <p14:creationId xmlns:p14="http://schemas.microsoft.com/office/powerpoint/2010/main" val="245249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onts.google.com/share?selection.family=DynaPuff:wght@400..70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Heading font is DynaPuff, which you can download </a:t>
            </a:r>
            <a:r>
              <a:rPr lang="en-US" dirty="0">
                <a:hlinkClick r:id="rId3"/>
              </a:rPr>
              <a:t>here</a:t>
            </a:r>
            <a:r>
              <a:rPr lang="en-US"/>
              <a:t> if you would like to edit these slides.</a:t>
            </a:r>
          </a:p>
        </p:txBody>
      </p:sp>
      <p:sp>
        <p:nvSpPr>
          <p:cNvPr id="4" name="Slide Number Placeholder 3"/>
          <p:cNvSpPr>
            <a:spLocks noGrp="1"/>
          </p:cNvSpPr>
          <p:nvPr>
            <p:ph type="sldNum" sz="quarter" idx="5"/>
          </p:nvPr>
        </p:nvSpPr>
        <p:spPr/>
        <p:txBody>
          <a:bodyPr/>
          <a:lstStyle/>
          <a:p>
            <a:fld id="{60087111-70DB-2D43-9E12-9191C3C7FC32}" type="slidenum">
              <a:rPr lang="en-US" smtClean="0"/>
              <a:t>1</a:t>
            </a:fld>
            <a:endParaRPr lang="en-US"/>
          </a:p>
        </p:txBody>
      </p:sp>
    </p:spTree>
    <p:extLst>
      <p:ext uri="{BB962C8B-B14F-4D97-AF65-F5344CB8AC3E}">
        <p14:creationId xmlns:p14="http://schemas.microsoft.com/office/powerpoint/2010/main" val="3248429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BF03F6-8D96-7841-95F1-D107966CFECA}" type="slidenum">
              <a:rPr lang="en-US" smtClean="0"/>
              <a:t>2</a:t>
            </a:fld>
            <a:endParaRPr lang="en-US"/>
          </a:p>
        </p:txBody>
      </p:sp>
    </p:spTree>
    <p:extLst>
      <p:ext uri="{BB962C8B-B14F-4D97-AF65-F5344CB8AC3E}">
        <p14:creationId xmlns:p14="http://schemas.microsoft.com/office/powerpoint/2010/main" val="734796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087111-70DB-2D43-9E12-9191C3C7FC32}" type="slidenum">
              <a:rPr lang="en-US" smtClean="0"/>
              <a:t>6</a:t>
            </a:fld>
            <a:endParaRPr lang="en-US"/>
          </a:p>
        </p:txBody>
      </p:sp>
    </p:spTree>
    <p:extLst>
      <p:ext uri="{BB962C8B-B14F-4D97-AF65-F5344CB8AC3E}">
        <p14:creationId xmlns:p14="http://schemas.microsoft.com/office/powerpoint/2010/main" val="2836481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3D83-B1A3-5E78-0C9D-4F785547A77D}"/>
              </a:ext>
            </a:extLst>
          </p:cNvPr>
          <p:cNvSpPr>
            <a:spLocks noGrp="1"/>
          </p:cNvSpPr>
          <p:nvPr>
            <p:ph type="ctrTitle"/>
          </p:nvPr>
        </p:nvSpPr>
        <p:spPr>
          <a:xfrm>
            <a:off x="1524000" y="1122363"/>
            <a:ext cx="9144000" cy="2387600"/>
          </a:xfrm>
        </p:spPr>
        <p:txBody>
          <a:bodyPr anchor="b"/>
          <a:lstStyle>
            <a:lvl1pPr algn="ctr">
              <a:defRPr sz="6000" b="1">
                <a:latin typeface="+mj-lt"/>
                <a:ea typeface="DynaPuff" pitchFamily="2" charset="77"/>
              </a:defRPr>
            </a:lvl1pPr>
          </a:lstStyle>
          <a:p>
            <a:r>
              <a:rPr lang="en-US"/>
              <a:t>Click to edit Master title style</a:t>
            </a:r>
          </a:p>
        </p:txBody>
      </p:sp>
      <p:sp>
        <p:nvSpPr>
          <p:cNvPr id="3" name="Subtitle 2">
            <a:extLst>
              <a:ext uri="{FF2B5EF4-FFF2-40B4-BE49-F238E27FC236}">
                <a16:creationId xmlns:a16="http://schemas.microsoft.com/office/drawing/2014/main" id="{746B1DC3-44A2-3D78-7018-9DFE24EECB36}"/>
              </a:ext>
            </a:extLst>
          </p:cNvPr>
          <p:cNvSpPr>
            <a:spLocks noGrp="1"/>
          </p:cNvSpPr>
          <p:nvPr>
            <p:ph type="subTitle" idx="1"/>
          </p:nvPr>
        </p:nvSpPr>
        <p:spPr>
          <a:xfrm>
            <a:off x="1524000" y="3602038"/>
            <a:ext cx="9144000" cy="1655762"/>
          </a:xfrm>
        </p:spPr>
        <p:txBody>
          <a:bodyPr/>
          <a:lstStyle>
            <a:lvl1pPr marL="0" indent="0" algn="ctr">
              <a:buNone/>
              <a:defRPr sz="2400">
                <a:latin typeface="+mn-lt"/>
                <a:ea typeface="EB Garamond Medium" pitchFamily="2" charset="0"/>
                <a:cs typeface="EB Garamond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55F346-8699-A969-FDB0-A93EB3AE009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0355BF7D-2FE1-AA0B-65B3-8F5426BB9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B1A3D-3325-82E4-70C3-A111A849B27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98037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9642C3-24EE-326A-5F5B-ED0162ADD84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3" name="Footer Placeholder 2">
            <a:extLst>
              <a:ext uri="{FF2B5EF4-FFF2-40B4-BE49-F238E27FC236}">
                <a16:creationId xmlns:a16="http://schemas.microsoft.com/office/drawing/2014/main" id="{F6893410-54E2-E259-A336-28A0B0496E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019E0E-E5FF-413E-9D9B-3E7F70C3657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95423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C0EF-7017-6CA4-80D0-F451EE8FC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1EE478-92D6-1D9F-D228-2D2A02B109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4F202E-885F-D5C7-1652-98B06CB753E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80785423-39A7-9C7D-6248-E6BD4F155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1DF74-6036-73E3-432A-E84D694105E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4169074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33937D-7E62-0E1B-BAD6-795831AD0A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9DF41D-0018-8F5D-7543-3C12E72F88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E2C4E-7B6A-EE07-57A8-0E8C4AA95B21}"/>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A1993944-A9C8-B5ED-4DBA-D7D8764FF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0635-0570-2583-57E8-B99D00A6469E}"/>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710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8603184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6B1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rgbClr val="A2131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rgbClr val="A21313"/>
                </a:solidFill>
              </a:defRPr>
            </a:lvl1pPr>
            <a:lvl2pPr>
              <a:defRPr>
                <a:solidFill>
                  <a:srgbClr val="A21313"/>
                </a:solidFill>
              </a:defRPr>
            </a:lvl2pPr>
            <a:lvl3pPr>
              <a:defRPr>
                <a:solidFill>
                  <a:srgbClr val="A21313"/>
                </a:solidFill>
              </a:defRPr>
            </a:lvl3pPr>
            <a:lvl4pPr>
              <a:defRPr>
                <a:solidFill>
                  <a:srgbClr val="A21313"/>
                </a:solidFill>
              </a:defRPr>
            </a:lvl4pPr>
            <a:lvl5pPr>
              <a:defRPr>
                <a:solidFill>
                  <a:srgbClr val="A213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39734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1070B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C23F-DEBA-F304-22EA-9B890AB9AA18}"/>
              </a:ext>
            </a:extLst>
          </p:cNvPr>
          <p:cNvSpPr>
            <a:spLocks noGrp="1"/>
          </p:cNvSpPr>
          <p:nvPr>
            <p:ph type="title"/>
          </p:nvPr>
        </p:nvSpPr>
        <p:spPr>
          <a:xfrm>
            <a:off x="831850" y="1709738"/>
            <a:ext cx="10515600" cy="2852737"/>
          </a:xfrm>
        </p:spPr>
        <p:txBody>
          <a:bodyPr anchor="b"/>
          <a:lstStyle>
            <a:lvl1pPr>
              <a:defRPr sz="6000">
                <a:solidFill>
                  <a:srgbClr val="F5E2D3"/>
                </a:solidFill>
              </a:defRPr>
            </a:lvl1pPr>
          </a:lstStyle>
          <a:p>
            <a:r>
              <a:rPr lang="en-US"/>
              <a:t>Click to edit Master title style</a:t>
            </a:r>
          </a:p>
        </p:txBody>
      </p:sp>
      <p:sp>
        <p:nvSpPr>
          <p:cNvPr id="3" name="Text Placeholder 2">
            <a:extLst>
              <a:ext uri="{FF2B5EF4-FFF2-40B4-BE49-F238E27FC236}">
                <a16:creationId xmlns:a16="http://schemas.microsoft.com/office/drawing/2014/main" id="{2B5B13E8-3240-B092-1FDC-F249685D5E7E}"/>
              </a:ext>
            </a:extLst>
          </p:cNvPr>
          <p:cNvSpPr>
            <a:spLocks noGrp="1"/>
          </p:cNvSpPr>
          <p:nvPr>
            <p:ph type="body" idx="1"/>
          </p:nvPr>
        </p:nvSpPr>
        <p:spPr>
          <a:xfrm>
            <a:off x="831850" y="4589463"/>
            <a:ext cx="10515600" cy="1500187"/>
          </a:xfrm>
        </p:spPr>
        <p:txBody>
          <a:bodyPr/>
          <a:lstStyle>
            <a:lvl1pPr marL="0" indent="0">
              <a:buNone/>
              <a:defRPr sz="2400">
                <a:solidFill>
                  <a:srgbClr val="F5E2D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2C004-3A1E-BBD7-2808-F70905E587D4}"/>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CFC4A312-9243-8B5F-C9A3-12A818FEB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28779-7A17-CAA6-19C2-67FFB72E0BD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76692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1687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3FC4-BC6D-0912-49C0-B4AAE666C051}"/>
              </a:ext>
            </a:extLst>
          </p:cNvPr>
          <p:cNvSpPr>
            <a:spLocks noGrp="1"/>
          </p:cNvSpPr>
          <p:nvPr>
            <p:ph type="title"/>
          </p:nvPr>
        </p:nvSpPr>
        <p:spPr/>
        <p:txBody>
          <a:bodyPr/>
          <a:lstStyle>
            <a:lvl1pPr>
              <a:defRPr>
                <a:solidFill>
                  <a:srgbClr val="F7D485"/>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6BCF127-57E2-69B0-F4F4-6C037DE055DE}"/>
              </a:ext>
            </a:extLst>
          </p:cNvPr>
          <p:cNvSpPr>
            <a:spLocks noGrp="1"/>
          </p:cNvSpPr>
          <p:nvPr>
            <p:ph sz="half" idx="1"/>
          </p:nvPr>
        </p:nvSpPr>
        <p:spPr>
          <a:xfrm>
            <a:off x="838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68F07-C0CB-782C-93C7-471B30C35E20}"/>
              </a:ext>
            </a:extLst>
          </p:cNvPr>
          <p:cNvSpPr>
            <a:spLocks noGrp="1"/>
          </p:cNvSpPr>
          <p:nvPr>
            <p:ph sz="half" idx="2"/>
          </p:nvPr>
        </p:nvSpPr>
        <p:spPr>
          <a:xfrm>
            <a:off x="6172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B20B5-F78A-EF16-4955-16FD53E43A6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297A594-8260-07EA-4CF6-41EF43FE0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FF4E6-1847-E2EC-4FE9-B4871F2AB760}"/>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7933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2BC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B46F-C2E7-D2F7-9CD5-9E4391D601C2}"/>
              </a:ext>
            </a:extLst>
          </p:cNvPr>
          <p:cNvSpPr>
            <a:spLocks noGrp="1"/>
          </p:cNvSpPr>
          <p:nvPr>
            <p:ph type="title"/>
          </p:nvPr>
        </p:nvSpPr>
        <p:spPr>
          <a:xfrm>
            <a:off x="839788" y="365125"/>
            <a:ext cx="10515600" cy="1325563"/>
          </a:xfrm>
        </p:spPr>
        <p:txBody>
          <a:bodyPr/>
          <a:lstStyle>
            <a:lvl1pPr>
              <a:defRPr>
                <a:solidFill>
                  <a:srgbClr val="C54413"/>
                </a:solidFill>
              </a:defRPr>
            </a:lvl1pPr>
          </a:lstStyle>
          <a:p>
            <a:r>
              <a:rPr lang="en-US"/>
              <a:t>Click to edit Master title style</a:t>
            </a:r>
          </a:p>
        </p:txBody>
      </p:sp>
      <p:sp>
        <p:nvSpPr>
          <p:cNvPr id="3" name="Text Placeholder 2">
            <a:extLst>
              <a:ext uri="{FF2B5EF4-FFF2-40B4-BE49-F238E27FC236}">
                <a16:creationId xmlns:a16="http://schemas.microsoft.com/office/drawing/2014/main" id="{7F41FCFA-73B6-3C5C-CE83-6FE5B5666D55}"/>
              </a:ext>
            </a:extLst>
          </p:cNvPr>
          <p:cNvSpPr>
            <a:spLocks noGrp="1"/>
          </p:cNvSpPr>
          <p:nvPr>
            <p:ph type="body" idx="1"/>
          </p:nvPr>
        </p:nvSpPr>
        <p:spPr>
          <a:xfrm>
            <a:off x="839788" y="1681163"/>
            <a:ext cx="5157787"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98BCCD-5834-E67A-BF3C-7E6D1BEA087D}"/>
              </a:ext>
            </a:extLst>
          </p:cNvPr>
          <p:cNvSpPr>
            <a:spLocks noGrp="1"/>
          </p:cNvSpPr>
          <p:nvPr>
            <p:ph sz="half" idx="2"/>
          </p:nvPr>
        </p:nvSpPr>
        <p:spPr>
          <a:xfrm>
            <a:off x="839788" y="2505075"/>
            <a:ext cx="5157787"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B59D2B-C389-1385-DBB5-AD88B888C473}"/>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1E2C3-1C73-24D8-D129-F55AC66B58CA}"/>
              </a:ext>
            </a:extLst>
          </p:cNvPr>
          <p:cNvSpPr>
            <a:spLocks noGrp="1"/>
          </p:cNvSpPr>
          <p:nvPr>
            <p:ph sz="quarter" idx="4"/>
          </p:nvPr>
        </p:nvSpPr>
        <p:spPr>
          <a:xfrm>
            <a:off x="6172200" y="2505075"/>
            <a:ext cx="5183188"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DCA8C1-586E-447D-BF17-580202C5D88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8" name="Footer Placeholder 7">
            <a:extLst>
              <a:ext uri="{FF2B5EF4-FFF2-40B4-BE49-F238E27FC236}">
                <a16:creationId xmlns:a16="http://schemas.microsoft.com/office/drawing/2014/main" id="{C28DAA72-F716-4951-E9CB-5AD6A15D6B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A10D60-0052-1A1D-83DC-A9B12B2A9448}"/>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0756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842A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8200-8383-8031-DE6A-EBCF4647BCAC}"/>
              </a:ext>
            </a:extLst>
          </p:cNvPr>
          <p:cNvSpPr>
            <a:spLocks noGrp="1"/>
          </p:cNvSpPr>
          <p:nvPr>
            <p:ph type="title"/>
          </p:nvPr>
        </p:nvSpPr>
        <p:spPr/>
        <p:txBody>
          <a:bodyPr/>
          <a:lstStyle>
            <a:lvl1pPr>
              <a:defRPr>
                <a:solidFill>
                  <a:srgbClr val="F6B1BF"/>
                </a:solidFill>
              </a:defRPr>
            </a:lvl1pPr>
          </a:lstStyle>
          <a:p>
            <a:r>
              <a:rPr lang="en-US"/>
              <a:t>Click to edit Master title style</a:t>
            </a:r>
          </a:p>
        </p:txBody>
      </p:sp>
      <p:sp>
        <p:nvSpPr>
          <p:cNvPr id="3" name="Date Placeholder 2">
            <a:extLst>
              <a:ext uri="{FF2B5EF4-FFF2-40B4-BE49-F238E27FC236}">
                <a16:creationId xmlns:a16="http://schemas.microsoft.com/office/drawing/2014/main" id="{9BB421BE-FAD0-3010-3651-1D42DA0B059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4" name="Footer Placeholder 3">
            <a:extLst>
              <a:ext uri="{FF2B5EF4-FFF2-40B4-BE49-F238E27FC236}">
                <a16:creationId xmlns:a16="http://schemas.microsoft.com/office/drawing/2014/main" id="{95E91AF8-2DEE-C706-7B30-7030D701F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6CA7BC-72FA-2DAE-A445-F304C6101FAA}"/>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610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24B1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6AA-BFFD-8804-71C0-68CCE69510D8}"/>
              </a:ext>
            </a:extLst>
          </p:cNvPr>
          <p:cNvSpPr>
            <a:spLocks noGrp="1"/>
          </p:cNvSpPr>
          <p:nvPr>
            <p:ph type="title"/>
          </p:nvPr>
        </p:nvSpPr>
        <p:spPr>
          <a:xfrm>
            <a:off x="839788" y="457200"/>
            <a:ext cx="3932237" cy="1600200"/>
          </a:xfrm>
        </p:spPr>
        <p:txBody>
          <a:bodyPr anchor="b"/>
          <a:lstStyle>
            <a:lvl1pPr>
              <a:defRPr sz="3200">
                <a:solidFill>
                  <a:srgbClr val="FCF5F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65BA343-EFBC-F8A1-3375-BE019185CB8E}"/>
              </a:ext>
            </a:extLst>
          </p:cNvPr>
          <p:cNvSpPr>
            <a:spLocks noGrp="1"/>
          </p:cNvSpPr>
          <p:nvPr>
            <p:ph idx="1"/>
          </p:nvPr>
        </p:nvSpPr>
        <p:spPr>
          <a:xfrm>
            <a:off x="5183188" y="987425"/>
            <a:ext cx="6172200" cy="4873625"/>
          </a:xfrm>
        </p:spPr>
        <p:txBody>
          <a:bodyPr/>
          <a:lstStyle>
            <a:lvl1pPr>
              <a:defRPr sz="3200">
                <a:solidFill>
                  <a:srgbClr val="FCF5F1"/>
                </a:solidFill>
              </a:defRPr>
            </a:lvl1pPr>
            <a:lvl2pPr>
              <a:defRPr sz="2800">
                <a:solidFill>
                  <a:srgbClr val="FCF5F1"/>
                </a:solidFill>
              </a:defRPr>
            </a:lvl2pPr>
            <a:lvl3pPr>
              <a:defRPr sz="2400">
                <a:solidFill>
                  <a:srgbClr val="FCF5F1"/>
                </a:solidFill>
              </a:defRPr>
            </a:lvl3pPr>
            <a:lvl4pPr>
              <a:defRPr sz="2000">
                <a:solidFill>
                  <a:srgbClr val="FCF5F1"/>
                </a:solidFill>
              </a:defRPr>
            </a:lvl4pPr>
            <a:lvl5pPr>
              <a:defRPr sz="2000">
                <a:solidFill>
                  <a:srgbClr val="FCF5F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1226BF-9488-47B9-4D5E-DE39C1E835B8}"/>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BD877B-40D6-A261-A88C-E9E96D6ABDA8}"/>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E72CF560-EA46-FF22-9A0E-104A95C8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1B750-9671-F72D-1011-1BB167BF172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319377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D495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1618-0922-B6C5-908E-AC07105A91D4}"/>
              </a:ext>
            </a:extLst>
          </p:cNvPr>
          <p:cNvSpPr>
            <a:spLocks noGrp="1"/>
          </p:cNvSpPr>
          <p:nvPr>
            <p:ph type="title"/>
          </p:nvPr>
        </p:nvSpPr>
        <p:spPr>
          <a:xfrm>
            <a:off x="839788" y="457200"/>
            <a:ext cx="3932237" cy="1600200"/>
          </a:xfrm>
        </p:spPr>
        <p:txBody>
          <a:bodyPr anchor="b"/>
          <a:lstStyle>
            <a:lvl1pPr>
              <a:defRPr sz="3200">
                <a:solidFill>
                  <a:srgbClr val="F5E2D3"/>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A125386D-EC08-BDED-4D7C-75E2CD5C6410}"/>
              </a:ext>
            </a:extLst>
          </p:cNvPr>
          <p:cNvSpPr>
            <a:spLocks noGrp="1"/>
          </p:cNvSpPr>
          <p:nvPr>
            <p:ph type="pic" idx="1"/>
          </p:nvPr>
        </p:nvSpPr>
        <p:spPr>
          <a:xfrm>
            <a:off x="5183188" y="987425"/>
            <a:ext cx="6172200" cy="4873625"/>
          </a:xfrm>
        </p:spPr>
        <p:txBody>
          <a:bodyPr/>
          <a:lstStyle>
            <a:lvl1pPr marL="0" indent="0">
              <a:buNone/>
              <a:defRPr sz="3200">
                <a:solidFill>
                  <a:srgbClr val="FCF5F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AFD397B-EE66-2898-E815-91F7AC6F3A4A}"/>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CB14A-265A-414C-4E0C-7135F5D46AD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72BDD7E-9CD2-551F-FCF3-176A55A5A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63D086-E714-4BB9-B68C-49B6B1AC53A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87799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3AA17-7421-9A17-7E0D-F2E694B764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CC0A64-AED4-A289-2381-F04B315B89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0BFBC3-35A9-965B-FF44-8849B86906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3B3B5A1F-1218-4C99-A8ED-3007CBBDC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733947-C8B9-575C-2555-ED88928DA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5AE33-05BE-4A45-86CB-277CBEECB6ED}" type="slidenum">
              <a:rPr lang="en-US" smtClean="0"/>
              <a:t>‹#›</a:t>
            </a:fld>
            <a:endParaRPr lang="en-US"/>
          </a:p>
        </p:txBody>
      </p:sp>
    </p:spTree>
    <p:extLst>
      <p:ext uri="{BB962C8B-B14F-4D97-AF65-F5344CB8AC3E}">
        <p14:creationId xmlns:p14="http://schemas.microsoft.com/office/powerpoint/2010/main" val="1126186520"/>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1" r:id="rId4"/>
    <p:sldLayoutId id="2147483652" r:id="rId5"/>
    <p:sldLayoutId id="2147483653" r:id="rId6"/>
    <p:sldLayoutId id="2147483654" r:id="rId7"/>
    <p:sldLayoutId id="2147483656" r:id="rId8"/>
    <p:sldLayoutId id="2147483657" r:id="rId9"/>
    <p:sldLayoutId id="2147483655" r:id="rId10"/>
    <p:sldLayoutId id="2147483658" r:id="rId11"/>
    <p:sldLayoutId id="2147483659" r:id="rId12"/>
  </p:sldLayoutIdLst>
  <p:txStyles>
    <p:titleStyle>
      <a:lvl1pPr algn="l" defTabSz="914400" rtl="0" eaLnBrk="1" latinLnBrk="0" hangingPunct="1">
        <a:lnSpc>
          <a:spcPct val="90000"/>
        </a:lnSpc>
        <a:spcBef>
          <a:spcPct val="0"/>
        </a:spcBef>
        <a:buNone/>
        <a:defRPr sz="4400" b="1" kern="1200">
          <a:solidFill>
            <a:schemeClr val="tx1"/>
          </a:solidFill>
          <a:latin typeface="+mj-lt"/>
          <a:ea typeface="DynaPuff"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mn-lt"/>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mn-lt"/>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mn-lt"/>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D9C54-1D84-A4D9-6D30-37BC691C6485}"/>
              </a:ext>
            </a:extLst>
          </p:cNvPr>
          <p:cNvPicPr>
            <a:picLocks noChangeAspect="1"/>
          </p:cNvPicPr>
          <p:nvPr/>
        </p:nvPicPr>
        <p:blipFill>
          <a:blip r:embed="rId3"/>
          <a:stretch>
            <a:fillRect/>
          </a:stretch>
        </p:blipFill>
        <p:spPr>
          <a:xfrm>
            <a:off x="442090" y="217048"/>
            <a:ext cx="10822944" cy="1759827"/>
          </a:xfrm>
          <a:prstGeom prst="rect">
            <a:avLst/>
          </a:prstGeom>
        </p:spPr>
      </p:pic>
      <p:pic>
        <p:nvPicPr>
          <p:cNvPr id="19" name="Picture 18">
            <a:extLst>
              <a:ext uri="{FF2B5EF4-FFF2-40B4-BE49-F238E27FC236}">
                <a16:creationId xmlns:a16="http://schemas.microsoft.com/office/drawing/2014/main" id="{ACDB5EDA-D821-EDAF-5A63-44D30B45E11E}"/>
              </a:ext>
            </a:extLst>
          </p:cNvPr>
          <p:cNvPicPr>
            <a:picLocks noChangeAspect="1"/>
          </p:cNvPicPr>
          <p:nvPr/>
        </p:nvPicPr>
        <p:blipFill>
          <a:blip r:embed="rId4">
            <a:alphaModFix amt="51000"/>
          </a:blip>
          <a:stretch>
            <a:fillRect/>
          </a:stretch>
        </p:blipFill>
        <p:spPr>
          <a:xfrm>
            <a:off x="2768496" y="994524"/>
            <a:ext cx="8400479" cy="2870053"/>
          </a:xfrm>
          <a:prstGeom prst="rect">
            <a:avLst/>
          </a:prstGeom>
        </p:spPr>
      </p:pic>
      <p:pic>
        <p:nvPicPr>
          <p:cNvPr id="8" name="Picture 7">
            <a:extLst>
              <a:ext uri="{FF2B5EF4-FFF2-40B4-BE49-F238E27FC236}">
                <a16:creationId xmlns:a16="http://schemas.microsoft.com/office/drawing/2014/main" id="{B98185D6-9AF8-61D4-1D05-776044CBD373}"/>
              </a:ext>
            </a:extLst>
          </p:cNvPr>
          <p:cNvPicPr>
            <a:picLocks noChangeAspect="1"/>
          </p:cNvPicPr>
          <p:nvPr/>
        </p:nvPicPr>
        <p:blipFill>
          <a:blip r:embed="rId5"/>
          <a:stretch>
            <a:fillRect/>
          </a:stretch>
        </p:blipFill>
        <p:spPr>
          <a:xfrm>
            <a:off x="9324785" y="121614"/>
            <a:ext cx="2730500" cy="2362200"/>
          </a:xfrm>
          <a:prstGeom prst="rect">
            <a:avLst/>
          </a:prstGeom>
        </p:spPr>
      </p:pic>
      <p:pic>
        <p:nvPicPr>
          <p:cNvPr id="10" name="Picture 9">
            <a:extLst>
              <a:ext uri="{FF2B5EF4-FFF2-40B4-BE49-F238E27FC236}">
                <a16:creationId xmlns:a16="http://schemas.microsoft.com/office/drawing/2014/main" id="{F8341A11-6CD0-6BF5-CB28-2EE0FB1A4512}"/>
              </a:ext>
            </a:extLst>
          </p:cNvPr>
          <p:cNvPicPr>
            <a:picLocks noChangeAspect="1"/>
          </p:cNvPicPr>
          <p:nvPr/>
        </p:nvPicPr>
        <p:blipFill>
          <a:blip r:embed="rId6"/>
          <a:stretch>
            <a:fillRect/>
          </a:stretch>
        </p:blipFill>
        <p:spPr>
          <a:xfrm>
            <a:off x="4184447" y="1853530"/>
            <a:ext cx="3835400" cy="3835400"/>
          </a:xfrm>
          <a:prstGeom prst="rect">
            <a:avLst/>
          </a:prstGeom>
        </p:spPr>
      </p:pic>
      <p:pic>
        <p:nvPicPr>
          <p:cNvPr id="11" name="Picture 10">
            <a:extLst>
              <a:ext uri="{FF2B5EF4-FFF2-40B4-BE49-F238E27FC236}">
                <a16:creationId xmlns:a16="http://schemas.microsoft.com/office/drawing/2014/main" id="{3CF29B02-31A8-DC33-6E60-405D82BA2224}"/>
              </a:ext>
            </a:extLst>
          </p:cNvPr>
          <p:cNvPicPr>
            <a:picLocks noChangeAspect="1"/>
          </p:cNvPicPr>
          <p:nvPr/>
        </p:nvPicPr>
        <p:blipFill>
          <a:blip r:embed="rId7"/>
          <a:stretch>
            <a:fillRect/>
          </a:stretch>
        </p:blipFill>
        <p:spPr>
          <a:xfrm rot="760507">
            <a:off x="465536" y="1262229"/>
            <a:ext cx="2641600" cy="3187700"/>
          </a:xfrm>
          <a:prstGeom prst="rect">
            <a:avLst/>
          </a:prstGeom>
        </p:spPr>
      </p:pic>
      <p:pic>
        <p:nvPicPr>
          <p:cNvPr id="12" name="Picture 11">
            <a:extLst>
              <a:ext uri="{FF2B5EF4-FFF2-40B4-BE49-F238E27FC236}">
                <a16:creationId xmlns:a16="http://schemas.microsoft.com/office/drawing/2014/main" id="{BD3D8BD5-8E30-1918-4BBE-5D5A2EB587A6}"/>
              </a:ext>
            </a:extLst>
          </p:cNvPr>
          <p:cNvPicPr>
            <a:picLocks noChangeAspect="1"/>
          </p:cNvPicPr>
          <p:nvPr/>
        </p:nvPicPr>
        <p:blipFill>
          <a:blip r:embed="rId8"/>
          <a:stretch>
            <a:fillRect/>
          </a:stretch>
        </p:blipFill>
        <p:spPr>
          <a:xfrm rot="852988">
            <a:off x="8547050" y="2498121"/>
            <a:ext cx="1511300" cy="1727200"/>
          </a:xfrm>
          <a:prstGeom prst="rect">
            <a:avLst/>
          </a:prstGeom>
        </p:spPr>
      </p:pic>
      <p:pic>
        <p:nvPicPr>
          <p:cNvPr id="13" name="Picture 12">
            <a:extLst>
              <a:ext uri="{FF2B5EF4-FFF2-40B4-BE49-F238E27FC236}">
                <a16:creationId xmlns:a16="http://schemas.microsoft.com/office/drawing/2014/main" id="{0BE8AD6E-1CD2-FE86-17C5-69059DEC5653}"/>
              </a:ext>
            </a:extLst>
          </p:cNvPr>
          <p:cNvPicPr>
            <a:picLocks noChangeAspect="1"/>
          </p:cNvPicPr>
          <p:nvPr/>
        </p:nvPicPr>
        <p:blipFill>
          <a:blip r:embed="rId9"/>
          <a:stretch>
            <a:fillRect/>
          </a:stretch>
        </p:blipFill>
        <p:spPr>
          <a:xfrm rot="5720367">
            <a:off x="8022677" y="3154995"/>
            <a:ext cx="4565619" cy="3972890"/>
          </a:xfrm>
          <a:prstGeom prst="rect">
            <a:avLst/>
          </a:prstGeom>
        </p:spPr>
      </p:pic>
      <p:pic>
        <p:nvPicPr>
          <p:cNvPr id="16" name="Picture 15">
            <a:extLst>
              <a:ext uri="{FF2B5EF4-FFF2-40B4-BE49-F238E27FC236}">
                <a16:creationId xmlns:a16="http://schemas.microsoft.com/office/drawing/2014/main" id="{CF0453FB-D25F-D5D6-3DAE-6811A82A5BF3}"/>
              </a:ext>
            </a:extLst>
          </p:cNvPr>
          <p:cNvPicPr>
            <a:picLocks noChangeAspect="1"/>
          </p:cNvPicPr>
          <p:nvPr/>
        </p:nvPicPr>
        <p:blipFill>
          <a:blip r:embed="rId10"/>
          <a:stretch>
            <a:fillRect/>
          </a:stretch>
        </p:blipFill>
        <p:spPr>
          <a:xfrm>
            <a:off x="273385" y="5023025"/>
            <a:ext cx="2733194" cy="2631714"/>
          </a:xfrm>
          <a:prstGeom prst="rect">
            <a:avLst/>
          </a:prstGeom>
        </p:spPr>
      </p:pic>
      <p:pic>
        <p:nvPicPr>
          <p:cNvPr id="18" name="Picture 17">
            <a:extLst>
              <a:ext uri="{FF2B5EF4-FFF2-40B4-BE49-F238E27FC236}">
                <a16:creationId xmlns:a16="http://schemas.microsoft.com/office/drawing/2014/main" id="{B6CD6E7E-3876-AB1F-F36C-9A447D1CA4D2}"/>
              </a:ext>
            </a:extLst>
          </p:cNvPr>
          <p:cNvPicPr>
            <a:picLocks noChangeAspect="1"/>
          </p:cNvPicPr>
          <p:nvPr/>
        </p:nvPicPr>
        <p:blipFill>
          <a:blip r:embed="rId11"/>
          <a:stretch>
            <a:fillRect/>
          </a:stretch>
        </p:blipFill>
        <p:spPr>
          <a:xfrm>
            <a:off x="9683056" y="5141440"/>
            <a:ext cx="2013958" cy="2212614"/>
          </a:xfrm>
          <a:prstGeom prst="rect">
            <a:avLst/>
          </a:prstGeom>
        </p:spPr>
      </p:pic>
      <p:pic>
        <p:nvPicPr>
          <p:cNvPr id="20" name="Picture 19">
            <a:extLst>
              <a:ext uri="{FF2B5EF4-FFF2-40B4-BE49-F238E27FC236}">
                <a16:creationId xmlns:a16="http://schemas.microsoft.com/office/drawing/2014/main" id="{1AE87818-FD3B-FA94-6543-A2DFD764C77A}"/>
              </a:ext>
            </a:extLst>
          </p:cNvPr>
          <p:cNvPicPr>
            <a:picLocks noChangeAspect="1"/>
          </p:cNvPicPr>
          <p:nvPr/>
        </p:nvPicPr>
        <p:blipFill>
          <a:blip r:embed="rId12"/>
          <a:stretch>
            <a:fillRect/>
          </a:stretch>
        </p:blipFill>
        <p:spPr>
          <a:xfrm>
            <a:off x="2152673" y="3771230"/>
            <a:ext cx="1447800" cy="2171700"/>
          </a:xfrm>
          <a:prstGeom prst="rect">
            <a:avLst/>
          </a:prstGeom>
        </p:spPr>
      </p:pic>
      <p:pic>
        <p:nvPicPr>
          <p:cNvPr id="22" name="Picture 21">
            <a:extLst>
              <a:ext uri="{FF2B5EF4-FFF2-40B4-BE49-F238E27FC236}">
                <a16:creationId xmlns:a16="http://schemas.microsoft.com/office/drawing/2014/main" id="{AC1FBBA2-4E9F-1D45-7C98-ACE6596D02FE}"/>
              </a:ext>
            </a:extLst>
          </p:cNvPr>
          <p:cNvPicPr>
            <a:picLocks noChangeAspect="1"/>
          </p:cNvPicPr>
          <p:nvPr/>
        </p:nvPicPr>
        <p:blipFill>
          <a:blip r:embed="rId13"/>
          <a:stretch>
            <a:fillRect/>
          </a:stretch>
        </p:blipFill>
        <p:spPr>
          <a:xfrm rot="20498112">
            <a:off x="5269392" y="5938425"/>
            <a:ext cx="2763947" cy="2881369"/>
          </a:xfrm>
          <a:prstGeom prst="rect">
            <a:avLst/>
          </a:prstGeom>
        </p:spPr>
      </p:pic>
      <p:pic>
        <p:nvPicPr>
          <p:cNvPr id="23" name="Picture 22">
            <a:extLst>
              <a:ext uri="{FF2B5EF4-FFF2-40B4-BE49-F238E27FC236}">
                <a16:creationId xmlns:a16="http://schemas.microsoft.com/office/drawing/2014/main" id="{1D5D2E40-3A93-BA8E-3710-C4D644E20C8A}"/>
              </a:ext>
            </a:extLst>
          </p:cNvPr>
          <p:cNvPicPr>
            <a:picLocks noChangeAspect="1"/>
          </p:cNvPicPr>
          <p:nvPr/>
        </p:nvPicPr>
        <p:blipFill>
          <a:blip r:embed="rId14"/>
          <a:stretch>
            <a:fillRect/>
          </a:stretch>
        </p:blipFill>
        <p:spPr>
          <a:xfrm rot="18401757">
            <a:off x="7945946" y="-854806"/>
            <a:ext cx="1288436" cy="1369300"/>
          </a:xfrm>
          <a:prstGeom prst="rect">
            <a:avLst/>
          </a:prstGeom>
        </p:spPr>
      </p:pic>
    </p:spTree>
    <p:extLst>
      <p:ext uri="{BB962C8B-B14F-4D97-AF65-F5344CB8AC3E}">
        <p14:creationId xmlns:p14="http://schemas.microsoft.com/office/powerpoint/2010/main" val="429491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A8DA37-6224-BA06-9FAA-D1D07D3379E5}"/>
              </a:ext>
            </a:extLst>
          </p:cNvPr>
          <p:cNvSpPr txBox="1">
            <a:spLocks/>
          </p:cNvSpPr>
          <p:nvPr/>
        </p:nvSpPr>
        <p:spPr>
          <a:xfrm>
            <a:off x="951799" y="2264800"/>
            <a:ext cx="10515600" cy="1389311"/>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investigate their own and others’ virtual schoolbags to understand the different things they bring to conservations about gender and sexuality.</a:t>
            </a:r>
            <a:endParaRPr lang="en-US">
              <a:latin typeface="+mn-lt"/>
            </a:endParaRPr>
          </a:p>
        </p:txBody>
      </p:sp>
      <p:sp>
        <p:nvSpPr>
          <p:cNvPr id="5" name="Content Placeholder 2">
            <a:extLst>
              <a:ext uri="{FF2B5EF4-FFF2-40B4-BE49-F238E27FC236}">
                <a16:creationId xmlns:a16="http://schemas.microsoft.com/office/drawing/2014/main" id="{76142B5D-E9CF-2270-EA51-49791E3DBA2C}"/>
              </a:ext>
            </a:extLst>
          </p:cNvPr>
          <p:cNvSpPr txBox="1">
            <a:spLocks/>
          </p:cNvSpPr>
          <p:nvPr/>
        </p:nvSpPr>
        <p:spPr>
          <a:xfrm>
            <a:off x="951799" y="4552580"/>
            <a:ext cx="10515600" cy="103368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can describe their virtual schoolbags and explain why it matters to understand what they and others bring to school.</a:t>
            </a:r>
            <a:endParaRPr lang="en-US">
              <a:latin typeface="+mn-lt"/>
            </a:endParaRPr>
          </a:p>
        </p:txBody>
      </p:sp>
      <p:pic>
        <p:nvPicPr>
          <p:cNvPr id="6" name="Picture 5">
            <a:extLst>
              <a:ext uri="{FF2B5EF4-FFF2-40B4-BE49-F238E27FC236}">
                <a16:creationId xmlns:a16="http://schemas.microsoft.com/office/drawing/2014/main" id="{FEB31954-F9D7-7359-9964-FECE093E416C}"/>
              </a:ext>
            </a:extLst>
          </p:cNvPr>
          <p:cNvPicPr>
            <a:picLocks noChangeAspect="1"/>
          </p:cNvPicPr>
          <p:nvPr/>
        </p:nvPicPr>
        <p:blipFill>
          <a:blip r:embed="rId3"/>
          <a:stretch>
            <a:fillRect/>
          </a:stretch>
        </p:blipFill>
        <p:spPr>
          <a:xfrm>
            <a:off x="7586222" y="3263255"/>
            <a:ext cx="1320800" cy="1054100"/>
          </a:xfrm>
          <a:prstGeom prst="rect">
            <a:avLst/>
          </a:prstGeom>
        </p:spPr>
      </p:pic>
      <p:pic>
        <p:nvPicPr>
          <p:cNvPr id="7" name="Picture 6">
            <a:extLst>
              <a:ext uri="{FF2B5EF4-FFF2-40B4-BE49-F238E27FC236}">
                <a16:creationId xmlns:a16="http://schemas.microsoft.com/office/drawing/2014/main" id="{C2C569E7-20C5-3C68-B99A-FC4C87AEC1B5}"/>
              </a:ext>
            </a:extLst>
          </p:cNvPr>
          <p:cNvPicPr>
            <a:picLocks noChangeAspect="1"/>
          </p:cNvPicPr>
          <p:nvPr/>
        </p:nvPicPr>
        <p:blipFill>
          <a:blip r:embed="rId4"/>
          <a:stretch>
            <a:fillRect/>
          </a:stretch>
        </p:blipFill>
        <p:spPr>
          <a:xfrm rot="9765657">
            <a:off x="10278654" y="-493599"/>
            <a:ext cx="2150291" cy="2033002"/>
          </a:xfrm>
          <a:prstGeom prst="rect">
            <a:avLst/>
          </a:prstGeom>
        </p:spPr>
      </p:pic>
      <p:pic>
        <p:nvPicPr>
          <p:cNvPr id="8" name="Picture 7">
            <a:extLst>
              <a:ext uri="{FF2B5EF4-FFF2-40B4-BE49-F238E27FC236}">
                <a16:creationId xmlns:a16="http://schemas.microsoft.com/office/drawing/2014/main" id="{E8B2036A-985B-B316-9F55-CDF9BE16749B}"/>
              </a:ext>
            </a:extLst>
          </p:cNvPr>
          <p:cNvPicPr>
            <a:picLocks noChangeAspect="1"/>
          </p:cNvPicPr>
          <p:nvPr/>
        </p:nvPicPr>
        <p:blipFill>
          <a:blip r:embed="rId5"/>
          <a:stretch>
            <a:fillRect/>
          </a:stretch>
        </p:blipFill>
        <p:spPr>
          <a:xfrm>
            <a:off x="264562" y="439995"/>
            <a:ext cx="1455835" cy="1067613"/>
          </a:xfrm>
          <a:prstGeom prst="rect">
            <a:avLst/>
          </a:prstGeom>
        </p:spPr>
      </p:pic>
      <p:pic>
        <p:nvPicPr>
          <p:cNvPr id="9" name="Picture 8">
            <a:extLst>
              <a:ext uri="{FF2B5EF4-FFF2-40B4-BE49-F238E27FC236}">
                <a16:creationId xmlns:a16="http://schemas.microsoft.com/office/drawing/2014/main" id="{39EE1913-6D5D-091B-0F0B-C00A70E88C6A}"/>
              </a:ext>
            </a:extLst>
          </p:cNvPr>
          <p:cNvPicPr>
            <a:picLocks noChangeAspect="1"/>
          </p:cNvPicPr>
          <p:nvPr/>
        </p:nvPicPr>
        <p:blipFill>
          <a:blip r:embed="rId6"/>
          <a:stretch>
            <a:fillRect/>
          </a:stretch>
        </p:blipFill>
        <p:spPr>
          <a:xfrm rot="12985188">
            <a:off x="-65315" y="5790821"/>
            <a:ext cx="6606073" cy="3389556"/>
          </a:xfrm>
          <a:prstGeom prst="rect">
            <a:avLst/>
          </a:prstGeom>
        </p:spPr>
      </p:pic>
      <p:pic>
        <p:nvPicPr>
          <p:cNvPr id="10" name="Picture 9">
            <a:extLst>
              <a:ext uri="{FF2B5EF4-FFF2-40B4-BE49-F238E27FC236}">
                <a16:creationId xmlns:a16="http://schemas.microsoft.com/office/drawing/2014/main" id="{1459771E-5656-C456-9A97-899571FA9250}"/>
              </a:ext>
            </a:extLst>
          </p:cNvPr>
          <p:cNvPicPr>
            <a:picLocks noChangeAspect="1"/>
          </p:cNvPicPr>
          <p:nvPr/>
        </p:nvPicPr>
        <p:blipFill>
          <a:blip r:embed="rId7"/>
          <a:stretch>
            <a:fillRect/>
          </a:stretch>
        </p:blipFill>
        <p:spPr>
          <a:xfrm rot="18347010">
            <a:off x="1560026" y="-53194"/>
            <a:ext cx="631866" cy="820482"/>
          </a:xfrm>
          <a:prstGeom prst="rect">
            <a:avLst/>
          </a:prstGeom>
        </p:spPr>
      </p:pic>
      <p:pic>
        <p:nvPicPr>
          <p:cNvPr id="13" name="Picture 12">
            <a:extLst>
              <a:ext uri="{FF2B5EF4-FFF2-40B4-BE49-F238E27FC236}">
                <a16:creationId xmlns:a16="http://schemas.microsoft.com/office/drawing/2014/main" id="{1BAD0E4B-7E73-7E11-52A4-484BCC0569F2}"/>
              </a:ext>
            </a:extLst>
          </p:cNvPr>
          <p:cNvPicPr>
            <a:picLocks noChangeAspect="1"/>
          </p:cNvPicPr>
          <p:nvPr/>
        </p:nvPicPr>
        <p:blipFill>
          <a:blip r:embed="rId8"/>
          <a:stretch>
            <a:fillRect/>
          </a:stretch>
        </p:blipFill>
        <p:spPr>
          <a:xfrm>
            <a:off x="724601" y="1167456"/>
            <a:ext cx="10515600" cy="1302048"/>
          </a:xfrm>
          <a:prstGeom prst="rect">
            <a:avLst/>
          </a:prstGeom>
        </p:spPr>
      </p:pic>
      <p:pic>
        <p:nvPicPr>
          <p:cNvPr id="14" name="Picture 13">
            <a:extLst>
              <a:ext uri="{FF2B5EF4-FFF2-40B4-BE49-F238E27FC236}">
                <a16:creationId xmlns:a16="http://schemas.microsoft.com/office/drawing/2014/main" id="{2796F764-90B6-1C9D-61A0-9876DB66E855}"/>
              </a:ext>
            </a:extLst>
          </p:cNvPr>
          <p:cNvPicPr>
            <a:picLocks noChangeAspect="1"/>
          </p:cNvPicPr>
          <p:nvPr/>
        </p:nvPicPr>
        <p:blipFill>
          <a:blip r:embed="rId9"/>
          <a:stretch>
            <a:fillRect/>
          </a:stretch>
        </p:blipFill>
        <p:spPr>
          <a:xfrm>
            <a:off x="724601" y="3449407"/>
            <a:ext cx="10562669" cy="1307877"/>
          </a:xfrm>
          <a:prstGeom prst="rect">
            <a:avLst/>
          </a:prstGeom>
        </p:spPr>
      </p:pic>
    </p:spTree>
    <p:extLst>
      <p:ext uri="{BB962C8B-B14F-4D97-AF65-F5344CB8AC3E}">
        <p14:creationId xmlns:p14="http://schemas.microsoft.com/office/powerpoint/2010/main" val="3270763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45B673B-F7F3-FCE5-F176-B24A859DB9B0}"/>
              </a:ext>
            </a:extLst>
          </p:cNvPr>
          <p:cNvPicPr>
            <a:picLocks noChangeAspect="1"/>
          </p:cNvPicPr>
          <p:nvPr/>
        </p:nvPicPr>
        <p:blipFill>
          <a:blip r:embed="rId2"/>
          <a:stretch>
            <a:fillRect/>
          </a:stretch>
        </p:blipFill>
        <p:spPr>
          <a:xfrm>
            <a:off x="545362" y="365125"/>
            <a:ext cx="10808438" cy="1325562"/>
          </a:xfrm>
          <a:prstGeom prst="rect">
            <a:avLst/>
          </a:prstGeom>
        </p:spPr>
      </p:pic>
      <p:sp>
        <p:nvSpPr>
          <p:cNvPr id="3" name="Content Placeholder 2">
            <a:extLst>
              <a:ext uri="{FF2B5EF4-FFF2-40B4-BE49-F238E27FC236}">
                <a16:creationId xmlns:a16="http://schemas.microsoft.com/office/drawing/2014/main" id="{76CC022F-89FC-AD78-0FE2-2515CC794BE7}"/>
              </a:ext>
            </a:extLst>
          </p:cNvPr>
          <p:cNvSpPr>
            <a:spLocks noGrp="1"/>
          </p:cNvSpPr>
          <p:nvPr>
            <p:ph idx="1"/>
          </p:nvPr>
        </p:nvSpPr>
        <p:spPr>
          <a:xfrm>
            <a:off x="838200" y="1420511"/>
            <a:ext cx="10515600" cy="4351338"/>
          </a:xfrm>
        </p:spPr>
        <p:txBody>
          <a:bodyPr>
            <a:normAutofit fontScale="92500" lnSpcReduction="10000"/>
          </a:bodyPr>
          <a:lstStyle/>
          <a:p>
            <a:pPr marL="0" indent="0">
              <a:buNone/>
            </a:pPr>
            <a:r>
              <a:rPr lang="en-US">
                <a:effectLst/>
                <a:latin typeface="+mn-lt"/>
              </a:rPr>
              <a:t>Imagine two children about to start school. They are both five years old and are eagerly anticipating their first day. Imagine that each brings with them to school a virtual schoolbag full of things they have already learned at home, with their friends, and in and from the world in which they live.</a:t>
            </a:r>
            <a:br>
              <a:rPr lang="en-US">
                <a:effectLst/>
                <a:latin typeface="+mn-lt"/>
              </a:rPr>
            </a:br>
            <a:br>
              <a:rPr lang="en-US">
                <a:effectLst/>
                <a:latin typeface="+mn-lt"/>
              </a:rPr>
            </a:br>
            <a:r>
              <a:rPr lang="en-US">
                <a:effectLst/>
                <a:latin typeface="+mn-lt"/>
              </a:rPr>
              <a:t>The first child is a boy called Thanh. He lives in an extended family where he has been chatted and read to in Vietnamese and Chinese since he was very small. He has watched Australian television, visited shopping </a:t>
            </a:r>
            <a:r>
              <a:rPr lang="en-US" err="1">
                <a:effectLst/>
                <a:latin typeface="+mn-lt"/>
              </a:rPr>
              <a:t>centres</a:t>
            </a:r>
            <a:r>
              <a:rPr lang="en-US">
                <a:effectLst/>
                <a:latin typeface="+mn-lt"/>
              </a:rPr>
              <a:t>, and worked with his family in its restaurant—doing small tasks like collecting dishes, giving out menus and change, and washing vegetables. His parents spent much of their married adult lives in separate refugee camps and were not reunited until they got to Australia. </a:t>
            </a:r>
            <a:endParaRPr lang="en-US">
              <a:latin typeface="+mn-lt"/>
            </a:endParaRPr>
          </a:p>
        </p:txBody>
      </p:sp>
      <p:sp>
        <p:nvSpPr>
          <p:cNvPr id="4" name="TextBox 3">
            <a:extLst>
              <a:ext uri="{FF2B5EF4-FFF2-40B4-BE49-F238E27FC236}">
                <a16:creationId xmlns:a16="http://schemas.microsoft.com/office/drawing/2014/main" id="{D6C4D696-7251-FBE1-EB57-5F2E0F971E85}"/>
              </a:ext>
            </a:extLst>
          </p:cNvPr>
          <p:cNvSpPr txBox="1"/>
          <p:nvPr/>
        </p:nvSpPr>
        <p:spPr>
          <a:xfrm>
            <a:off x="6643869" y="5969655"/>
            <a:ext cx="4709932" cy="738664"/>
          </a:xfrm>
          <a:prstGeom prst="rect">
            <a:avLst/>
          </a:prstGeom>
          <a:noFill/>
        </p:spPr>
        <p:txBody>
          <a:bodyPr wrap="square" rtlCol="0">
            <a:spAutoFit/>
          </a:bodyPr>
          <a:lstStyle/>
          <a:p>
            <a:r>
              <a:rPr lang="en-US" sz="1400">
                <a:effectLst/>
                <a:ea typeface="EB Garamond Medium" pitchFamily="2" charset="0"/>
                <a:cs typeface="EB Garamond Medium" pitchFamily="2" charset="0"/>
              </a:rPr>
              <a:t>Excerpt from Thomson, P. (2002). </a:t>
            </a:r>
            <a:r>
              <a:rPr lang="en-US" sz="1400" i="1">
                <a:effectLst/>
                <a:ea typeface="EB Garamond ExtraBold" pitchFamily="2" charset="0"/>
                <a:cs typeface="EB Garamond ExtraBold" pitchFamily="2" charset="0"/>
              </a:rPr>
              <a:t>Schooling the rust belt kids: Making the difference in changing times.</a:t>
            </a:r>
            <a:r>
              <a:rPr lang="en-US" sz="1400">
                <a:effectLst/>
                <a:ea typeface="EB Garamond Medium" pitchFamily="2" charset="0"/>
                <a:cs typeface="EB Garamond Medium" pitchFamily="2" charset="0"/>
              </a:rPr>
              <a:t> Allen &amp; Unwin.</a:t>
            </a:r>
            <a:endParaRPr lang="en-US" sz="1400">
              <a:ea typeface="EB Garamond Medium" pitchFamily="2" charset="0"/>
              <a:cs typeface="EB Garamond Medium" pitchFamily="2" charset="0"/>
            </a:endParaRPr>
          </a:p>
        </p:txBody>
      </p:sp>
      <p:pic>
        <p:nvPicPr>
          <p:cNvPr id="5" name="Picture 4">
            <a:extLst>
              <a:ext uri="{FF2B5EF4-FFF2-40B4-BE49-F238E27FC236}">
                <a16:creationId xmlns:a16="http://schemas.microsoft.com/office/drawing/2014/main" id="{9A167FE4-9B8D-67CF-E24D-8894DF89B655}"/>
              </a:ext>
            </a:extLst>
          </p:cNvPr>
          <p:cNvPicPr>
            <a:picLocks noChangeAspect="1"/>
          </p:cNvPicPr>
          <p:nvPr/>
        </p:nvPicPr>
        <p:blipFill>
          <a:blip r:embed="rId3"/>
          <a:stretch>
            <a:fillRect/>
          </a:stretch>
        </p:blipFill>
        <p:spPr>
          <a:xfrm rot="11490052">
            <a:off x="2352331" y="5602615"/>
            <a:ext cx="2997200" cy="1257300"/>
          </a:xfrm>
          <a:prstGeom prst="rect">
            <a:avLst/>
          </a:prstGeom>
        </p:spPr>
      </p:pic>
    </p:spTree>
    <p:extLst>
      <p:ext uri="{BB962C8B-B14F-4D97-AF65-F5344CB8AC3E}">
        <p14:creationId xmlns:p14="http://schemas.microsoft.com/office/powerpoint/2010/main" val="71494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2A9C3-552C-0086-74A9-F015579925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6DEA4-988B-FE01-29AA-B65C12A9644B}"/>
              </a:ext>
            </a:extLst>
          </p:cNvPr>
          <p:cNvSpPr>
            <a:spLocks noGrp="1"/>
          </p:cNvSpPr>
          <p:nvPr>
            <p:ph idx="1"/>
          </p:nvPr>
        </p:nvSpPr>
        <p:spPr>
          <a:xfrm>
            <a:off x="838200" y="825039"/>
            <a:ext cx="10515600" cy="5189304"/>
          </a:xfrm>
        </p:spPr>
        <p:txBody>
          <a:bodyPr>
            <a:noAutofit/>
          </a:bodyPr>
          <a:lstStyle/>
          <a:p>
            <a:pPr marL="0" indent="0">
              <a:buNone/>
            </a:pPr>
            <a:r>
              <a:rPr lang="en-US" sz="2600">
                <a:effectLst/>
                <a:latin typeface="+mn-lt"/>
              </a:rPr>
              <a:t>Thanh’s father carried a </a:t>
            </a:r>
            <a:r>
              <a:rPr lang="en-US" sz="2600" err="1">
                <a:effectLst/>
                <a:latin typeface="+mn-lt"/>
              </a:rPr>
              <a:t>nguyet</a:t>
            </a:r>
            <a:r>
              <a:rPr lang="en-US" sz="2600">
                <a:effectLst/>
                <a:latin typeface="+mn-lt"/>
              </a:rPr>
              <a:t> (a guitar-like instrument) with him on the long walk from the town where he was born to the camp in Thailand and kept it safe until he reached his new home in Australia. When he is not too tired he plays it, and Thanh loves to listen to the traditional songs handed down through the generations. He also loves to hear his older brother and sister talk about school. His parents’ formal education was disrupted by the civil war, but both of them are literate in two languages and treasure books. They have worked long hours and several jobs to finally open, with the help of the hui (the community financial system), the restaurant where they now work most days and nights. Thanh comes to school with three spoken languages in his virtual schoolbag, a love of music, an understanding of the restaurant trade, a capacity to get on with a wide range of people, knowledge about Vietnam, China, Thailand, and Australia, and an understanding that school is important.</a:t>
            </a:r>
            <a:endParaRPr lang="en-US" sz="2600">
              <a:latin typeface="+mn-lt"/>
            </a:endParaRPr>
          </a:p>
        </p:txBody>
      </p:sp>
      <p:sp>
        <p:nvSpPr>
          <p:cNvPr id="6" name="TextBox 5">
            <a:extLst>
              <a:ext uri="{FF2B5EF4-FFF2-40B4-BE49-F238E27FC236}">
                <a16:creationId xmlns:a16="http://schemas.microsoft.com/office/drawing/2014/main" id="{CC8D88C9-B626-5E67-7D64-BAEB72CDB58D}"/>
              </a:ext>
            </a:extLst>
          </p:cNvPr>
          <p:cNvSpPr txBox="1"/>
          <p:nvPr/>
        </p:nvSpPr>
        <p:spPr>
          <a:xfrm>
            <a:off x="6643868" y="6062253"/>
            <a:ext cx="4709932" cy="738664"/>
          </a:xfrm>
          <a:prstGeom prst="rect">
            <a:avLst/>
          </a:prstGeom>
          <a:noFill/>
        </p:spPr>
        <p:txBody>
          <a:bodyPr wrap="square" rtlCol="0">
            <a:spAutoFit/>
          </a:bodyPr>
          <a:lstStyle/>
          <a:p>
            <a:r>
              <a:rPr lang="en-US" sz="1400">
                <a:effectLst/>
                <a:ea typeface="EB Garamond Medium" pitchFamily="2" charset="0"/>
                <a:cs typeface="EB Garamond Medium" pitchFamily="2" charset="0"/>
              </a:rPr>
              <a:t>Excerpt from Thomson, P. (2002). </a:t>
            </a:r>
            <a:r>
              <a:rPr lang="en-US" sz="1400" i="1">
                <a:effectLst/>
                <a:ea typeface="EB Garamond ExtraBold" pitchFamily="2" charset="0"/>
                <a:cs typeface="EB Garamond ExtraBold" pitchFamily="2" charset="0"/>
              </a:rPr>
              <a:t>Schooling the rust belt kids: Making the difference in changing times.</a:t>
            </a:r>
            <a:r>
              <a:rPr lang="en-US" sz="1400">
                <a:effectLst/>
                <a:ea typeface="EB Garamond Medium" pitchFamily="2" charset="0"/>
                <a:cs typeface="EB Garamond Medium" pitchFamily="2" charset="0"/>
              </a:rPr>
              <a:t> Allen &amp; Unwin.</a:t>
            </a:r>
            <a:endParaRPr lang="en-US" sz="1400">
              <a:ea typeface="EB Garamond Medium" pitchFamily="2" charset="0"/>
              <a:cs typeface="EB Garamond Medium" pitchFamily="2" charset="0"/>
            </a:endParaRPr>
          </a:p>
        </p:txBody>
      </p:sp>
      <p:pic>
        <p:nvPicPr>
          <p:cNvPr id="7" name="Picture 6">
            <a:extLst>
              <a:ext uri="{FF2B5EF4-FFF2-40B4-BE49-F238E27FC236}">
                <a16:creationId xmlns:a16="http://schemas.microsoft.com/office/drawing/2014/main" id="{CF57F3FD-1814-491E-3127-BEA4CB06A3A9}"/>
              </a:ext>
            </a:extLst>
          </p:cNvPr>
          <p:cNvPicPr>
            <a:picLocks noChangeAspect="1"/>
          </p:cNvPicPr>
          <p:nvPr/>
        </p:nvPicPr>
        <p:blipFill>
          <a:blip r:embed="rId2"/>
          <a:stretch>
            <a:fillRect/>
          </a:stretch>
        </p:blipFill>
        <p:spPr>
          <a:xfrm rot="4698540">
            <a:off x="8096250" y="2194141"/>
            <a:ext cx="6515100" cy="2451100"/>
          </a:xfrm>
          <a:prstGeom prst="rect">
            <a:avLst/>
          </a:prstGeom>
        </p:spPr>
      </p:pic>
    </p:spTree>
    <p:extLst>
      <p:ext uri="{BB962C8B-B14F-4D97-AF65-F5344CB8AC3E}">
        <p14:creationId xmlns:p14="http://schemas.microsoft.com/office/powerpoint/2010/main" val="93372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2C78F-621A-D66B-31AD-8C22D941D00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BFCF4A-0C3A-2707-2CAC-18F8D8B59B4E}"/>
              </a:ext>
            </a:extLst>
          </p:cNvPr>
          <p:cNvSpPr>
            <a:spLocks noGrp="1"/>
          </p:cNvSpPr>
          <p:nvPr>
            <p:ph idx="1"/>
          </p:nvPr>
        </p:nvSpPr>
        <p:spPr>
          <a:xfrm>
            <a:off x="838200" y="663042"/>
            <a:ext cx="10515600" cy="5531915"/>
          </a:xfrm>
        </p:spPr>
        <p:txBody>
          <a:bodyPr>
            <a:noAutofit/>
          </a:bodyPr>
          <a:lstStyle/>
          <a:p>
            <a:pPr marL="0" indent="0">
              <a:buNone/>
            </a:pPr>
            <a:r>
              <a:rPr lang="en-US" sz="2600">
                <a:effectLst/>
                <a:latin typeface="+mn-lt"/>
              </a:rPr>
              <a:t>The second child is Vicki. Her parents are both university educated and Vicki’s mother runs a small catering business at home, supplying gourmet cakes to cafes. Her father is a teacher at the local high school and is currently researching his Irish family heritage. She is the oldest child and has one younger brother. Vicki has been to both childcare and preschool and has already begun to read, much to her parents’ delight. Vicki loves to help her mother and regularly plays on the family computer with the database of recipes, customers, and accounts. Vicki also has a small dog and her current ambition is to be a vet. </a:t>
            </a:r>
            <a:endParaRPr lang="en-US" sz="2600">
              <a:latin typeface="+mn-lt"/>
            </a:endParaRPr>
          </a:p>
        </p:txBody>
      </p:sp>
      <p:sp>
        <p:nvSpPr>
          <p:cNvPr id="2" name="TextBox 1">
            <a:extLst>
              <a:ext uri="{FF2B5EF4-FFF2-40B4-BE49-F238E27FC236}">
                <a16:creationId xmlns:a16="http://schemas.microsoft.com/office/drawing/2014/main" id="{28B4D0EE-C5E7-EF9F-C089-640554A27BF2}"/>
              </a:ext>
            </a:extLst>
          </p:cNvPr>
          <p:cNvSpPr txBox="1"/>
          <p:nvPr/>
        </p:nvSpPr>
        <p:spPr>
          <a:xfrm>
            <a:off x="6643869" y="5969655"/>
            <a:ext cx="4709932" cy="738664"/>
          </a:xfrm>
          <a:prstGeom prst="rect">
            <a:avLst/>
          </a:prstGeom>
          <a:noFill/>
        </p:spPr>
        <p:txBody>
          <a:bodyPr wrap="square" rtlCol="0">
            <a:spAutoFit/>
          </a:bodyPr>
          <a:lstStyle/>
          <a:p>
            <a:r>
              <a:rPr lang="en-US" sz="1400">
                <a:effectLst/>
                <a:ea typeface="EB Garamond Medium" pitchFamily="2" charset="0"/>
                <a:cs typeface="EB Garamond Medium" pitchFamily="2" charset="0"/>
              </a:rPr>
              <a:t>Excerpt from Thomson, P. (2002). </a:t>
            </a:r>
            <a:r>
              <a:rPr lang="en-US" sz="1400" i="1">
                <a:effectLst/>
                <a:ea typeface="EB Garamond ExtraBold" pitchFamily="2" charset="0"/>
                <a:cs typeface="EB Garamond ExtraBold" pitchFamily="2" charset="0"/>
              </a:rPr>
              <a:t>Schooling the rust belt kids: Making the difference in changing times.</a:t>
            </a:r>
            <a:r>
              <a:rPr lang="en-US" sz="1400">
                <a:effectLst/>
                <a:ea typeface="EB Garamond Medium" pitchFamily="2" charset="0"/>
                <a:cs typeface="EB Garamond Medium" pitchFamily="2" charset="0"/>
              </a:rPr>
              <a:t> Allen &amp; Unwin.</a:t>
            </a:r>
            <a:endParaRPr lang="en-US" sz="1400">
              <a:ea typeface="EB Garamond Medium" pitchFamily="2" charset="0"/>
              <a:cs typeface="EB Garamond Medium" pitchFamily="2" charset="0"/>
            </a:endParaRPr>
          </a:p>
        </p:txBody>
      </p:sp>
      <p:pic>
        <p:nvPicPr>
          <p:cNvPr id="4" name="Picture 3">
            <a:extLst>
              <a:ext uri="{FF2B5EF4-FFF2-40B4-BE49-F238E27FC236}">
                <a16:creationId xmlns:a16="http://schemas.microsoft.com/office/drawing/2014/main" id="{2E6CA9A2-2E20-5ED2-2D3B-A6E0656BC08A}"/>
              </a:ext>
            </a:extLst>
          </p:cNvPr>
          <p:cNvPicPr>
            <a:picLocks noChangeAspect="1"/>
          </p:cNvPicPr>
          <p:nvPr/>
        </p:nvPicPr>
        <p:blipFill>
          <a:blip r:embed="rId2"/>
          <a:stretch>
            <a:fillRect/>
          </a:stretch>
        </p:blipFill>
        <p:spPr>
          <a:xfrm rot="20963020">
            <a:off x="9029142" y="3883457"/>
            <a:ext cx="2515531" cy="1940552"/>
          </a:xfrm>
          <a:prstGeom prst="rect">
            <a:avLst/>
          </a:prstGeom>
        </p:spPr>
      </p:pic>
      <p:pic>
        <p:nvPicPr>
          <p:cNvPr id="9" name="Picture 8">
            <a:extLst>
              <a:ext uri="{FF2B5EF4-FFF2-40B4-BE49-F238E27FC236}">
                <a16:creationId xmlns:a16="http://schemas.microsoft.com/office/drawing/2014/main" id="{67A4F6CA-4824-3AF0-52FF-15DFD3D68826}"/>
              </a:ext>
            </a:extLst>
          </p:cNvPr>
          <p:cNvPicPr>
            <a:picLocks noChangeAspect="1"/>
          </p:cNvPicPr>
          <p:nvPr/>
        </p:nvPicPr>
        <p:blipFill>
          <a:blip r:embed="rId3"/>
          <a:stretch>
            <a:fillRect/>
          </a:stretch>
        </p:blipFill>
        <p:spPr>
          <a:xfrm rot="15652039">
            <a:off x="3017601" y="2403921"/>
            <a:ext cx="1550871" cy="5736234"/>
          </a:xfrm>
          <a:prstGeom prst="rect">
            <a:avLst/>
          </a:prstGeom>
        </p:spPr>
      </p:pic>
    </p:spTree>
    <p:extLst>
      <p:ext uri="{BB962C8B-B14F-4D97-AF65-F5344CB8AC3E}">
        <p14:creationId xmlns:p14="http://schemas.microsoft.com/office/powerpoint/2010/main" val="2439196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DDF77-233B-B67C-1441-8CB1A89172D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D795B0-73E1-FF19-E5C3-AB382BD71227}"/>
              </a:ext>
            </a:extLst>
          </p:cNvPr>
          <p:cNvSpPr>
            <a:spLocks noGrp="1"/>
          </p:cNvSpPr>
          <p:nvPr>
            <p:ph idx="1"/>
          </p:nvPr>
        </p:nvSpPr>
        <p:spPr>
          <a:xfrm>
            <a:off x="838200" y="663042"/>
            <a:ext cx="10515600" cy="5531915"/>
          </a:xfrm>
        </p:spPr>
        <p:txBody>
          <a:bodyPr>
            <a:noAutofit/>
          </a:bodyPr>
          <a:lstStyle/>
          <a:p>
            <a:pPr marL="0" indent="0">
              <a:buNone/>
            </a:pPr>
            <a:r>
              <a:rPr lang="en-US" sz="2600">
                <a:effectLst/>
                <a:latin typeface="+mn-lt"/>
              </a:rPr>
              <a:t>She watches a lot of television and can sing along with all of the advertisements, much to her father’s disquiet. She loves being read to at night and knows that her parents expect her to join in and comment on the connections between the illustrations and the story. She knows that when she is read to, she is expected to sit still and listen. Vicki’s schoolbag consists of spoken and written English, well schooled reading behaviours, knowledge about the white colonial history of Australia, and understandings about popular culture, animals, business, and the computer. Both children’s schoolbags contain roughly equal but different knowledges, narratives, and interests. </a:t>
            </a:r>
            <a:endParaRPr lang="en-US" sz="2600">
              <a:latin typeface="+mn-lt"/>
            </a:endParaRPr>
          </a:p>
        </p:txBody>
      </p:sp>
      <p:sp>
        <p:nvSpPr>
          <p:cNvPr id="2" name="TextBox 1">
            <a:extLst>
              <a:ext uri="{FF2B5EF4-FFF2-40B4-BE49-F238E27FC236}">
                <a16:creationId xmlns:a16="http://schemas.microsoft.com/office/drawing/2014/main" id="{123F0FBE-DE98-FB85-1129-4EBD0C184315}"/>
              </a:ext>
            </a:extLst>
          </p:cNvPr>
          <p:cNvSpPr txBox="1"/>
          <p:nvPr/>
        </p:nvSpPr>
        <p:spPr>
          <a:xfrm>
            <a:off x="6643869" y="5969655"/>
            <a:ext cx="4709932" cy="738664"/>
          </a:xfrm>
          <a:prstGeom prst="rect">
            <a:avLst/>
          </a:prstGeom>
          <a:noFill/>
        </p:spPr>
        <p:txBody>
          <a:bodyPr wrap="square" rtlCol="0">
            <a:spAutoFit/>
          </a:bodyPr>
          <a:lstStyle/>
          <a:p>
            <a:r>
              <a:rPr lang="en-US" sz="1400">
                <a:effectLst/>
                <a:ea typeface="EB Garamond Medium" pitchFamily="2" charset="0"/>
                <a:cs typeface="EB Garamond Medium" pitchFamily="2" charset="0"/>
              </a:rPr>
              <a:t>Excerpt from Thomson, P. (2002). </a:t>
            </a:r>
            <a:r>
              <a:rPr lang="en-US" sz="1400" i="1">
                <a:effectLst/>
                <a:ea typeface="EB Garamond ExtraBold" pitchFamily="2" charset="0"/>
                <a:cs typeface="EB Garamond ExtraBold" pitchFamily="2" charset="0"/>
              </a:rPr>
              <a:t>Schooling the rust belt kids: Making the difference in changing times.</a:t>
            </a:r>
            <a:r>
              <a:rPr lang="en-US" sz="1400">
                <a:effectLst/>
                <a:ea typeface="EB Garamond Medium" pitchFamily="2" charset="0"/>
                <a:cs typeface="EB Garamond Medium" pitchFamily="2" charset="0"/>
              </a:rPr>
              <a:t> Allen &amp; Unwin.</a:t>
            </a:r>
            <a:endParaRPr lang="en-US" sz="1400">
              <a:ea typeface="EB Garamond Medium" pitchFamily="2" charset="0"/>
              <a:cs typeface="EB Garamond Medium" pitchFamily="2" charset="0"/>
            </a:endParaRPr>
          </a:p>
        </p:txBody>
      </p:sp>
      <p:grpSp>
        <p:nvGrpSpPr>
          <p:cNvPr id="10" name="Group 9">
            <a:extLst>
              <a:ext uri="{FF2B5EF4-FFF2-40B4-BE49-F238E27FC236}">
                <a16:creationId xmlns:a16="http://schemas.microsoft.com/office/drawing/2014/main" id="{7C582FC2-B226-F247-A9F1-C389779968FD}"/>
              </a:ext>
            </a:extLst>
          </p:cNvPr>
          <p:cNvGrpSpPr/>
          <p:nvPr/>
        </p:nvGrpSpPr>
        <p:grpSpPr>
          <a:xfrm rot="20662093">
            <a:off x="-1167001" y="3428377"/>
            <a:ext cx="3183290" cy="3940977"/>
            <a:chOff x="-402336" y="4559808"/>
            <a:chExt cx="2041579" cy="2314615"/>
          </a:xfrm>
        </p:grpSpPr>
        <p:pic>
          <p:nvPicPr>
            <p:cNvPr id="6" name="Picture 5">
              <a:extLst>
                <a:ext uri="{FF2B5EF4-FFF2-40B4-BE49-F238E27FC236}">
                  <a16:creationId xmlns:a16="http://schemas.microsoft.com/office/drawing/2014/main" id="{595113F5-2DE5-4F58-883D-304E488182CA}"/>
                </a:ext>
              </a:extLst>
            </p:cNvPr>
            <p:cNvPicPr>
              <a:picLocks noChangeAspect="1"/>
            </p:cNvPicPr>
            <p:nvPr/>
          </p:nvPicPr>
          <p:blipFill>
            <a:blip r:embed="rId3"/>
            <a:stretch>
              <a:fillRect/>
            </a:stretch>
          </p:blipFill>
          <p:spPr>
            <a:xfrm rot="15749406">
              <a:off x="100235" y="5574429"/>
              <a:ext cx="1179370" cy="1236306"/>
            </a:xfrm>
            <a:prstGeom prst="rect">
              <a:avLst/>
            </a:prstGeom>
          </p:spPr>
        </p:pic>
        <p:pic>
          <p:nvPicPr>
            <p:cNvPr id="7" name="Picture 6">
              <a:extLst>
                <a:ext uri="{FF2B5EF4-FFF2-40B4-BE49-F238E27FC236}">
                  <a16:creationId xmlns:a16="http://schemas.microsoft.com/office/drawing/2014/main" id="{C6218797-4222-3AC8-AC02-AF227CB6A299}"/>
                </a:ext>
              </a:extLst>
            </p:cNvPr>
            <p:cNvPicPr>
              <a:picLocks noChangeAspect="1"/>
            </p:cNvPicPr>
            <p:nvPr/>
          </p:nvPicPr>
          <p:blipFill>
            <a:blip r:embed="rId4"/>
            <a:stretch>
              <a:fillRect/>
            </a:stretch>
          </p:blipFill>
          <p:spPr>
            <a:xfrm rot="11854714">
              <a:off x="463991" y="5091067"/>
              <a:ext cx="451860" cy="518802"/>
            </a:xfrm>
            <a:prstGeom prst="rect">
              <a:avLst/>
            </a:prstGeom>
          </p:spPr>
        </p:pic>
        <p:pic>
          <p:nvPicPr>
            <p:cNvPr id="8" name="Picture 7">
              <a:extLst>
                <a:ext uri="{FF2B5EF4-FFF2-40B4-BE49-F238E27FC236}">
                  <a16:creationId xmlns:a16="http://schemas.microsoft.com/office/drawing/2014/main" id="{85988541-DDCB-18F1-4DD2-26720ED72F0C}"/>
                </a:ext>
              </a:extLst>
            </p:cNvPr>
            <p:cNvPicPr>
              <a:picLocks noChangeAspect="1"/>
            </p:cNvPicPr>
            <p:nvPr/>
          </p:nvPicPr>
          <p:blipFill>
            <a:blip r:embed="rId4"/>
            <a:stretch>
              <a:fillRect/>
            </a:stretch>
          </p:blipFill>
          <p:spPr>
            <a:xfrm rot="14700125">
              <a:off x="1153912" y="6389092"/>
              <a:ext cx="451860" cy="518802"/>
            </a:xfrm>
            <a:prstGeom prst="rect">
              <a:avLst/>
            </a:prstGeom>
          </p:spPr>
        </p:pic>
        <p:sp>
          <p:nvSpPr>
            <p:cNvPr id="9" name="TextBox 8">
              <a:extLst>
                <a:ext uri="{FF2B5EF4-FFF2-40B4-BE49-F238E27FC236}">
                  <a16:creationId xmlns:a16="http://schemas.microsoft.com/office/drawing/2014/main" id="{1DF38D3C-BF11-5204-AE8C-723F2D00BDB7}"/>
                </a:ext>
              </a:extLst>
            </p:cNvPr>
            <p:cNvSpPr txBox="1"/>
            <p:nvPr/>
          </p:nvSpPr>
          <p:spPr>
            <a:xfrm>
              <a:off x="-402336" y="4559808"/>
              <a:ext cx="184731" cy="369332"/>
            </a:xfrm>
            <a:prstGeom prst="rect">
              <a:avLst/>
            </a:prstGeom>
            <a:noFill/>
          </p:spPr>
          <p:txBody>
            <a:bodyPr wrap="none" rtlCol="0">
              <a:spAutoFit/>
            </a:bodyPr>
            <a:lstStyle/>
            <a:p>
              <a:endParaRPr lang="en-US"/>
            </a:p>
          </p:txBody>
        </p:sp>
      </p:grpSp>
    </p:spTree>
    <p:extLst>
      <p:ext uri="{BB962C8B-B14F-4D97-AF65-F5344CB8AC3E}">
        <p14:creationId xmlns:p14="http://schemas.microsoft.com/office/powerpoint/2010/main" val="281581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5FA53854-6380-5815-F15C-6472ADE3AA43}"/>
              </a:ext>
            </a:extLst>
          </p:cNvPr>
          <p:cNvPicPr>
            <a:picLocks noChangeAspect="1"/>
          </p:cNvPicPr>
          <p:nvPr/>
        </p:nvPicPr>
        <p:blipFill>
          <a:blip r:embed="rId2"/>
          <a:stretch>
            <a:fillRect/>
          </a:stretch>
        </p:blipFill>
        <p:spPr>
          <a:xfrm rot="11918393">
            <a:off x="139520" y="-159087"/>
            <a:ext cx="10038041" cy="3606800"/>
          </a:xfrm>
          <a:prstGeom prst="rect">
            <a:avLst/>
          </a:prstGeom>
        </p:spPr>
      </p:pic>
      <p:pic>
        <p:nvPicPr>
          <p:cNvPr id="19" name="Picture 18">
            <a:extLst>
              <a:ext uri="{FF2B5EF4-FFF2-40B4-BE49-F238E27FC236}">
                <a16:creationId xmlns:a16="http://schemas.microsoft.com/office/drawing/2014/main" id="{0698E0C6-4CFA-BA9F-98F1-33144B6F5AB1}"/>
              </a:ext>
            </a:extLst>
          </p:cNvPr>
          <p:cNvPicPr>
            <a:picLocks noChangeAspect="1"/>
          </p:cNvPicPr>
          <p:nvPr/>
        </p:nvPicPr>
        <p:blipFill>
          <a:blip r:embed="rId3"/>
          <a:stretch>
            <a:fillRect/>
          </a:stretch>
        </p:blipFill>
        <p:spPr>
          <a:xfrm>
            <a:off x="8735555" y="1955435"/>
            <a:ext cx="2527300" cy="774700"/>
          </a:xfrm>
          <a:prstGeom prst="rect">
            <a:avLst/>
          </a:prstGeom>
        </p:spPr>
      </p:pic>
      <p:pic>
        <p:nvPicPr>
          <p:cNvPr id="17" name="Picture 16">
            <a:extLst>
              <a:ext uri="{FF2B5EF4-FFF2-40B4-BE49-F238E27FC236}">
                <a16:creationId xmlns:a16="http://schemas.microsoft.com/office/drawing/2014/main" id="{59765713-2DB4-B73A-8F62-16472411C3BE}"/>
              </a:ext>
            </a:extLst>
          </p:cNvPr>
          <p:cNvPicPr>
            <a:picLocks noChangeAspect="1"/>
          </p:cNvPicPr>
          <p:nvPr/>
        </p:nvPicPr>
        <p:blipFill>
          <a:blip r:embed="rId4"/>
          <a:stretch>
            <a:fillRect/>
          </a:stretch>
        </p:blipFill>
        <p:spPr>
          <a:xfrm>
            <a:off x="4897120" y="2101485"/>
            <a:ext cx="2387600" cy="482600"/>
          </a:xfrm>
          <a:prstGeom prst="rect">
            <a:avLst/>
          </a:prstGeom>
        </p:spPr>
      </p:pic>
      <p:pic>
        <p:nvPicPr>
          <p:cNvPr id="16" name="Picture 15">
            <a:extLst>
              <a:ext uri="{FF2B5EF4-FFF2-40B4-BE49-F238E27FC236}">
                <a16:creationId xmlns:a16="http://schemas.microsoft.com/office/drawing/2014/main" id="{5AB31C54-1F29-9716-B6C8-3D76DC4883DF}"/>
              </a:ext>
            </a:extLst>
          </p:cNvPr>
          <p:cNvPicPr>
            <a:picLocks noChangeAspect="1"/>
          </p:cNvPicPr>
          <p:nvPr/>
        </p:nvPicPr>
        <p:blipFill>
          <a:blip r:embed="rId5"/>
          <a:stretch>
            <a:fillRect/>
          </a:stretch>
        </p:blipFill>
        <p:spPr>
          <a:xfrm>
            <a:off x="1174303" y="1968135"/>
            <a:ext cx="2374900" cy="762000"/>
          </a:xfrm>
          <a:prstGeom prst="rect">
            <a:avLst/>
          </a:prstGeom>
        </p:spPr>
      </p:pic>
      <p:pic>
        <p:nvPicPr>
          <p:cNvPr id="3" name="Picture 2">
            <a:extLst>
              <a:ext uri="{FF2B5EF4-FFF2-40B4-BE49-F238E27FC236}">
                <a16:creationId xmlns:a16="http://schemas.microsoft.com/office/drawing/2014/main" id="{B6085EDE-DE43-2663-5A11-348A1F441AF6}"/>
              </a:ext>
            </a:extLst>
          </p:cNvPr>
          <p:cNvPicPr>
            <a:picLocks noChangeAspect="1"/>
          </p:cNvPicPr>
          <p:nvPr/>
        </p:nvPicPr>
        <p:blipFill>
          <a:blip r:embed="rId6"/>
          <a:stretch>
            <a:fillRect/>
          </a:stretch>
        </p:blipFill>
        <p:spPr>
          <a:xfrm>
            <a:off x="612009" y="365145"/>
            <a:ext cx="10741792" cy="1317388"/>
          </a:xfrm>
          <a:prstGeom prst="rect">
            <a:avLst/>
          </a:prstGeom>
        </p:spPr>
      </p:pic>
      <p:pic>
        <p:nvPicPr>
          <p:cNvPr id="4" name="Picture 3">
            <a:extLst>
              <a:ext uri="{FF2B5EF4-FFF2-40B4-BE49-F238E27FC236}">
                <a16:creationId xmlns:a16="http://schemas.microsoft.com/office/drawing/2014/main" id="{4D03792E-64F9-5566-8E95-08DA6F40961A}"/>
              </a:ext>
            </a:extLst>
          </p:cNvPr>
          <p:cNvPicPr>
            <a:picLocks noChangeAspect="1"/>
          </p:cNvPicPr>
          <p:nvPr/>
        </p:nvPicPr>
        <p:blipFill>
          <a:blip r:embed="rId7"/>
          <a:stretch>
            <a:fillRect/>
          </a:stretch>
        </p:blipFill>
        <p:spPr>
          <a:xfrm>
            <a:off x="838200" y="3115992"/>
            <a:ext cx="1181100" cy="1181100"/>
          </a:xfrm>
          <a:prstGeom prst="rect">
            <a:avLst/>
          </a:prstGeom>
        </p:spPr>
      </p:pic>
      <p:pic>
        <p:nvPicPr>
          <p:cNvPr id="5" name="Picture 4">
            <a:extLst>
              <a:ext uri="{FF2B5EF4-FFF2-40B4-BE49-F238E27FC236}">
                <a16:creationId xmlns:a16="http://schemas.microsoft.com/office/drawing/2014/main" id="{11527934-AAAD-65A7-DD5A-D24E52F233EF}"/>
              </a:ext>
            </a:extLst>
          </p:cNvPr>
          <p:cNvPicPr>
            <a:picLocks noChangeAspect="1"/>
          </p:cNvPicPr>
          <p:nvPr/>
        </p:nvPicPr>
        <p:blipFill>
          <a:blip r:embed="rId7"/>
          <a:stretch>
            <a:fillRect/>
          </a:stretch>
        </p:blipFill>
        <p:spPr>
          <a:xfrm>
            <a:off x="1835819" y="4575697"/>
            <a:ext cx="1181100" cy="1181100"/>
          </a:xfrm>
          <a:prstGeom prst="rect">
            <a:avLst/>
          </a:prstGeom>
        </p:spPr>
      </p:pic>
      <p:pic>
        <p:nvPicPr>
          <p:cNvPr id="6" name="Picture 5">
            <a:extLst>
              <a:ext uri="{FF2B5EF4-FFF2-40B4-BE49-F238E27FC236}">
                <a16:creationId xmlns:a16="http://schemas.microsoft.com/office/drawing/2014/main" id="{BE5AEBA5-29D0-F80D-6128-91141B072D8C}"/>
              </a:ext>
            </a:extLst>
          </p:cNvPr>
          <p:cNvPicPr>
            <a:picLocks noChangeAspect="1"/>
          </p:cNvPicPr>
          <p:nvPr/>
        </p:nvPicPr>
        <p:blipFill>
          <a:blip r:embed="rId7"/>
          <a:stretch>
            <a:fillRect/>
          </a:stretch>
        </p:blipFill>
        <p:spPr>
          <a:xfrm>
            <a:off x="2426369" y="2900990"/>
            <a:ext cx="1181100" cy="1181100"/>
          </a:xfrm>
          <a:prstGeom prst="rect">
            <a:avLst/>
          </a:prstGeom>
        </p:spPr>
      </p:pic>
      <p:pic>
        <p:nvPicPr>
          <p:cNvPr id="7" name="Picture 6">
            <a:extLst>
              <a:ext uri="{FF2B5EF4-FFF2-40B4-BE49-F238E27FC236}">
                <a16:creationId xmlns:a16="http://schemas.microsoft.com/office/drawing/2014/main" id="{4B2545C6-0A88-D73F-DD62-E9D8CB90A8EE}"/>
              </a:ext>
            </a:extLst>
          </p:cNvPr>
          <p:cNvPicPr>
            <a:picLocks noChangeAspect="1"/>
          </p:cNvPicPr>
          <p:nvPr/>
        </p:nvPicPr>
        <p:blipFill>
          <a:blip r:embed="rId8"/>
          <a:stretch>
            <a:fillRect/>
          </a:stretch>
        </p:blipFill>
        <p:spPr>
          <a:xfrm>
            <a:off x="5047789" y="4436394"/>
            <a:ext cx="1181100" cy="1181100"/>
          </a:xfrm>
          <a:prstGeom prst="rect">
            <a:avLst/>
          </a:prstGeom>
        </p:spPr>
      </p:pic>
      <p:pic>
        <p:nvPicPr>
          <p:cNvPr id="8" name="Picture 7">
            <a:extLst>
              <a:ext uri="{FF2B5EF4-FFF2-40B4-BE49-F238E27FC236}">
                <a16:creationId xmlns:a16="http://schemas.microsoft.com/office/drawing/2014/main" id="{D8F59932-AED2-DD57-3DC2-71F26555F8FD}"/>
              </a:ext>
            </a:extLst>
          </p:cNvPr>
          <p:cNvPicPr>
            <a:picLocks noChangeAspect="1"/>
          </p:cNvPicPr>
          <p:nvPr/>
        </p:nvPicPr>
        <p:blipFill>
          <a:blip r:embed="rId8"/>
          <a:stretch>
            <a:fillRect/>
          </a:stretch>
        </p:blipFill>
        <p:spPr>
          <a:xfrm>
            <a:off x="4532437" y="2900990"/>
            <a:ext cx="1181100" cy="1181100"/>
          </a:xfrm>
          <a:prstGeom prst="rect">
            <a:avLst/>
          </a:prstGeom>
        </p:spPr>
      </p:pic>
      <p:pic>
        <p:nvPicPr>
          <p:cNvPr id="9" name="Picture 8">
            <a:extLst>
              <a:ext uri="{FF2B5EF4-FFF2-40B4-BE49-F238E27FC236}">
                <a16:creationId xmlns:a16="http://schemas.microsoft.com/office/drawing/2014/main" id="{7B7FCDF7-5D33-8777-5A02-35061F3D3D92}"/>
              </a:ext>
            </a:extLst>
          </p:cNvPr>
          <p:cNvPicPr>
            <a:picLocks noChangeAspect="1"/>
          </p:cNvPicPr>
          <p:nvPr/>
        </p:nvPicPr>
        <p:blipFill>
          <a:blip r:embed="rId8"/>
          <a:stretch>
            <a:fillRect/>
          </a:stretch>
        </p:blipFill>
        <p:spPr>
          <a:xfrm>
            <a:off x="6505616" y="3429000"/>
            <a:ext cx="1181100" cy="1181100"/>
          </a:xfrm>
          <a:prstGeom prst="rect">
            <a:avLst/>
          </a:prstGeom>
        </p:spPr>
      </p:pic>
      <p:pic>
        <p:nvPicPr>
          <p:cNvPr id="10" name="Picture 9">
            <a:extLst>
              <a:ext uri="{FF2B5EF4-FFF2-40B4-BE49-F238E27FC236}">
                <a16:creationId xmlns:a16="http://schemas.microsoft.com/office/drawing/2014/main" id="{9DA617D5-1371-A628-9297-BBE5FA2AAA55}"/>
              </a:ext>
            </a:extLst>
          </p:cNvPr>
          <p:cNvPicPr>
            <a:picLocks noChangeAspect="1"/>
          </p:cNvPicPr>
          <p:nvPr/>
        </p:nvPicPr>
        <p:blipFill>
          <a:blip r:embed="rId9"/>
          <a:stretch>
            <a:fillRect/>
          </a:stretch>
        </p:blipFill>
        <p:spPr>
          <a:xfrm>
            <a:off x="9309595" y="4805314"/>
            <a:ext cx="1181100" cy="1181100"/>
          </a:xfrm>
          <a:prstGeom prst="rect">
            <a:avLst/>
          </a:prstGeom>
        </p:spPr>
      </p:pic>
      <p:pic>
        <p:nvPicPr>
          <p:cNvPr id="11" name="Picture 10">
            <a:extLst>
              <a:ext uri="{FF2B5EF4-FFF2-40B4-BE49-F238E27FC236}">
                <a16:creationId xmlns:a16="http://schemas.microsoft.com/office/drawing/2014/main" id="{52A7FE38-E9D0-BE98-93BD-FEE4C3DF8BC5}"/>
              </a:ext>
            </a:extLst>
          </p:cNvPr>
          <p:cNvPicPr>
            <a:picLocks noChangeAspect="1"/>
          </p:cNvPicPr>
          <p:nvPr/>
        </p:nvPicPr>
        <p:blipFill>
          <a:blip r:embed="rId9"/>
          <a:stretch>
            <a:fillRect/>
          </a:stretch>
        </p:blipFill>
        <p:spPr>
          <a:xfrm>
            <a:off x="10239355" y="3294151"/>
            <a:ext cx="1181100" cy="1181100"/>
          </a:xfrm>
          <a:prstGeom prst="rect">
            <a:avLst/>
          </a:prstGeom>
        </p:spPr>
      </p:pic>
      <p:pic>
        <p:nvPicPr>
          <p:cNvPr id="12" name="Picture 11">
            <a:extLst>
              <a:ext uri="{FF2B5EF4-FFF2-40B4-BE49-F238E27FC236}">
                <a16:creationId xmlns:a16="http://schemas.microsoft.com/office/drawing/2014/main" id="{BB9A5950-1E26-222E-33D7-FAF4D94DDB8E}"/>
              </a:ext>
            </a:extLst>
          </p:cNvPr>
          <p:cNvPicPr>
            <a:picLocks noChangeAspect="1"/>
          </p:cNvPicPr>
          <p:nvPr/>
        </p:nvPicPr>
        <p:blipFill>
          <a:blip r:embed="rId9"/>
          <a:stretch>
            <a:fillRect/>
          </a:stretch>
        </p:blipFill>
        <p:spPr>
          <a:xfrm>
            <a:off x="8659729" y="2900990"/>
            <a:ext cx="1181100" cy="1181100"/>
          </a:xfrm>
          <a:prstGeom prst="rect">
            <a:avLst/>
          </a:prstGeom>
        </p:spPr>
      </p:pic>
      <p:pic>
        <p:nvPicPr>
          <p:cNvPr id="18" name="Picture 17">
            <a:extLst>
              <a:ext uri="{FF2B5EF4-FFF2-40B4-BE49-F238E27FC236}">
                <a16:creationId xmlns:a16="http://schemas.microsoft.com/office/drawing/2014/main" id="{5FFB7D3A-FD5B-C6D2-828E-D782E57CB7AE}"/>
              </a:ext>
            </a:extLst>
          </p:cNvPr>
          <p:cNvPicPr>
            <a:picLocks noChangeAspect="1"/>
          </p:cNvPicPr>
          <p:nvPr/>
        </p:nvPicPr>
        <p:blipFill>
          <a:blip r:embed="rId10"/>
          <a:stretch>
            <a:fillRect/>
          </a:stretch>
        </p:blipFill>
        <p:spPr>
          <a:xfrm rot="8306736">
            <a:off x="201757" y="5824414"/>
            <a:ext cx="998405" cy="987123"/>
          </a:xfrm>
          <a:prstGeom prst="rect">
            <a:avLst/>
          </a:prstGeom>
        </p:spPr>
      </p:pic>
      <p:pic>
        <p:nvPicPr>
          <p:cNvPr id="20" name="Picture 19">
            <a:extLst>
              <a:ext uri="{FF2B5EF4-FFF2-40B4-BE49-F238E27FC236}">
                <a16:creationId xmlns:a16="http://schemas.microsoft.com/office/drawing/2014/main" id="{06AE9554-B443-BCB8-F738-16C3E56CE2DA}"/>
              </a:ext>
            </a:extLst>
          </p:cNvPr>
          <p:cNvPicPr>
            <a:picLocks noChangeAspect="1"/>
          </p:cNvPicPr>
          <p:nvPr/>
        </p:nvPicPr>
        <p:blipFill>
          <a:blip r:embed="rId11"/>
          <a:stretch>
            <a:fillRect/>
          </a:stretch>
        </p:blipFill>
        <p:spPr>
          <a:xfrm rot="20271161">
            <a:off x="1098500" y="6083333"/>
            <a:ext cx="661971" cy="595383"/>
          </a:xfrm>
          <a:prstGeom prst="rect">
            <a:avLst/>
          </a:prstGeom>
        </p:spPr>
      </p:pic>
      <p:pic>
        <p:nvPicPr>
          <p:cNvPr id="22" name="Picture 21">
            <a:extLst>
              <a:ext uri="{FF2B5EF4-FFF2-40B4-BE49-F238E27FC236}">
                <a16:creationId xmlns:a16="http://schemas.microsoft.com/office/drawing/2014/main" id="{D5CCB8DE-10C6-2AB3-769D-D909D1C141EC}"/>
              </a:ext>
            </a:extLst>
          </p:cNvPr>
          <p:cNvPicPr>
            <a:picLocks noChangeAspect="1"/>
          </p:cNvPicPr>
          <p:nvPr/>
        </p:nvPicPr>
        <p:blipFill>
          <a:blip r:embed="rId12"/>
          <a:stretch>
            <a:fillRect/>
          </a:stretch>
        </p:blipFill>
        <p:spPr>
          <a:xfrm>
            <a:off x="10490695" y="-505743"/>
            <a:ext cx="1320145" cy="1246803"/>
          </a:xfrm>
          <a:prstGeom prst="rect">
            <a:avLst/>
          </a:prstGeom>
        </p:spPr>
      </p:pic>
      <p:pic>
        <p:nvPicPr>
          <p:cNvPr id="23" name="Picture 22">
            <a:extLst>
              <a:ext uri="{FF2B5EF4-FFF2-40B4-BE49-F238E27FC236}">
                <a16:creationId xmlns:a16="http://schemas.microsoft.com/office/drawing/2014/main" id="{538D43C3-648E-B977-6AA6-2E30CCBCDD29}"/>
              </a:ext>
            </a:extLst>
          </p:cNvPr>
          <p:cNvPicPr>
            <a:picLocks noChangeAspect="1"/>
          </p:cNvPicPr>
          <p:nvPr/>
        </p:nvPicPr>
        <p:blipFill>
          <a:blip r:embed="rId13"/>
          <a:stretch>
            <a:fillRect/>
          </a:stretch>
        </p:blipFill>
        <p:spPr>
          <a:xfrm>
            <a:off x="11510957" y="365125"/>
            <a:ext cx="1125325" cy="1140740"/>
          </a:xfrm>
          <a:prstGeom prst="rect">
            <a:avLst/>
          </a:prstGeom>
        </p:spPr>
      </p:pic>
    </p:spTree>
    <p:extLst>
      <p:ext uri="{BB962C8B-B14F-4D97-AF65-F5344CB8AC3E}">
        <p14:creationId xmlns:p14="http://schemas.microsoft.com/office/powerpoint/2010/main" val="429595436"/>
      </p:ext>
    </p:extLst>
  </p:cSld>
  <p:clrMapOvr>
    <a:masterClrMapping/>
  </p:clrMapOvr>
</p:sld>
</file>

<file path=ppt/theme/theme1.xml><?xml version="1.0" encoding="utf-8"?>
<a:theme xmlns:a="http://schemas.openxmlformats.org/drawingml/2006/main" name="Office Theme">
  <a:themeElements>
    <a:clrScheme name="STIR">
      <a:dk1>
        <a:srgbClr val="000000"/>
      </a:dk1>
      <a:lt1>
        <a:srgbClr val="FFFFFF"/>
      </a:lt1>
      <a:dk2>
        <a:srgbClr val="D14B17"/>
      </a:dk2>
      <a:lt2>
        <a:srgbClr val="FBF5F1"/>
      </a:lt2>
      <a:accent1>
        <a:srgbClr val="F1BC4C"/>
      </a:accent1>
      <a:accent2>
        <a:srgbClr val="0E6FB9"/>
      </a:accent2>
      <a:accent3>
        <a:srgbClr val="148646"/>
      </a:accent3>
      <a:accent4>
        <a:srgbClr val="9742A7"/>
      </a:accent4>
      <a:accent5>
        <a:srgbClr val="F5B1BE"/>
      </a:accent5>
      <a:accent6>
        <a:srgbClr val="EA561D"/>
      </a:accent6>
      <a:hlink>
        <a:srgbClr val="000000"/>
      </a:hlink>
      <a:folHlink>
        <a:srgbClr val="0000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IR Design Assests Powerpoint" id="{9B0CCD82-C217-9048-AB9B-89B516671DE4}" vid="{7F0E9345-B9ED-BE42-AEEF-7F2B46CF37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3b6231-e375-43c2-81d2-110bb3acd352" xsi:nil="true"/>
    <lcf76f155ced4ddcb4097134ff3c332f xmlns="454559df-0538-46b5-912a-ca2478e3fb6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B9150D7592404CA962AC95FB54FF86" ma:contentTypeVersion="19" ma:contentTypeDescription="Create a new document." ma:contentTypeScope="" ma:versionID="1d402fdc8952a18cd1311094cd0cac94">
  <xsd:schema xmlns:xsd="http://www.w3.org/2001/XMLSchema" xmlns:xs="http://www.w3.org/2001/XMLSchema" xmlns:p="http://schemas.microsoft.com/office/2006/metadata/properties" xmlns:ns2="454559df-0538-46b5-912a-ca2478e3fb6e" xmlns:ns3="093b6231-e375-43c2-81d2-110bb3acd352" targetNamespace="http://schemas.microsoft.com/office/2006/metadata/properties" ma:root="true" ma:fieldsID="e1d2376890bc6f417f0c0579f0554a75" ns2:_="" ns3:_="">
    <xsd:import namespace="454559df-0538-46b5-912a-ca2478e3fb6e"/>
    <xsd:import namespace="093b6231-e375-43c2-81d2-110bb3acd35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559df-0538-46b5-912a-ca2478e3f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92977-2dea-498c-99b4-1555f3d0d96a"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3b6231-e375-43c2-81d2-110bb3acd35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2deddc0-da0d-4b9f-b3fd-cfff009cc39e}" ma:internalName="TaxCatchAll" ma:showField="CatchAllData" ma:web="093b6231-e375-43c2-81d2-110bb3acd3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6D04D7-8EBE-45FE-8DB1-0610E3DFCF87}">
  <ds:schemaRefs>
    <ds:schemaRef ds:uri="093b6231-e375-43c2-81d2-110bb3acd352"/>
    <ds:schemaRef ds:uri="454559df-0538-46b5-912a-ca2478e3fb6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EBE5E38-2503-4E67-BAB4-93B9E658F790}">
  <ds:schemaRefs>
    <ds:schemaRef ds:uri="093b6231-e375-43c2-81d2-110bb3acd352"/>
    <ds:schemaRef ds:uri="454559df-0538-46b5-912a-ca2478e3f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4B61986-A684-45CE-8A3E-B3D2E8606D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7</Slides>
  <Notes>3</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Fagan</dc:creator>
  <cp:revision>4</cp:revision>
  <dcterms:created xsi:type="dcterms:W3CDTF">2025-06-17T05:45:10Z</dcterms:created>
  <dcterms:modified xsi:type="dcterms:W3CDTF">2025-07-10T22:28:22Z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0x010100F6B9150D7592404CA962AC95FB54FF86</vt:lpwstr>
  </property>
  <property fmtid="{D5CDD505-2E9C-101B-9397-08002B2CF9AE}" pid="3" name="MediaServiceImageTags">
    <vt:lpwstr/>
  </property>
</Properties>
</file>