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9"/>
  </p:notesMasterIdLst>
  <p:sldIdLst>
    <p:sldId id="273" r:id="rId5"/>
    <p:sldId id="278" r:id="rId6"/>
    <p:sldId id="276" r:id="rId7"/>
    <p:sldId id="27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E2D6999-2E8F-3E78-5B88-4F54826A0C43}" name="Lydia Fagan" initials="" userId="S::lyfa3645@uni.sydney.edu.au::788633f1-ccc0-48a5-9825-26f9d7a0c32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8EE"/>
    <a:srgbClr val="F8DDA6"/>
    <a:srgbClr val="F7D485"/>
    <a:srgbClr val="FCF5F1"/>
    <a:srgbClr val="F5E2D3"/>
    <a:srgbClr val="D49550"/>
    <a:srgbClr val="D24B17"/>
    <a:srgbClr val="F6B1BF"/>
    <a:srgbClr val="9842A7"/>
    <a:srgbClr val="C544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26C430D-C3E9-4C4B-8524-28A736520B60}" v="83" dt="2025-07-10T05:49:31.99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858"/>
    <p:restoredTop sz="94659"/>
  </p:normalViewPr>
  <p:slideViewPr>
    <p:cSldViewPr snapToGrid="0">
      <p:cViewPr>
        <p:scale>
          <a:sx n="91" d="100"/>
          <a:sy n="91" d="100"/>
        </p:scale>
        <p:origin x="1112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ydia Fagan" userId="73670f4d-3786-4a2a-8dfc-20a99adfbb71" providerId="ADAL" clId="{C26C430D-C3E9-4C4B-8524-28A736520B60}"/>
    <pc:docChg chg="undo redo custSel addSld delSld modSld modMainMaster">
      <pc:chgData name="Lydia Fagan" userId="73670f4d-3786-4a2a-8dfc-20a99adfbb71" providerId="ADAL" clId="{C26C430D-C3E9-4C4B-8524-28A736520B60}" dt="2025-07-10T05:51:24.517" v="105" actId="2696"/>
      <pc:docMkLst>
        <pc:docMk/>
      </pc:docMkLst>
      <pc:sldChg chg="del">
        <pc:chgData name="Lydia Fagan" userId="73670f4d-3786-4a2a-8dfc-20a99adfbb71" providerId="ADAL" clId="{C26C430D-C3E9-4C4B-8524-28A736520B60}" dt="2025-07-09T05:44:45.287" v="30" actId="2696"/>
        <pc:sldMkLst>
          <pc:docMk/>
          <pc:sldMk cId="94284138" sldId="270"/>
        </pc:sldMkLst>
      </pc:sldChg>
      <pc:sldChg chg="addSp delSp modSp mod">
        <pc:chgData name="Lydia Fagan" userId="73670f4d-3786-4a2a-8dfc-20a99adfbb71" providerId="ADAL" clId="{C26C430D-C3E9-4C4B-8524-28A736520B60}" dt="2025-07-09T05:44:23.759" v="28" actId="478"/>
        <pc:sldMkLst>
          <pc:docMk/>
          <pc:sldMk cId="4294916852" sldId="273"/>
        </pc:sldMkLst>
        <pc:spChg chg="del">
          <ac:chgData name="Lydia Fagan" userId="73670f4d-3786-4a2a-8dfc-20a99adfbb71" providerId="ADAL" clId="{C26C430D-C3E9-4C4B-8524-28A736520B60}" dt="2025-07-09T05:44:18.743" v="25" actId="478"/>
          <ac:spMkLst>
            <pc:docMk/>
            <pc:sldMk cId="4294916852" sldId="273"/>
            <ac:spMk id="2" creationId="{40D77953-595E-F0A4-7158-BE2E838116EA}"/>
          </ac:spMkLst>
        </pc:spChg>
        <pc:spChg chg="add del mod">
          <ac:chgData name="Lydia Fagan" userId="73670f4d-3786-4a2a-8dfc-20a99adfbb71" providerId="ADAL" clId="{C26C430D-C3E9-4C4B-8524-28A736520B60}" dt="2025-07-09T05:44:23.759" v="28" actId="478"/>
          <ac:spMkLst>
            <pc:docMk/>
            <pc:sldMk cId="4294916852" sldId="273"/>
            <ac:spMk id="5" creationId="{0E01472D-ECD5-A3E2-AEEB-B2991699BD74}"/>
          </ac:spMkLst>
        </pc:spChg>
        <pc:picChg chg="add del mod">
          <ac:chgData name="Lydia Fagan" userId="73670f4d-3786-4a2a-8dfc-20a99adfbb71" providerId="ADAL" clId="{C26C430D-C3E9-4C4B-8524-28A736520B60}" dt="2025-07-09T05:44:21.564" v="27" actId="478"/>
          <ac:picMkLst>
            <pc:docMk/>
            <pc:sldMk cId="4294916852" sldId="273"/>
            <ac:picMk id="3" creationId="{8D9B2F14-9396-82DF-59B2-DA5778AC049C}"/>
          </ac:picMkLst>
        </pc:picChg>
      </pc:sldChg>
      <pc:sldChg chg="addSp delSp modSp mod">
        <pc:chgData name="Lydia Fagan" userId="73670f4d-3786-4a2a-8dfc-20a99adfbb71" providerId="ADAL" clId="{C26C430D-C3E9-4C4B-8524-28A736520B60}" dt="2025-07-10T05:50:06.264" v="103" actId="403"/>
        <pc:sldMkLst>
          <pc:docMk/>
          <pc:sldMk cId="1679041356" sldId="276"/>
        </pc:sldMkLst>
        <pc:spChg chg="del mod">
          <ac:chgData name="Lydia Fagan" userId="73670f4d-3786-4a2a-8dfc-20a99adfbb71" providerId="ADAL" clId="{C26C430D-C3E9-4C4B-8524-28A736520B60}" dt="2025-07-09T05:45:34.362" v="38" actId="478"/>
          <ac:spMkLst>
            <pc:docMk/>
            <pc:sldMk cId="1679041356" sldId="276"/>
            <ac:spMk id="2" creationId="{4D04F946-AC66-BF5A-ACD2-0D15D34FF5A1}"/>
          </ac:spMkLst>
        </pc:spChg>
        <pc:spChg chg="mod">
          <ac:chgData name="Lydia Fagan" userId="73670f4d-3786-4a2a-8dfc-20a99adfbb71" providerId="ADAL" clId="{C26C430D-C3E9-4C4B-8524-28A736520B60}" dt="2025-07-10T05:50:06.264" v="103" actId="403"/>
          <ac:spMkLst>
            <pc:docMk/>
            <pc:sldMk cId="1679041356" sldId="276"/>
            <ac:spMk id="3" creationId="{D302CA4D-491D-BF32-252E-C7B58DCDA0A8}"/>
          </ac:spMkLst>
        </pc:spChg>
        <pc:spChg chg="add del mod">
          <ac:chgData name="Lydia Fagan" userId="73670f4d-3786-4a2a-8dfc-20a99adfbb71" providerId="ADAL" clId="{C26C430D-C3E9-4C4B-8524-28A736520B60}" dt="2025-07-09T05:45:37.049" v="39" actId="478"/>
          <ac:spMkLst>
            <pc:docMk/>
            <pc:sldMk cId="1679041356" sldId="276"/>
            <ac:spMk id="9" creationId="{E091C476-7358-441E-0F76-8429C8AA2CF0}"/>
          </ac:spMkLst>
        </pc:spChg>
        <pc:picChg chg="mod">
          <ac:chgData name="Lydia Fagan" userId="73670f4d-3786-4a2a-8dfc-20a99adfbb71" providerId="ADAL" clId="{C26C430D-C3E9-4C4B-8524-28A736520B60}" dt="2025-07-10T05:50:04.819" v="102" actId="688"/>
          <ac:picMkLst>
            <pc:docMk/>
            <pc:sldMk cId="1679041356" sldId="276"/>
            <ac:picMk id="5" creationId="{3756883E-F721-0753-4FFB-514CAFDF023A}"/>
          </ac:picMkLst>
        </pc:picChg>
        <pc:picChg chg="add mod">
          <ac:chgData name="Lydia Fagan" userId="73670f4d-3786-4a2a-8dfc-20a99adfbb71" providerId="ADAL" clId="{C26C430D-C3E9-4C4B-8524-28A736520B60}" dt="2025-07-09T05:45:31.156" v="37" actId="167"/>
          <ac:picMkLst>
            <pc:docMk/>
            <pc:sldMk cId="1679041356" sldId="276"/>
            <ac:picMk id="7" creationId="{D751037C-F563-53A2-EA45-EE507DEDCC2B}"/>
          </ac:picMkLst>
        </pc:picChg>
      </pc:sldChg>
      <pc:sldChg chg="addSp delSp modSp mod">
        <pc:chgData name="Lydia Fagan" userId="73670f4d-3786-4a2a-8dfc-20a99adfbb71" providerId="ADAL" clId="{C26C430D-C3E9-4C4B-8524-28A736520B60}" dt="2025-07-09T06:23:25.124" v="92" actId="1076"/>
        <pc:sldMkLst>
          <pc:docMk/>
          <pc:sldMk cId="2866180132" sldId="277"/>
        </pc:sldMkLst>
        <pc:spChg chg="del mod">
          <ac:chgData name="Lydia Fagan" userId="73670f4d-3786-4a2a-8dfc-20a99adfbb71" providerId="ADAL" clId="{C26C430D-C3E9-4C4B-8524-28A736520B60}" dt="2025-07-09T05:46:19.750" v="47" actId="478"/>
          <ac:spMkLst>
            <pc:docMk/>
            <pc:sldMk cId="2866180132" sldId="277"/>
            <ac:spMk id="5" creationId="{0E97972F-E70B-2ACA-F477-6ADE1EFCA383}"/>
          </ac:spMkLst>
        </pc:spChg>
        <pc:spChg chg="add del mod">
          <ac:chgData name="Lydia Fagan" userId="73670f4d-3786-4a2a-8dfc-20a99adfbb71" providerId="ADAL" clId="{C26C430D-C3E9-4C4B-8524-28A736520B60}" dt="2025-07-09T05:51:48.166" v="79" actId="478"/>
          <ac:spMkLst>
            <pc:docMk/>
            <pc:sldMk cId="2866180132" sldId="277"/>
            <ac:spMk id="6" creationId="{82B1CC78-2DAB-C73D-EE00-2CDEFAF9E10D}"/>
          </ac:spMkLst>
        </pc:spChg>
        <pc:spChg chg="add del mod">
          <ac:chgData name="Lydia Fagan" userId="73670f4d-3786-4a2a-8dfc-20a99adfbb71" providerId="ADAL" clId="{C26C430D-C3E9-4C4B-8524-28A736520B60}" dt="2025-07-09T05:52:21.276" v="86" actId="478"/>
          <ac:spMkLst>
            <pc:docMk/>
            <pc:sldMk cId="2866180132" sldId="277"/>
            <ac:spMk id="13" creationId="{C1717271-3F60-4DAC-24EE-A46D1E931722}"/>
          </ac:spMkLst>
        </pc:spChg>
        <pc:graphicFrameChg chg="mod modGraphic">
          <ac:chgData name="Lydia Fagan" userId="73670f4d-3786-4a2a-8dfc-20a99adfbb71" providerId="ADAL" clId="{C26C430D-C3E9-4C4B-8524-28A736520B60}" dt="2025-07-09T05:52:25.353" v="87" actId="167"/>
          <ac:graphicFrameMkLst>
            <pc:docMk/>
            <pc:sldMk cId="2866180132" sldId="277"/>
            <ac:graphicFrameMk id="4" creationId="{BBE0F54C-215F-BA65-B1BC-EA01EBC09EE1}"/>
          </ac:graphicFrameMkLst>
        </pc:graphicFrameChg>
        <pc:picChg chg="add mod">
          <ac:chgData name="Lydia Fagan" userId="73670f4d-3786-4a2a-8dfc-20a99adfbb71" providerId="ADAL" clId="{C26C430D-C3E9-4C4B-8524-28A736520B60}" dt="2025-07-09T05:46:27.460" v="50" actId="1076"/>
          <ac:picMkLst>
            <pc:docMk/>
            <pc:sldMk cId="2866180132" sldId="277"/>
            <ac:picMk id="2" creationId="{F522CAF9-F714-F506-425D-39C7451A152D}"/>
          </ac:picMkLst>
        </pc:picChg>
        <pc:picChg chg="add mod">
          <ac:chgData name="Lydia Fagan" userId="73670f4d-3786-4a2a-8dfc-20a99adfbb71" providerId="ADAL" clId="{C26C430D-C3E9-4C4B-8524-28A736520B60}" dt="2025-07-09T05:46:43.057" v="52"/>
          <ac:picMkLst>
            <pc:docMk/>
            <pc:sldMk cId="2866180132" sldId="277"/>
            <ac:picMk id="8" creationId="{2673D917-2762-FAAA-5AF5-E3C547ACF040}"/>
          </ac:picMkLst>
        </pc:picChg>
        <pc:picChg chg="add mod">
          <ac:chgData name="Lydia Fagan" userId="73670f4d-3786-4a2a-8dfc-20a99adfbb71" providerId="ADAL" clId="{C26C430D-C3E9-4C4B-8524-28A736520B60}" dt="2025-07-09T05:51:42.916" v="77" actId="167"/>
          <ac:picMkLst>
            <pc:docMk/>
            <pc:sldMk cId="2866180132" sldId="277"/>
            <ac:picMk id="10" creationId="{AC6D6A5E-C983-357B-79B0-4130592CD6B2}"/>
          </ac:picMkLst>
        </pc:picChg>
        <pc:picChg chg="add mod">
          <ac:chgData name="Lydia Fagan" userId="73670f4d-3786-4a2a-8dfc-20a99adfbb71" providerId="ADAL" clId="{C26C430D-C3E9-4C4B-8524-28A736520B60}" dt="2025-07-09T06:23:25.124" v="92" actId="1076"/>
          <ac:picMkLst>
            <pc:docMk/>
            <pc:sldMk cId="2866180132" sldId="277"/>
            <ac:picMk id="11" creationId="{4CDBA277-484A-EF11-2788-7754C791482E}"/>
          </ac:picMkLst>
        </pc:picChg>
      </pc:sldChg>
      <pc:sldChg chg="modSp add mod">
        <pc:chgData name="Lydia Fagan" userId="73670f4d-3786-4a2a-8dfc-20a99adfbb71" providerId="ADAL" clId="{C26C430D-C3E9-4C4B-8524-28A736520B60}" dt="2025-07-09T05:44:41.403" v="29" actId="465"/>
        <pc:sldMkLst>
          <pc:docMk/>
          <pc:sldMk cId="1101468956" sldId="278"/>
        </pc:sldMkLst>
        <pc:spChg chg="mod">
          <ac:chgData name="Lydia Fagan" userId="73670f4d-3786-4a2a-8dfc-20a99adfbb71" providerId="ADAL" clId="{C26C430D-C3E9-4C4B-8524-28A736520B60}" dt="2025-07-09T05:44:41.403" v="29" actId="465"/>
          <ac:spMkLst>
            <pc:docMk/>
            <pc:sldMk cId="1101468956" sldId="278"/>
            <ac:spMk id="3" creationId="{EDA8DA37-6224-BA06-9FAA-D1D07D3379E5}"/>
          </ac:spMkLst>
        </pc:spChg>
        <pc:spChg chg="mod">
          <ac:chgData name="Lydia Fagan" userId="73670f4d-3786-4a2a-8dfc-20a99adfbb71" providerId="ADAL" clId="{C26C430D-C3E9-4C4B-8524-28A736520B60}" dt="2025-07-09T05:44:41.403" v="29" actId="465"/>
          <ac:spMkLst>
            <pc:docMk/>
            <pc:sldMk cId="1101468956" sldId="278"/>
            <ac:spMk id="5" creationId="{76142B5D-E9CF-2270-EA51-49791E3DBA2C}"/>
          </ac:spMkLst>
        </pc:spChg>
        <pc:picChg chg="mod">
          <ac:chgData name="Lydia Fagan" userId="73670f4d-3786-4a2a-8dfc-20a99adfbb71" providerId="ADAL" clId="{C26C430D-C3E9-4C4B-8524-28A736520B60}" dt="2025-07-09T05:43:32.543" v="14" actId="1076"/>
          <ac:picMkLst>
            <pc:docMk/>
            <pc:sldMk cId="1101468956" sldId="278"/>
            <ac:picMk id="6" creationId="{FEB31954-F9D7-7359-9964-FECE093E416C}"/>
          </ac:picMkLst>
        </pc:picChg>
        <pc:picChg chg="mod">
          <ac:chgData name="Lydia Fagan" userId="73670f4d-3786-4a2a-8dfc-20a99adfbb71" providerId="ADAL" clId="{C26C430D-C3E9-4C4B-8524-28A736520B60}" dt="2025-07-09T05:41:35.789" v="6" actId="167"/>
          <ac:picMkLst>
            <pc:docMk/>
            <pc:sldMk cId="1101468956" sldId="278"/>
            <ac:picMk id="9" creationId="{39EE1913-6D5D-091B-0F0B-C00A70E88C6A}"/>
          </ac:picMkLst>
        </pc:picChg>
        <pc:picChg chg="mod">
          <ac:chgData name="Lydia Fagan" userId="73670f4d-3786-4a2a-8dfc-20a99adfbb71" providerId="ADAL" clId="{C26C430D-C3E9-4C4B-8524-28A736520B60}" dt="2025-07-09T05:44:41.403" v="29" actId="465"/>
          <ac:picMkLst>
            <pc:docMk/>
            <pc:sldMk cId="1101468956" sldId="278"/>
            <ac:picMk id="13" creationId="{1BAD0E4B-7E73-7E11-52A4-484BCC0569F2}"/>
          </ac:picMkLst>
        </pc:picChg>
        <pc:picChg chg="mod">
          <ac:chgData name="Lydia Fagan" userId="73670f4d-3786-4a2a-8dfc-20a99adfbb71" providerId="ADAL" clId="{C26C430D-C3E9-4C4B-8524-28A736520B60}" dt="2025-07-09T05:44:41.403" v="29" actId="465"/>
          <ac:picMkLst>
            <pc:docMk/>
            <pc:sldMk cId="1101468956" sldId="278"/>
            <ac:picMk id="14" creationId="{2796F764-90B6-1C9D-61A0-9876DB66E855}"/>
          </ac:picMkLst>
        </pc:picChg>
      </pc:sldChg>
      <pc:sldChg chg="new del">
        <pc:chgData name="Lydia Fagan" userId="73670f4d-3786-4a2a-8dfc-20a99adfbb71" providerId="ADAL" clId="{C26C430D-C3E9-4C4B-8524-28A736520B60}" dt="2025-07-10T05:51:24.517" v="105" actId="2696"/>
        <pc:sldMkLst>
          <pc:docMk/>
          <pc:sldMk cId="652191962" sldId="279"/>
        </pc:sldMkLst>
      </pc:sldChg>
      <pc:sldMasterChg chg="modSp modSldLayout">
        <pc:chgData name="Lydia Fagan" userId="73670f4d-3786-4a2a-8dfc-20a99adfbb71" providerId="ADAL" clId="{C26C430D-C3E9-4C4B-8524-28A736520B60}" dt="2025-07-10T05:49:31.994" v="96" actId="2711"/>
        <pc:sldMasterMkLst>
          <pc:docMk/>
          <pc:sldMasterMk cId="1126186520" sldId="2147483648"/>
        </pc:sldMasterMkLst>
        <pc:spChg chg="mod">
          <ac:chgData name="Lydia Fagan" userId="73670f4d-3786-4a2a-8dfc-20a99adfbb71" providerId="ADAL" clId="{C26C430D-C3E9-4C4B-8524-28A736520B60}" dt="2025-07-10T05:49:20.463" v="93" actId="2711"/>
          <ac:spMkLst>
            <pc:docMk/>
            <pc:sldMasterMk cId="1126186520" sldId="2147483648"/>
            <ac:spMk id="2" creationId="{A673AA17-7421-9A17-7E0D-F2E694B764D2}"/>
          </ac:spMkLst>
        </pc:spChg>
        <pc:spChg chg="mod">
          <ac:chgData name="Lydia Fagan" userId="73670f4d-3786-4a2a-8dfc-20a99adfbb71" providerId="ADAL" clId="{C26C430D-C3E9-4C4B-8524-28A736520B60}" dt="2025-07-10T05:49:24.030" v="94" actId="2711"/>
          <ac:spMkLst>
            <pc:docMk/>
            <pc:sldMasterMk cId="1126186520" sldId="2147483648"/>
            <ac:spMk id="3" creationId="{8ACC0A64-AED4-A289-2381-F04B315B89DB}"/>
          </ac:spMkLst>
        </pc:spChg>
        <pc:sldLayoutChg chg="modSp">
          <pc:chgData name="Lydia Fagan" userId="73670f4d-3786-4a2a-8dfc-20a99adfbb71" providerId="ADAL" clId="{C26C430D-C3E9-4C4B-8524-28A736520B60}" dt="2025-07-10T05:49:31.994" v="96" actId="2711"/>
          <pc:sldLayoutMkLst>
            <pc:docMk/>
            <pc:sldMasterMk cId="1126186520" sldId="2147483648"/>
            <pc:sldLayoutMk cId="2980375117" sldId="2147483649"/>
          </pc:sldLayoutMkLst>
          <pc:spChg chg="mod">
            <ac:chgData name="Lydia Fagan" userId="73670f4d-3786-4a2a-8dfc-20a99adfbb71" providerId="ADAL" clId="{C26C430D-C3E9-4C4B-8524-28A736520B60}" dt="2025-07-10T05:49:28.862" v="95" actId="2711"/>
            <ac:spMkLst>
              <pc:docMk/>
              <pc:sldMasterMk cId="1126186520" sldId="2147483648"/>
              <pc:sldLayoutMk cId="2980375117" sldId="2147483649"/>
              <ac:spMk id="2" creationId="{072A3D83-B1A3-5E78-0C9D-4F785547A77D}"/>
            </ac:spMkLst>
          </pc:spChg>
          <pc:spChg chg="mod">
            <ac:chgData name="Lydia Fagan" userId="73670f4d-3786-4a2a-8dfc-20a99adfbb71" providerId="ADAL" clId="{C26C430D-C3E9-4C4B-8524-28A736520B60}" dt="2025-07-10T05:49:31.994" v="96" actId="2711"/>
            <ac:spMkLst>
              <pc:docMk/>
              <pc:sldMasterMk cId="1126186520" sldId="2147483648"/>
              <pc:sldLayoutMk cId="2980375117" sldId="2147483649"/>
              <ac:spMk id="3" creationId="{746B1DC3-44A2-3D78-7018-9DFE24EECB36}"/>
            </ac:spMkLst>
          </pc:spChg>
        </pc:sldLayoutChg>
      </pc:sldMasterChg>
    </pc:docChg>
  </pc:docChgLst>
  <pc:docChgLst>
    <pc:chgData name="Lydia Fagan" userId="S::lydia.fagan@sydney.edu.au::73670f4d-3786-4a2a-8dfc-20a99adfbb71" providerId="AD" clId="Web-{A212C535-4036-12BF-A212-F49254756730}"/>
    <pc:docChg chg="modSld">
      <pc:chgData name="Lydia Fagan" userId="S::lydia.fagan@sydney.edu.au::73670f4d-3786-4a2a-8dfc-20a99adfbb71" providerId="AD" clId="Web-{A212C535-4036-12BF-A212-F49254756730}" dt="2025-07-10T22:27:00.599" v="0"/>
      <pc:docMkLst>
        <pc:docMk/>
      </pc:docMkLst>
      <pc:sldChg chg="modNotes">
        <pc:chgData name="Lydia Fagan" userId="S::lydia.fagan@sydney.edu.au::73670f4d-3786-4a2a-8dfc-20a99adfbb71" providerId="AD" clId="Web-{A212C535-4036-12BF-A212-F49254756730}" dt="2025-07-10T22:27:00.599" v="0"/>
        <pc:sldMkLst>
          <pc:docMk/>
          <pc:sldMk cId="4294916852" sldId="273"/>
        </pc:sldMkLst>
      </pc:sldChg>
    </pc:docChg>
  </pc:docChgLst>
  <pc:docChgLst>
    <pc:chgData name="Lydia Fagan" userId="S::lydia.fagan@sydney.edu.au::73670f4d-3786-4a2a-8dfc-20a99adfbb71" providerId="AD" clId="Web-{59341B98-BCD6-4533-3EB4-276047D0E06E}"/>
    <pc:docChg chg="modSld">
      <pc:chgData name="Lydia Fagan" userId="S::lydia.fagan@sydney.edu.au::73670f4d-3786-4a2a-8dfc-20a99adfbb71" providerId="AD" clId="Web-{59341B98-BCD6-4533-3EB4-276047D0E06E}" dt="2025-07-08T05:11:57.859" v="5"/>
      <pc:docMkLst>
        <pc:docMk/>
      </pc:docMkLst>
      <pc:sldChg chg="modSp">
        <pc:chgData name="Lydia Fagan" userId="S::lydia.fagan@sydney.edu.au::73670f4d-3786-4a2a-8dfc-20a99adfbb71" providerId="AD" clId="Web-{59341B98-BCD6-4533-3EB4-276047D0E06E}" dt="2025-07-08T05:11:21.577" v="0" actId="1076"/>
        <pc:sldMkLst>
          <pc:docMk/>
          <pc:sldMk cId="94284138" sldId="270"/>
        </pc:sldMkLst>
      </pc:sldChg>
      <pc:sldChg chg="modSp">
        <pc:chgData name="Lydia Fagan" userId="S::lydia.fagan@sydney.edu.au::73670f4d-3786-4a2a-8dfc-20a99adfbb71" providerId="AD" clId="Web-{59341B98-BCD6-4533-3EB4-276047D0E06E}" dt="2025-07-08T05:11:57.859" v="5"/>
        <pc:sldMkLst>
          <pc:docMk/>
          <pc:sldMk cId="2866180132" sldId="277"/>
        </pc:sldMkLst>
        <pc:graphicFrameChg chg="mod modGraphic">
          <ac:chgData name="Lydia Fagan" userId="S::lydia.fagan@sydney.edu.au::73670f4d-3786-4a2a-8dfc-20a99adfbb71" providerId="AD" clId="Web-{59341B98-BCD6-4533-3EB4-276047D0E06E}" dt="2025-07-08T05:11:57.859" v="5"/>
          <ac:graphicFrameMkLst>
            <pc:docMk/>
            <pc:sldMk cId="2866180132" sldId="277"/>
            <ac:graphicFrameMk id="4" creationId="{BBE0F54C-215F-BA65-B1BC-EA01EBC09EE1}"/>
          </ac:graphicFrameMkLst>
        </pc:graphicFrameChg>
      </pc:sldChg>
    </pc:docChg>
  </pc:docChgLst>
  <pc:docChgLst>
    <pc:chgData name="Lydia Fagan" userId="S::lydia.fagan@sydney.edu.au::73670f4d-3786-4a2a-8dfc-20a99adfbb71" providerId="AD" clId="Web-{00826175-D89F-2983-3FF4-ED4A07F605AE}"/>
    <pc:docChg chg="modSld">
      <pc:chgData name="Lydia Fagan" userId="S::lydia.fagan@sydney.edu.au::73670f4d-3786-4a2a-8dfc-20a99adfbb71" providerId="AD" clId="Web-{00826175-D89F-2983-3FF4-ED4A07F605AE}" dt="2025-07-08T06:56:00.544" v="3"/>
      <pc:docMkLst>
        <pc:docMk/>
      </pc:docMkLst>
      <pc:sldChg chg="addSp delSp">
        <pc:chgData name="Lydia Fagan" userId="S::lydia.fagan@sydney.edu.au::73670f4d-3786-4a2a-8dfc-20a99adfbb71" providerId="AD" clId="Web-{00826175-D89F-2983-3FF4-ED4A07F605AE}" dt="2025-07-08T06:56:00.544" v="3"/>
        <pc:sldMkLst>
          <pc:docMk/>
          <pc:sldMk cId="1679041356" sldId="276"/>
        </pc:sldMkLst>
        <pc:picChg chg="add del">
          <ac:chgData name="Lydia Fagan" userId="S::lydia.fagan@sydney.edu.au::73670f4d-3786-4a2a-8dfc-20a99adfbb71" providerId="AD" clId="Web-{00826175-D89F-2983-3FF4-ED4A07F605AE}" dt="2025-07-08T06:56:00.262" v="2"/>
          <ac:picMkLst>
            <pc:docMk/>
            <pc:sldMk cId="1679041356" sldId="276"/>
            <ac:picMk id="6" creationId="{5670102C-AAD5-E241-B6AA-666075C3B2BE}"/>
          </ac:picMkLst>
        </pc:picChg>
      </pc:sldChg>
    </pc:docChg>
  </pc:docChgLst>
  <pc:docChgLst>
    <pc:chgData name="Lydia Fagan" userId="S::lydia.fagan@sydney.edu.au::73670f4d-3786-4a2a-8dfc-20a99adfbb71" providerId="AD" clId="Web-{91EC34E2-314A-1CDD-F210-577F12D0F5FC}"/>
    <pc:docChg chg="modSld">
      <pc:chgData name="Lydia Fagan" userId="S::lydia.fagan@sydney.edu.au::73670f4d-3786-4a2a-8dfc-20a99adfbb71" providerId="AD" clId="Web-{91EC34E2-314A-1CDD-F210-577F12D0F5FC}" dt="2025-07-09T05:40:41.911" v="0"/>
      <pc:docMkLst>
        <pc:docMk/>
      </pc:docMkLst>
      <pc:sldChg chg="modSp">
        <pc:chgData name="Lydia Fagan" userId="S::lydia.fagan@sydney.edu.au::73670f4d-3786-4a2a-8dfc-20a99adfbb71" providerId="AD" clId="Web-{91EC34E2-314A-1CDD-F210-577F12D0F5FC}" dt="2025-07-09T05:40:41.911" v="0"/>
        <pc:sldMkLst>
          <pc:docMk/>
          <pc:sldMk cId="4294916852" sldId="273"/>
        </pc:sldMkLst>
        <pc:picChg chg="ord">
          <ac:chgData name="Lydia Fagan" userId="S::lydia.fagan@sydney.edu.au::73670f4d-3786-4a2a-8dfc-20a99adfbb71" providerId="AD" clId="Web-{91EC34E2-314A-1CDD-F210-577F12D0F5FC}" dt="2025-07-09T05:40:41.911" v="0"/>
          <ac:picMkLst>
            <pc:docMk/>
            <pc:sldMk cId="4294916852" sldId="273"/>
            <ac:picMk id="19" creationId="{ACDB5EDA-D821-EDAF-5A63-44D30B45E11E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210FD3-6BD1-4D41-8B85-200EE3B8D83A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4331C5-A852-8641-B972-4C0A19ABFE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345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onts.google.com/share?selection.family=DynaPuff:wght@400..700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Heading font is DynaPuff, which you can download </a:t>
            </a:r>
            <a:r>
              <a:rPr lang="en-US" dirty="0">
                <a:hlinkClick r:id="rId3"/>
              </a:rPr>
              <a:t>here</a:t>
            </a:r>
            <a:r>
              <a:rPr lang="en-US"/>
              <a:t> if you would like to edit these slides.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4331C5-A852-8641-B972-4C0A19ABFE7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7335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BF03F6-8D96-7841-95F1-D107966CFEC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7963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4331C5-A852-8641-B972-4C0A19ABFE7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589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A3D83-B1A3-5E78-0C9D-4F785547A7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>
                <a:latin typeface="+mj-lt"/>
                <a:ea typeface="DynaPuff" pitchFamily="2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6B1DC3-44A2-3D78-7018-9DFE24EECB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+mn-lt"/>
                <a:ea typeface="EB Garamond Medium" pitchFamily="2" charset="0"/>
                <a:cs typeface="EB Garamond Medium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55F346-8699-A969-FDB0-A93EB3AE0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5BF7D-2FE1-AA0B-65B3-8F5426BB9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8B1A3D-3325-82E4-70C3-A111A849B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375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9642C3-24EE-326A-5F5B-ED0162ADD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893410-54E2-E259-A336-28A0B0496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019E0E-E5FF-413E-9D9B-3E7F70C36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234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5C0EF-7017-6CA4-80D0-F451EE8FC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1EE478-92D6-1D9F-D228-2D2A02B109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4F202E-885F-D5C7-1652-98B06CB75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785423-39A7-9C7D-6248-E6BD4F155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21DF74-6036-73E3-432A-E84D69410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0744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A33937D-7E62-0E1B-BAD6-795831AD0A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9DF41D-0018-8F5D-7543-3C12E72F8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0E2C4E-7B6A-EE07-57A8-0E8C4AA95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93944-A9C8-B5ED-4DBA-D7D8764FF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560635-0570-2583-57E8-B99D00A64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0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A7411-C819-6480-C8E4-FF84CC627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56FBC2-1094-23ED-ECF1-9C7DCDCA57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7D2C52-0ED8-2DFB-F882-846D77686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8106BE-8F8D-0C01-782E-C17B270AD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3AB16B-41E4-AB7B-32AB-4182A17D1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3184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F6B1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A7411-C819-6480-C8E4-FF84CC627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A2131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56FBC2-1094-23ED-ECF1-9C7DCDCA57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A21313"/>
                </a:solidFill>
              </a:defRPr>
            </a:lvl1pPr>
            <a:lvl2pPr>
              <a:defRPr>
                <a:solidFill>
                  <a:srgbClr val="A21313"/>
                </a:solidFill>
              </a:defRPr>
            </a:lvl2pPr>
            <a:lvl3pPr>
              <a:defRPr>
                <a:solidFill>
                  <a:srgbClr val="A21313"/>
                </a:solidFill>
              </a:defRPr>
            </a:lvl3pPr>
            <a:lvl4pPr>
              <a:defRPr>
                <a:solidFill>
                  <a:srgbClr val="A21313"/>
                </a:solidFill>
              </a:defRPr>
            </a:lvl4pPr>
            <a:lvl5pPr>
              <a:defRPr>
                <a:solidFill>
                  <a:srgbClr val="A21313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7D2C52-0ED8-2DFB-F882-846D77686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8106BE-8F8D-0C01-782E-C17B270AD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3AB16B-41E4-AB7B-32AB-4182A17D1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34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1070B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6CC23F-DEBA-F304-22EA-9B890AB9A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F5E2D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5B13E8-3240-B092-1FDC-F249685D5E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F5E2D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82C004-3A1E-BBD7-2808-F70905E58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C4A312-9243-8B5F-C9A3-12A818FEB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728779-7A17-CAA6-19C2-67FFB72E0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923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1687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33FC4-BC6D-0912-49C0-B4AAE666C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7D48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CF127-57E2-69B0-F4F4-6C037DE055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F7D485"/>
                </a:solidFill>
              </a:defRPr>
            </a:lvl1pPr>
            <a:lvl2pPr>
              <a:defRPr>
                <a:solidFill>
                  <a:srgbClr val="F7D485"/>
                </a:solidFill>
              </a:defRPr>
            </a:lvl2pPr>
            <a:lvl3pPr>
              <a:defRPr>
                <a:solidFill>
                  <a:srgbClr val="F7D485"/>
                </a:solidFill>
              </a:defRPr>
            </a:lvl3pPr>
            <a:lvl4pPr>
              <a:defRPr>
                <a:solidFill>
                  <a:srgbClr val="F7D485"/>
                </a:solidFill>
              </a:defRPr>
            </a:lvl4pPr>
            <a:lvl5pPr>
              <a:defRPr>
                <a:solidFill>
                  <a:srgbClr val="F7D485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E68F07-C0CB-782C-93C7-471B30C35E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F7D485"/>
                </a:solidFill>
              </a:defRPr>
            </a:lvl1pPr>
            <a:lvl2pPr>
              <a:defRPr>
                <a:solidFill>
                  <a:srgbClr val="F7D485"/>
                </a:solidFill>
              </a:defRPr>
            </a:lvl2pPr>
            <a:lvl3pPr>
              <a:defRPr>
                <a:solidFill>
                  <a:srgbClr val="F7D485"/>
                </a:solidFill>
              </a:defRPr>
            </a:lvl3pPr>
            <a:lvl4pPr>
              <a:defRPr>
                <a:solidFill>
                  <a:srgbClr val="F7D485"/>
                </a:solidFill>
              </a:defRPr>
            </a:lvl4pPr>
            <a:lvl5pPr>
              <a:defRPr>
                <a:solidFill>
                  <a:srgbClr val="F7D485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AB20B5-F78A-EF16-4955-16FD53E43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97A594-8260-07EA-4CF6-41EF43FE0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AFF4E6-1847-E2EC-4FE9-B4871F2AB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332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F2BC4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DCB46F-C2E7-D2F7-9CD5-9E4391D60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rgbClr val="C5441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41FCFA-73B6-3C5C-CE83-6FE5B5666D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C5441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98BCCD-5834-E67A-BF3C-7E6D1BEA08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solidFill>
                  <a:srgbClr val="C54413"/>
                </a:solidFill>
              </a:defRPr>
            </a:lvl1pPr>
            <a:lvl2pPr>
              <a:defRPr>
                <a:solidFill>
                  <a:srgbClr val="C54413"/>
                </a:solidFill>
              </a:defRPr>
            </a:lvl2pPr>
            <a:lvl3pPr>
              <a:defRPr>
                <a:solidFill>
                  <a:srgbClr val="C54413"/>
                </a:solidFill>
              </a:defRPr>
            </a:lvl3pPr>
            <a:lvl4pPr>
              <a:defRPr>
                <a:solidFill>
                  <a:srgbClr val="C54413"/>
                </a:solidFill>
              </a:defRPr>
            </a:lvl4pPr>
            <a:lvl5pPr>
              <a:defRPr>
                <a:solidFill>
                  <a:srgbClr val="C54413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B59D2B-C389-1385-DBB5-AD88B888C4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C5441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71E2C3-1C73-24D8-D129-F55AC66B58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solidFill>
                  <a:srgbClr val="C54413"/>
                </a:solidFill>
              </a:defRPr>
            </a:lvl1pPr>
            <a:lvl2pPr>
              <a:defRPr>
                <a:solidFill>
                  <a:srgbClr val="C54413"/>
                </a:solidFill>
              </a:defRPr>
            </a:lvl2pPr>
            <a:lvl3pPr>
              <a:defRPr>
                <a:solidFill>
                  <a:srgbClr val="C54413"/>
                </a:solidFill>
              </a:defRPr>
            </a:lvl3pPr>
            <a:lvl4pPr>
              <a:defRPr>
                <a:solidFill>
                  <a:srgbClr val="C54413"/>
                </a:solidFill>
              </a:defRPr>
            </a:lvl4pPr>
            <a:lvl5pPr>
              <a:defRPr>
                <a:solidFill>
                  <a:srgbClr val="C54413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3DCA8C1-586E-447D-BF17-580202C5D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28DAA72-F716-4951-E9CB-5AD6A15D6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4A10D60-0052-1A1D-83DC-A9B12B2A9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645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9842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E8200-8383-8031-DE6A-EBCF4647B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6B1B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B421BE-FAD0-3010-3651-1D42DA0B0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E91AF8-2DEE-C706-7B30-7030D701F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6CA7BC-72FA-2DAE-A445-F304C6101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076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D24B1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676AA-BFFD-8804-71C0-68CCE6951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FCF5F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5BA343-EFBC-F8A1-3375-BE019185CB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solidFill>
                  <a:srgbClr val="FCF5F1"/>
                </a:solidFill>
              </a:defRPr>
            </a:lvl1pPr>
            <a:lvl2pPr>
              <a:defRPr sz="2800">
                <a:solidFill>
                  <a:srgbClr val="FCF5F1"/>
                </a:solidFill>
              </a:defRPr>
            </a:lvl2pPr>
            <a:lvl3pPr>
              <a:defRPr sz="2400">
                <a:solidFill>
                  <a:srgbClr val="FCF5F1"/>
                </a:solidFill>
              </a:defRPr>
            </a:lvl3pPr>
            <a:lvl4pPr>
              <a:defRPr sz="2000">
                <a:solidFill>
                  <a:srgbClr val="FCF5F1"/>
                </a:solidFill>
              </a:defRPr>
            </a:lvl4pPr>
            <a:lvl5pPr>
              <a:defRPr sz="2000">
                <a:solidFill>
                  <a:srgbClr val="FCF5F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1226BF-9488-47B9-4D5E-DE39C1E835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FCF5F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BD877B-40D6-A261-A88C-E9E96D6AB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2CF560-EA46-FF22-9A0E-104A95C8D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71B750-9671-F72D-1011-1BB167BF1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773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D495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91618-0922-B6C5-908E-AC07105A9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F5E2D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25386D-EC08-BDED-4D7C-75E2CD5C64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>
                <a:solidFill>
                  <a:srgbClr val="FCF5F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FD397B-EE66-2898-E815-91F7AC6F3A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FCF5F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0CB14A-265A-414C-4E0C-7135F5D46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2BDD7E-9CD2-551F-FCF3-176A55A5A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63D086-E714-4BB9-B68C-49B6B1AC5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998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673AA17-7421-9A17-7E0D-F2E694B764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CC0A64-AED4-A289-2381-F04B315B89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0BFBC3-35A9-965B-FF44-8849B86906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86BED91-347B-1245-8EA4-FFA81D15DF2C}" type="datetimeFigureOut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3B5A1F-1218-4C99-A8ED-3007CBBDC7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733947-C8B9-575C-2555-ED88928DA9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1A5AE33-05BE-4A45-86CB-277CBEECB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186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6" r:id="rId8"/>
    <p:sldLayoutId id="2147483657" r:id="rId9"/>
    <p:sldLayoutId id="2147483655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DynaPuff" pitchFamily="2" charset="77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+mn-lt"/>
          <a:ea typeface="EB Garamond Medium" pitchFamily="2" charset="0"/>
          <a:cs typeface="EB Garamond Medium" pitchFamily="2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+mn-lt"/>
          <a:ea typeface="EB Garamond Medium" pitchFamily="2" charset="0"/>
          <a:cs typeface="EB Garamond Medium" pitchFamily="2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+mn-lt"/>
          <a:ea typeface="EB Garamond Medium" pitchFamily="2" charset="0"/>
          <a:cs typeface="EB Garamond Medium" pitchFamily="2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+mn-lt"/>
          <a:ea typeface="EB Garamond Medium" pitchFamily="2" charset="0"/>
          <a:cs typeface="EB Garamond Medium" pitchFamily="2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+mn-lt"/>
          <a:ea typeface="EB Garamond Medium" pitchFamily="2" charset="0"/>
          <a:cs typeface="EB Garamond Medium" pitchFamily="2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D9B2F14-9396-82DF-59B2-DA5778AC04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3066" y="216194"/>
            <a:ext cx="10959146" cy="1781974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ACDB5EDA-D821-EDAF-5A63-44D30B45E11E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51000"/>
          </a:blip>
          <a:stretch>
            <a:fillRect/>
          </a:stretch>
        </p:blipFill>
        <p:spPr>
          <a:xfrm>
            <a:off x="3050293" y="1169070"/>
            <a:ext cx="8400479" cy="287005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98185D6-9AF8-61D4-1D05-776044CBD37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749111" y="632159"/>
            <a:ext cx="2730500" cy="23622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8341A11-6CD0-6BF5-CB28-2EE0FB1A451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84447" y="1853530"/>
            <a:ext cx="3835400" cy="38354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CF29B02-31A8-DC33-6E60-405D82BA222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760507">
            <a:off x="275075" y="1348633"/>
            <a:ext cx="2641600" cy="31877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BD3D8BD5-8E30-1918-4BBE-5D5A2EB587A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852988">
            <a:off x="8547050" y="2498121"/>
            <a:ext cx="1511300" cy="17272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0BE8AD6E-1CD2-FE86-17C5-69059DEC565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rot="5720367">
            <a:off x="8022677" y="3154995"/>
            <a:ext cx="4565619" cy="397289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CF0453FB-D25F-D5D6-3DAE-6811A82A5BF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73385" y="5023025"/>
            <a:ext cx="2733194" cy="2631714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B6CD6E7E-3876-AB1F-F36C-9A447D1CA4D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683056" y="5141440"/>
            <a:ext cx="2013958" cy="2212614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1AE87818-FD3B-FA94-6543-A2DFD764C77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152673" y="3771230"/>
            <a:ext cx="1447800" cy="2171700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AC1FBBA2-4E9F-1D45-7C98-ACE6596D02FE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 rot="20498112">
            <a:off x="5269392" y="5938425"/>
            <a:ext cx="2763947" cy="2881369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1D5D2E40-3A93-BA8E-3710-C4D644E20C8A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 rot="18401757">
            <a:off x="7964628" y="-1037218"/>
            <a:ext cx="1288436" cy="136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4916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2796F764-90B6-1C9D-61A0-9876DB66E8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4601" y="3330867"/>
            <a:ext cx="10562669" cy="130787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9EE1913-6D5D-091B-0F0B-C00A70E88C6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2985188">
            <a:off x="-65315" y="5790821"/>
            <a:ext cx="6606073" cy="3389556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A8DA37-6224-BA06-9FAA-D1D07D3379E5}"/>
              </a:ext>
            </a:extLst>
          </p:cNvPr>
          <p:cNvSpPr txBox="1">
            <a:spLocks/>
          </p:cNvSpPr>
          <p:nvPr/>
        </p:nvSpPr>
        <p:spPr>
          <a:xfrm>
            <a:off x="951799" y="2383341"/>
            <a:ext cx="10515600" cy="1033689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effectLst/>
                <a:latin typeface="+mn-lt"/>
              </a:rPr>
              <a:t>Students analyse why and how to make a brave classroom environment to learn about gender and sexuality.</a:t>
            </a:r>
            <a:endParaRPr lang="en-US" dirty="0">
              <a:latin typeface="+mn-lt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6142B5D-E9CF-2270-EA51-49791E3DBA2C}"/>
              </a:ext>
            </a:extLst>
          </p:cNvPr>
          <p:cNvSpPr txBox="1">
            <a:spLocks/>
          </p:cNvSpPr>
          <p:nvPr/>
        </p:nvSpPr>
        <p:spPr>
          <a:xfrm>
            <a:off x="951799" y="4552580"/>
            <a:ext cx="10515600" cy="10336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EB Garamond Medium" pitchFamily="2" charset="0"/>
                <a:ea typeface="EB Garamond Medium" pitchFamily="2" charset="0"/>
                <a:cs typeface="EB Garamond Medium" pitchFamily="2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effectLst/>
                <a:latin typeface="+mn-lt"/>
              </a:rPr>
              <a:t>Students create a group agreement around a brave learning space.</a:t>
            </a:r>
            <a:endParaRPr lang="en-US" dirty="0">
              <a:latin typeface="+mn-lt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EB31954-F9D7-7359-9964-FECE093E416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63811" y="3429000"/>
            <a:ext cx="1320800" cy="10541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2C569E7-20C5-3C68-B99A-FC4C87AEC1B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9765657">
            <a:off x="10278654" y="-493599"/>
            <a:ext cx="2150291" cy="203300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8B2036A-985B-B316-9F55-CDF9BE16749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64562" y="439995"/>
            <a:ext cx="1455835" cy="106761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459771E-5656-C456-9A97-899571FA925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18347010">
            <a:off x="1560026" y="-53194"/>
            <a:ext cx="631866" cy="82048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1BAD0E4B-7E73-7E11-52A4-484BCC0569F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24601" y="1167456"/>
            <a:ext cx="10515600" cy="130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468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D751037C-F563-53A2-EA45-EE507DEDCC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5353" y="374313"/>
            <a:ext cx="10808447" cy="132556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02CA4D-491D-BF32-252E-C7B58DCDA0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effectLst/>
                <a:latin typeface="+mn-lt"/>
              </a:rPr>
              <a:t>A brave space is a place where we are ready to feel uncomfortable and confused as we learn new things that might not sit well with what we already know. It might also be a place where people say things that they are afraid to say, things that might not be ‘right’ or ‘perfect’, and maybe even things that could cause hurt or harm. Making a space where imperfect questions or comments can be discussed is critical for learning. While we do this challenging learning, we are always striving to respect and understand one another.</a:t>
            </a:r>
            <a:endParaRPr lang="en-US" dirty="0">
              <a:latin typeface="+mn-lt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95FD084-99CE-AFDA-6C3D-17F6C26D969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28791" y="-1176510"/>
            <a:ext cx="2964156" cy="286719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756883E-F721-0753-4FFB-514CAFDF023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005135">
            <a:off x="166359" y="5357131"/>
            <a:ext cx="1660229" cy="139877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670102C-AAD5-E241-B6AA-666075C3B2B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22603" y="3997376"/>
            <a:ext cx="4969397" cy="2924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9041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BE0F54C-215F-BA65-B1BC-EA01EBC09E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0940238"/>
              </p:ext>
            </p:extLst>
          </p:nvPr>
        </p:nvGraphicFramePr>
        <p:xfrm>
          <a:off x="1671320" y="1744494"/>
          <a:ext cx="8849360" cy="5401444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4424680">
                  <a:extLst>
                    <a:ext uri="{9D8B030D-6E8A-4147-A177-3AD203B41FA5}">
                      <a16:colId xmlns:a16="http://schemas.microsoft.com/office/drawing/2014/main" val="3160001712"/>
                    </a:ext>
                  </a:extLst>
                </a:gridCol>
                <a:gridCol w="4424680">
                  <a:extLst>
                    <a:ext uri="{9D8B030D-6E8A-4147-A177-3AD203B41FA5}">
                      <a16:colId xmlns:a16="http://schemas.microsoft.com/office/drawing/2014/main" val="2295661908"/>
                    </a:ext>
                  </a:extLst>
                </a:gridCol>
              </a:tblGrid>
              <a:tr h="1022701">
                <a:tc>
                  <a:txBody>
                    <a:bodyPr/>
                    <a:lstStyle/>
                    <a:p>
                      <a:pPr algn="l"/>
                      <a:endParaRPr lang="en-US" sz="4000" b="0" i="0" dirty="0">
                        <a:solidFill>
                          <a:schemeClr val="tx1"/>
                        </a:solidFill>
                        <a:latin typeface="DynaPuff Medium"/>
                        <a:ea typeface="DynaPuff Medium" pitchFamily="2" charset="77"/>
                      </a:endParaRPr>
                    </a:p>
                  </a:txBody>
                  <a:tcPr>
                    <a:lnL w="12700" cmpd="sng">
                      <a:noFill/>
                    </a:lnL>
                    <a:lnR w="12700">
                      <a:solidFill>
                        <a:schemeClr val="tx1"/>
                      </a:solidFill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DDA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4000" b="0" i="0" dirty="0">
                        <a:solidFill>
                          <a:schemeClr val="tx1"/>
                        </a:solidFill>
                        <a:latin typeface="DynaPuff Medium"/>
                        <a:ea typeface="DynaPuff Medium" pitchFamily="2" charset="77"/>
                      </a:endParaRPr>
                    </a:p>
                    <a:p>
                      <a:pPr algn="l"/>
                      <a:endParaRPr lang="en-US" sz="4000" b="0" i="0" dirty="0">
                        <a:solidFill>
                          <a:schemeClr val="tx1"/>
                        </a:solidFill>
                        <a:latin typeface="DynaPuff Medium"/>
                        <a:ea typeface="DynaPuff Medium" pitchFamily="2" charset="77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DD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8388024"/>
                  </a:ext>
                </a:extLst>
              </a:tr>
              <a:tr h="102270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>
                      <a:solidFill>
                        <a:schemeClr val="tx1"/>
                      </a:solidFill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0089902"/>
                  </a:ext>
                </a:extLst>
              </a:tr>
              <a:tr h="102270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>
                      <a:solidFill>
                        <a:schemeClr val="tx1"/>
                      </a:solidFill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8EE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8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11480"/>
                  </a:ext>
                </a:extLst>
              </a:tr>
              <a:tr h="102270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>
                      <a:solidFill>
                        <a:schemeClr val="tx1"/>
                      </a:solidFill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0797093"/>
                  </a:ext>
                </a:extLst>
              </a:tr>
              <a:tr h="102270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>
                      <a:solidFill>
                        <a:schemeClr val="tx1"/>
                      </a:solidFill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8EE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8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77812"/>
                  </a:ext>
                </a:extLst>
              </a:tr>
            </a:tbl>
          </a:graphicData>
        </a:graphic>
      </p:graphicFrame>
      <p:pic>
        <p:nvPicPr>
          <p:cNvPr id="11" name="Picture 10">
            <a:extLst>
              <a:ext uri="{FF2B5EF4-FFF2-40B4-BE49-F238E27FC236}">
                <a16:creationId xmlns:a16="http://schemas.microsoft.com/office/drawing/2014/main" id="{4CDBA277-484A-EF11-2788-7754C79148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9576" y="1649782"/>
            <a:ext cx="4635500" cy="16256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C6D6A5E-C983-357B-79B0-4130592CD6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0051" y="1649782"/>
            <a:ext cx="4635500" cy="16256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F522CAF9-F714-F506-425D-39C7451A152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5353" y="365123"/>
            <a:ext cx="10808447" cy="132556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A78FF29-2B24-8D05-B9CF-16D36E0BACC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3574248">
            <a:off x="8357689" y="75405"/>
            <a:ext cx="4699000" cy="19050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3E9ECDE-AC86-84DF-7B66-F0661D3AE3D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2799154">
            <a:off x="-1160174" y="2490465"/>
            <a:ext cx="2320348" cy="2299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180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TIR">
      <a:dk1>
        <a:srgbClr val="000000"/>
      </a:dk1>
      <a:lt1>
        <a:srgbClr val="FFFFFF"/>
      </a:lt1>
      <a:dk2>
        <a:srgbClr val="D14B17"/>
      </a:dk2>
      <a:lt2>
        <a:srgbClr val="FBF5F1"/>
      </a:lt2>
      <a:accent1>
        <a:srgbClr val="F1BC4C"/>
      </a:accent1>
      <a:accent2>
        <a:srgbClr val="0E6FB9"/>
      </a:accent2>
      <a:accent3>
        <a:srgbClr val="148646"/>
      </a:accent3>
      <a:accent4>
        <a:srgbClr val="9742A7"/>
      </a:accent4>
      <a:accent5>
        <a:srgbClr val="F5B1BE"/>
      </a:accent5>
      <a:accent6>
        <a:srgbClr val="EA561D"/>
      </a:accent6>
      <a:hlink>
        <a:srgbClr val="000000"/>
      </a:hlink>
      <a:folHlink>
        <a:srgbClr val="000000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TIR Design Assests Powerpoint" id="{9B0CCD82-C217-9048-AB9B-89B516671DE4}" vid="{7F0E9345-B9ED-BE42-AEEF-7F2B46CF37D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B9150D7592404CA962AC95FB54FF86" ma:contentTypeVersion="19" ma:contentTypeDescription="Create a new document." ma:contentTypeScope="" ma:versionID="1d402fdc8952a18cd1311094cd0cac94">
  <xsd:schema xmlns:xsd="http://www.w3.org/2001/XMLSchema" xmlns:xs="http://www.w3.org/2001/XMLSchema" xmlns:p="http://schemas.microsoft.com/office/2006/metadata/properties" xmlns:ns2="454559df-0538-46b5-912a-ca2478e3fb6e" xmlns:ns3="093b6231-e375-43c2-81d2-110bb3acd352" targetNamespace="http://schemas.microsoft.com/office/2006/metadata/properties" ma:root="true" ma:fieldsID="e1d2376890bc6f417f0c0579f0554a75" ns2:_="" ns3:_="">
    <xsd:import namespace="454559df-0538-46b5-912a-ca2478e3fb6e"/>
    <xsd:import namespace="093b6231-e375-43c2-81d2-110bb3acd35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4559df-0538-46b5-912a-ca2478e3fb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7b492977-2dea-498c-99b4-1555f3d0d96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3b6231-e375-43c2-81d2-110bb3acd35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2deddc0-da0d-4b9f-b3fd-cfff009cc39e}" ma:internalName="TaxCatchAll" ma:showField="CatchAllData" ma:web="093b6231-e375-43c2-81d2-110bb3acd35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93b6231-e375-43c2-81d2-110bb3acd352" xsi:nil="true"/>
    <lcf76f155ced4ddcb4097134ff3c332f xmlns="454559df-0538-46b5-912a-ca2478e3fb6e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C2D4C1B-BFAC-4E02-81BC-0592DA95A5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54559df-0538-46b5-912a-ca2478e3fb6e"/>
    <ds:schemaRef ds:uri="093b6231-e375-43c2-81d2-110bb3acd3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6377093-7D8F-4D75-92B1-6C12F29196B5}">
  <ds:schemaRefs>
    <ds:schemaRef ds:uri="http://purl.org/dc/elements/1.1/"/>
    <ds:schemaRef ds:uri="454559df-0538-46b5-912a-ca2478e3fb6e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metadata/properties"/>
    <ds:schemaRef ds:uri="http://schemas.microsoft.com/office/infopath/2007/PartnerControls"/>
    <ds:schemaRef ds:uri="093b6231-e375-43c2-81d2-110bb3acd352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5F86F2B-BC5C-4CB1-BD4F-29203E3438F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</TotalTime>
  <Words>136</Words>
  <Application>Microsoft Office PowerPoint</Application>
  <PresentationFormat>Widescreen</PresentationFormat>
  <Paragraphs>5</Paragraphs>
  <Slides>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Lydia Fagan</dc:creator>
  <cp:lastModifiedBy>Lydia Fagan</cp:lastModifiedBy>
  <cp:revision>10</cp:revision>
  <dcterms:created xsi:type="dcterms:W3CDTF">2025-06-17T05:04:58Z</dcterms:created>
  <dcterms:modified xsi:type="dcterms:W3CDTF">2025-07-10T22:27:00Z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0x010100F6B9150D7592404CA962AC95FB54FF86</vt:lpwstr>
  </property>
  <property fmtid="{D5CDD505-2E9C-101B-9397-08002B2CF9AE}" pid="3" name="MediaServiceImageTags">
    <vt:lpwstr/>
  </property>
</Properties>
</file>