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73" r:id="rId5"/>
    <p:sldId id="278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2D6999-2E8F-3E78-5B88-4F54826A0C43}" name="Lydia Fagan" initials="" userId="S::lyfa3645@uni.sydney.edu.au::788633f1-ccc0-48a5-9825-26f9d7a0c32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E"/>
    <a:srgbClr val="F8DDA6"/>
    <a:srgbClr val="F7D485"/>
    <a:srgbClr val="FCF5F1"/>
    <a:srgbClr val="F5E2D3"/>
    <a:srgbClr val="D49550"/>
    <a:srgbClr val="D24B17"/>
    <a:srgbClr val="F6B1BF"/>
    <a:srgbClr val="9842A7"/>
    <a:srgbClr val="C54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6C430D-C3E9-4C4B-8524-28A736520B60}" v="83" dt="2025-07-10T05:49:31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8"/>
    <p:restoredTop sz="94659"/>
  </p:normalViewPr>
  <p:slideViewPr>
    <p:cSldViewPr snapToGrid="0">
      <p:cViewPr>
        <p:scale>
          <a:sx n="91" d="100"/>
          <a:sy n="91" d="100"/>
        </p:scale>
        <p:origin x="111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73670f4d-3786-4a2a-8dfc-20a99adfbb71" providerId="ADAL" clId="{C26C430D-C3E9-4C4B-8524-28A736520B60}"/>
    <pc:docChg chg="undo redo custSel addSld delSld modSld modMainMaster">
      <pc:chgData name="Lydia Fagan" userId="73670f4d-3786-4a2a-8dfc-20a99adfbb71" providerId="ADAL" clId="{C26C430D-C3E9-4C4B-8524-28A736520B60}" dt="2025-07-10T05:51:24.517" v="105" actId="2696"/>
      <pc:docMkLst>
        <pc:docMk/>
      </pc:docMkLst>
      <pc:sldChg chg="del">
        <pc:chgData name="Lydia Fagan" userId="73670f4d-3786-4a2a-8dfc-20a99adfbb71" providerId="ADAL" clId="{C26C430D-C3E9-4C4B-8524-28A736520B60}" dt="2025-07-09T05:44:45.287" v="30" actId="2696"/>
        <pc:sldMkLst>
          <pc:docMk/>
          <pc:sldMk cId="94284138" sldId="270"/>
        </pc:sldMkLst>
      </pc:sldChg>
      <pc:sldChg chg="addSp delSp modSp mod">
        <pc:chgData name="Lydia Fagan" userId="73670f4d-3786-4a2a-8dfc-20a99adfbb71" providerId="ADAL" clId="{C26C430D-C3E9-4C4B-8524-28A736520B60}" dt="2025-07-09T05:44:23.759" v="28" actId="478"/>
        <pc:sldMkLst>
          <pc:docMk/>
          <pc:sldMk cId="4294916852" sldId="273"/>
        </pc:sldMkLst>
        <pc:spChg chg="del">
          <ac:chgData name="Lydia Fagan" userId="73670f4d-3786-4a2a-8dfc-20a99adfbb71" providerId="ADAL" clId="{C26C430D-C3E9-4C4B-8524-28A736520B60}" dt="2025-07-09T05:44:18.743" v="25" actId="478"/>
          <ac:spMkLst>
            <pc:docMk/>
            <pc:sldMk cId="4294916852" sldId="273"/>
            <ac:spMk id="2" creationId="{40D77953-595E-F0A4-7158-BE2E838116EA}"/>
          </ac:spMkLst>
        </pc:spChg>
        <pc:spChg chg="add del mod">
          <ac:chgData name="Lydia Fagan" userId="73670f4d-3786-4a2a-8dfc-20a99adfbb71" providerId="ADAL" clId="{C26C430D-C3E9-4C4B-8524-28A736520B60}" dt="2025-07-09T05:44:23.759" v="28" actId="478"/>
          <ac:spMkLst>
            <pc:docMk/>
            <pc:sldMk cId="4294916852" sldId="273"/>
            <ac:spMk id="5" creationId="{0E01472D-ECD5-A3E2-AEEB-B2991699BD74}"/>
          </ac:spMkLst>
        </pc:spChg>
        <pc:picChg chg="add del mod">
          <ac:chgData name="Lydia Fagan" userId="73670f4d-3786-4a2a-8dfc-20a99adfbb71" providerId="ADAL" clId="{C26C430D-C3E9-4C4B-8524-28A736520B60}" dt="2025-07-09T05:44:21.564" v="27" actId="478"/>
          <ac:picMkLst>
            <pc:docMk/>
            <pc:sldMk cId="4294916852" sldId="273"/>
            <ac:picMk id="3" creationId="{8D9B2F14-9396-82DF-59B2-DA5778AC049C}"/>
          </ac:picMkLst>
        </pc:picChg>
      </pc:sldChg>
      <pc:sldChg chg="addSp delSp modSp mod">
        <pc:chgData name="Lydia Fagan" userId="73670f4d-3786-4a2a-8dfc-20a99adfbb71" providerId="ADAL" clId="{C26C430D-C3E9-4C4B-8524-28A736520B60}" dt="2025-07-10T05:50:06.264" v="103" actId="403"/>
        <pc:sldMkLst>
          <pc:docMk/>
          <pc:sldMk cId="1679041356" sldId="276"/>
        </pc:sldMkLst>
        <pc:spChg chg="del mod">
          <ac:chgData name="Lydia Fagan" userId="73670f4d-3786-4a2a-8dfc-20a99adfbb71" providerId="ADAL" clId="{C26C430D-C3E9-4C4B-8524-28A736520B60}" dt="2025-07-09T05:45:34.362" v="38" actId="478"/>
          <ac:spMkLst>
            <pc:docMk/>
            <pc:sldMk cId="1679041356" sldId="276"/>
            <ac:spMk id="2" creationId="{4D04F946-AC66-BF5A-ACD2-0D15D34FF5A1}"/>
          </ac:spMkLst>
        </pc:spChg>
        <pc:spChg chg="mod">
          <ac:chgData name="Lydia Fagan" userId="73670f4d-3786-4a2a-8dfc-20a99adfbb71" providerId="ADAL" clId="{C26C430D-C3E9-4C4B-8524-28A736520B60}" dt="2025-07-10T05:50:06.264" v="103" actId="403"/>
          <ac:spMkLst>
            <pc:docMk/>
            <pc:sldMk cId="1679041356" sldId="276"/>
            <ac:spMk id="3" creationId="{D302CA4D-491D-BF32-252E-C7B58DCDA0A8}"/>
          </ac:spMkLst>
        </pc:spChg>
        <pc:spChg chg="add del mod">
          <ac:chgData name="Lydia Fagan" userId="73670f4d-3786-4a2a-8dfc-20a99adfbb71" providerId="ADAL" clId="{C26C430D-C3E9-4C4B-8524-28A736520B60}" dt="2025-07-09T05:45:37.049" v="39" actId="478"/>
          <ac:spMkLst>
            <pc:docMk/>
            <pc:sldMk cId="1679041356" sldId="276"/>
            <ac:spMk id="9" creationId="{E091C476-7358-441E-0F76-8429C8AA2CF0}"/>
          </ac:spMkLst>
        </pc:spChg>
        <pc:picChg chg="mod">
          <ac:chgData name="Lydia Fagan" userId="73670f4d-3786-4a2a-8dfc-20a99adfbb71" providerId="ADAL" clId="{C26C430D-C3E9-4C4B-8524-28A736520B60}" dt="2025-07-10T05:50:04.819" v="102" actId="688"/>
          <ac:picMkLst>
            <pc:docMk/>
            <pc:sldMk cId="1679041356" sldId="276"/>
            <ac:picMk id="5" creationId="{3756883E-F721-0753-4FFB-514CAFDF023A}"/>
          </ac:picMkLst>
        </pc:picChg>
        <pc:picChg chg="add mod">
          <ac:chgData name="Lydia Fagan" userId="73670f4d-3786-4a2a-8dfc-20a99adfbb71" providerId="ADAL" clId="{C26C430D-C3E9-4C4B-8524-28A736520B60}" dt="2025-07-09T05:45:31.156" v="37" actId="167"/>
          <ac:picMkLst>
            <pc:docMk/>
            <pc:sldMk cId="1679041356" sldId="276"/>
            <ac:picMk id="7" creationId="{D751037C-F563-53A2-EA45-EE507DEDCC2B}"/>
          </ac:picMkLst>
        </pc:picChg>
      </pc:sldChg>
      <pc:sldChg chg="addSp delSp modSp mod">
        <pc:chgData name="Lydia Fagan" userId="73670f4d-3786-4a2a-8dfc-20a99adfbb71" providerId="ADAL" clId="{C26C430D-C3E9-4C4B-8524-28A736520B60}" dt="2025-07-09T06:23:25.124" v="92" actId="1076"/>
        <pc:sldMkLst>
          <pc:docMk/>
          <pc:sldMk cId="2866180132" sldId="277"/>
        </pc:sldMkLst>
        <pc:spChg chg="del mod">
          <ac:chgData name="Lydia Fagan" userId="73670f4d-3786-4a2a-8dfc-20a99adfbb71" providerId="ADAL" clId="{C26C430D-C3E9-4C4B-8524-28A736520B60}" dt="2025-07-09T05:46:19.750" v="47" actId="478"/>
          <ac:spMkLst>
            <pc:docMk/>
            <pc:sldMk cId="2866180132" sldId="277"/>
            <ac:spMk id="5" creationId="{0E97972F-E70B-2ACA-F477-6ADE1EFCA383}"/>
          </ac:spMkLst>
        </pc:spChg>
        <pc:spChg chg="add del mod">
          <ac:chgData name="Lydia Fagan" userId="73670f4d-3786-4a2a-8dfc-20a99adfbb71" providerId="ADAL" clId="{C26C430D-C3E9-4C4B-8524-28A736520B60}" dt="2025-07-09T05:51:48.166" v="79" actId="478"/>
          <ac:spMkLst>
            <pc:docMk/>
            <pc:sldMk cId="2866180132" sldId="277"/>
            <ac:spMk id="6" creationId="{82B1CC78-2DAB-C73D-EE00-2CDEFAF9E10D}"/>
          </ac:spMkLst>
        </pc:spChg>
        <pc:spChg chg="add del mod">
          <ac:chgData name="Lydia Fagan" userId="73670f4d-3786-4a2a-8dfc-20a99adfbb71" providerId="ADAL" clId="{C26C430D-C3E9-4C4B-8524-28A736520B60}" dt="2025-07-09T05:52:21.276" v="86" actId="478"/>
          <ac:spMkLst>
            <pc:docMk/>
            <pc:sldMk cId="2866180132" sldId="277"/>
            <ac:spMk id="13" creationId="{C1717271-3F60-4DAC-24EE-A46D1E931722}"/>
          </ac:spMkLst>
        </pc:spChg>
        <pc:graphicFrameChg chg="mod modGraphic">
          <ac:chgData name="Lydia Fagan" userId="73670f4d-3786-4a2a-8dfc-20a99adfbb71" providerId="ADAL" clId="{C26C430D-C3E9-4C4B-8524-28A736520B60}" dt="2025-07-09T05:52:25.353" v="87" actId="167"/>
          <ac:graphicFrameMkLst>
            <pc:docMk/>
            <pc:sldMk cId="2866180132" sldId="277"/>
            <ac:graphicFrameMk id="4" creationId="{BBE0F54C-215F-BA65-B1BC-EA01EBC09EE1}"/>
          </ac:graphicFrameMkLst>
        </pc:graphicFrameChg>
        <pc:picChg chg="add mod">
          <ac:chgData name="Lydia Fagan" userId="73670f4d-3786-4a2a-8dfc-20a99adfbb71" providerId="ADAL" clId="{C26C430D-C3E9-4C4B-8524-28A736520B60}" dt="2025-07-09T05:46:27.460" v="50" actId="1076"/>
          <ac:picMkLst>
            <pc:docMk/>
            <pc:sldMk cId="2866180132" sldId="277"/>
            <ac:picMk id="2" creationId="{F522CAF9-F714-F506-425D-39C7451A152D}"/>
          </ac:picMkLst>
        </pc:picChg>
        <pc:picChg chg="add mod">
          <ac:chgData name="Lydia Fagan" userId="73670f4d-3786-4a2a-8dfc-20a99adfbb71" providerId="ADAL" clId="{C26C430D-C3E9-4C4B-8524-28A736520B60}" dt="2025-07-09T05:46:43.057" v="52"/>
          <ac:picMkLst>
            <pc:docMk/>
            <pc:sldMk cId="2866180132" sldId="277"/>
            <ac:picMk id="8" creationId="{2673D917-2762-FAAA-5AF5-E3C547ACF040}"/>
          </ac:picMkLst>
        </pc:picChg>
        <pc:picChg chg="add mod">
          <ac:chgData name="Lydia Fagan" userId="73670f4d-3786-4a2a-8dfc-20a99adfbb71" providerId="ADAL" clId="{C26C430D-C3E9-4C4B-8524-28A736520B60}" dt="2025-07-09T05:51:42.916" v="77" actId="167"/>
          <ac:picMkLst>
            <pc:docMk/>
            <pc:sldMk cId="2866180132" sldId="277"/>
            <ac:picMk id="10" creationId="{AC6D6A5E-C983-357B-79B0-4130592CD6B2}"/>
          </ac:picMkLst>
        </pc:picChg>
        <pc:picChg chg="add mod">
          <ac:chgData name="Lydia Fagan" userId="73670f4d-3786-4a2a-8dfc-20a99adfbb71" providerId="ADAL" clId="{C26C430D-C3E9-4C4B-8524-28A736520B60}" dt="2025-07-09T06:23:25.124" v="92" actId="1076"/>
          <ac:picMkLst>
            <pc:docMk/>
            <pc:sldMk cId="2866180132" sldId="277"/>
            <ac:picMk id="11" creationId="{4CDBA277-484A-EF11-2788-7754C791482E}"/>
          </ac:picMkLst>
        </pc:picChg>
      </pc:sldChg>
      <pc:sldChg chg="modSp add mod">
        <pc:chgData name="Lydia Fagan" userId="73670f4d-3786-4a2a-8dfc-20a99adfbb71" providerId="ADAL" clId="{C26C430D-C3E9-4C4B-8524-28A736520B60}" dt="2025-07-09T05:44:41.403" v="29" actId="465"/>
        <pc:sldMkLst>
          <pc:docMk/>
          <pc:sldMk cId="1101468956" sldId="278"/>
        </pc:sldMkLst>
        <pc:spChg chg="mod">
          <ac:chgData name="Lydia Fagan" userId="73670f4d-3786-4a2a-8dfc-20a99adfbb71" providerId="ADAL" clId="{C26C430D-C3E9-4C4B-8524-28A736520B60}" dt="2025-07-09T05:44:41.403" v="29" actId="465"/>
          <ac:spMkLst>
            <pc:docMk/>
            <pc:sldMk cId="1101468956" sldId="278"/>
            <ac:spMk id="3" creationId="{EDA8DA37-6224-BA06-9FAA-D1D07D3379E5}"/>
          </ac:spMkLst>
        </pc:spChg>
        <pc:spChg chg="mod">
          <ac:chgData name="Lydia Fagan" userId="73670f4d-3786-4a2a-8dfc-20a99adfbb71" providerId="ADAL" clId="{C26C430D-C3E9-4C4B-8524-28A736520B60}" dt="2025-07-09T05:44:41.403" v="29" actId="465"/>
          <ac:spMkLst>
            <pc:docMk/>
            <pc:sldMk cId="1101468956" sldId="278"/>
            <ac:spMk id="5" creationId="{76142B5D-E9CF-2270-EA51-49791E3DBA2C}"/>
          </ac:spMkLst>
        </pc:spChg>
        <pc:picChg chg="mod">
          <ac:chgData name="Lydia Fagan" userId="73670f4d-3786-4a2a-8dfc-20a99adfbb71" providerId="ADAL" clId="{C26C430D-C3E9-4C4B-8524-28A736520B60}" dt="2025-07-09T05:43:32.543" v="14" actId="1076"/>
          <ac:picMkLst>
            <pc:docMk/>
            <pc:sldMk cId="1101468956" sldId="278"/>
            <ac:picMk id="6" creationId="{FEB31954-F9D7-7359-9964-FECE093E416C}"/>
          </ac:picMkLst>
        </pc:picChg>
        <pc:picChg chg="mod">
          <ac:chgData name="Lydia Fagan" userId="73670f4d-3786-4a2a-8dfc-20a99adfbb71" providerId="ADAL" clId="{C26C430D-C3E9-4C4B-8524-28A736520B60}" dt="2025-07-09T05:41:35.789" v="6" actId="167"/>
          <ac:picMkLst>
            <pc:docMk/>
            <pc:sldMk cId="1101468956" sldId="278"/>
            <ac:picMk id="9" creationId="{39EE1913-6D5D-091B-0F0B-C00A70E88C6A}"/>
          </ac:picMkLst>
        </pc:picChg>
        <pc:picChg chg="mod">
          <ac:chgData name="Lydia Fagan" userId="73670f4d-3786-4a2a-8dfc-20a99adfbb71" providerId="ADAL" clId="{C26C430D-C3E9-4C4B-8524-28A736520B60}" dt="2025-07-09T05:44:41.403" v="29" actId="465"/>
          <ac:picMkLst>
            <pc:docMk/>
            <pc:sldMk cId="1101468956" sldId="278"/>
            <ac:picMk id="13" creationId="{1BAD0E4B-7E73-7E11-52A4-484BCC0569F2}"/>
          </ac:picMkLst>
        </pc:picChg>
        <pc:picChg chg="mod">
          <ac:chgData name="Lydia Fagan" userId="73670f4d-3786-4a2a-8dfc-20a99adfbb71" providerId="ADAL" clId="{C26C430D-C3E9-4C4B-8524-28A736520B60}" dt="2025-07-09T05:44:41.403" v="29" actId="465"/>
          <ac:picMkLst>
            <pc:docMk/>
            <pc:sldMk cId="1101468956" sldId="278"/>
            <ac:picMk id="14" creationId="{2796F764-90B6-1C9D-61A0-9876DB66E855}"/>
          </ac:picMkLst>
        </pc:picChg>
      </pc:sldChg>
      <pc:sldChg chg="new del">
        <pc:chgData name="Lydia Fagan" userId="73670f4d-3786-4a2a-8dfc-20a99adfbb71" providerId="ADAL" clId="{C26C430D-C3E9-4C4B-8524-28A736520B60}" dt="2025-07-10T05:51:24.517" v="105" actId="2696"/>
        <pc:sldMkLst>
          <pc:docMk/>
          <pc:sldMk cId="652191962" sldId="279"/>
        </pc:sldMkLst>
      </pc:sldChg>
      <pc:sldMasterChg chg="modSp modSldLayout">
        <pc:chgData name="Lydia Fagan" userId="73670f4d-3786-4a2a-8dfc-20a99adfbb71" providerId="ADAL" clId="{C26C430D-C3E9-4C4B-8524-28A736520B60}" dt="2025-07-10T05:49:31.994" v="96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C26C430D-C3E9-4C4B-8524-28A736520B60}" dt="2025-07-10T05:49:20.463" v="93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C26C430D-C3E9-4C4B-8524-28A736520B60}" dt="2025-07-10T05:49:24.030" v="94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C26C430D-C3E9-4C4B-8524-28A736520B60}" dt="2025-07-10T05:49:31.994" v="96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C26C430D-C3E9-4C4B-8524-28A736520B60}" dt="2025-07-10T05:49:28.862" v="95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C26C430D-C3E9-4C4B-8524-28A736520B60}" dt="2025-07-10T05:49:31.994" v="96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S::lydia.fagan@sydney.edu.au::73670f4d-3786-4a2a-8dfc-20a99adfbb71" providerId="AD" clId="Web-{A212C535-4036-12BF-A212-F49254756730}"/>
    <pc:docChg chg="modSld">
      <pc:chgData name="Lydia Fagan" userId="S::lydia.fagan@sydney.edu.au::73670f4d-3786-4a2a-8dfc-20a99adfbb71" providerId="AD" clId="Web-{A212C535-4036-12BF-A212-F49254756730}" dt="2025-07-10T22:27:00.599" v="0"/>
      <pc:docMkLst>
        <pc:docMk/>
      </pc:docMkLst>
      <pc:sldChg chg="modNotes">
        <pc:chgData name="Lydia Fagan" userId="S::lydia.fagan@sydney.edu.au::73670f4d-3786-4a2a-8dfc-20a99adfbb71" providerId="AD" clId="Web-{A212C535-4036-12BF-A212-F49254756730}" dt="2025-07-10T22:27:00.599" v="0"/>
        <pc:sldMkLst>
          <pc:docMk/>
          <pc:sldMk cId="4294916852" sldId="273"/>
        </pc:sldMkLst>
      </pc:sldChg>
    </pc:docChg>
  </pc:docChgLst>
  <pc:docChgLst>
    <pc:chgData name="Lydia Fagan" userId="S::lydia.fagan@sydney.edu.au::73670f4d-3786-4a2a-8dfc-20a99adfbb71" providerId="AD" clId="Web-{59341B98-BCD6-4533-3EB4-276047D0E06E}"/>
    <pc:docChg chg="modSld">
      <pc:chgData name="Lydia Fagan" userId="S::lydia.fagan@sydney.edu.au::73670f4d-3786-4a2a-8dfc-20a99adfbb71" providerId="AD" clId="Web-{59341B98-BCD6-4533-3EB4-276047D0E06E}" dt="2025-07-08T05:11:57.859" v="5"/>
      <pc:docMkLst>
        <pc:docMk/>
      </pc:docMkLst>
      <pc:sldChg chg="modSp">
        <pc:chgData name="Lydia Fagan" userId="S::lydia.fagan@sydney.edu.au::73670f4d-3786-4a2a-8dfc-20a99adfbb71" providerId="AD" clId="Web-{59341B98-BCD6-4533-3EB4-276047D0E06E}" dt="2025-07-08T05:11:21.577" v="0" actId="1076"/>
        <pc:sldMkLst>
          <pc:docMk/>
          <pc:sldMk cId="94284138" sldId="270"/>
        </pc:sldMkLst>
      </pc:sldChg>
      <pc:sldChg chg="modSp">
        <pc:chgData name="Lydia Fagan" userId="S::lydia.fagan@sydney.edu.au::73670f4d-3786-4a2a-8dfc-20a99adfbb71" providerId="AD" clId="Web-{59341B98-BCD6-4533-3EB4-276047D0E06E}" dt="2025-07-08T05:11:57.859" v="5"/>
        <pc:sldMkLst>
          <pc:docMk/>
          <pc:sldMk cId="2866180132" sldId="277"/>
        </pc:sldMkLst>
        <pc:graphicFrameChg chg="mod modGraphic">
          <ac:chgData name="Lydia Fagan" userId="S::lydia.fagan@sydney.edu.au::73670f4d-3786-4a2a-8dfc-20a99adfbb71" providerId="AD" clId="Web-{59341B98-BCD6-4533-3EB4-276047D0E06E}" dt="2025-07-08T05:11:57.859" v="5"/>
          <ac:graphicFrameMkLst>
            <pc:docMk/>
            <pc:sldMk cId="2866180132" sldId="277"/>
            <ac:graphicFrameMk id="4" creationId="{BBE0F54C-215F-BA65-B1BC-EA01EBC09EE1}"/>
          </ac:graphicFrameMkLst>
        </pc:graphicFrameChg>
      </pc:sldChg>
    </pc:docChg>
  </pc:docChgLst>
  <pc:docChgLst>
    <pc:chgData name="Lydia Fagan" userId="S::lydia.fagan@sydney.edu.au::73670f4d-3786-4a2a-8dfc-20a99adfbb71" providerId="AD" clId="Web-{00826175-D89F-2983-3FF4-ED4A07F605AE}"/>
    <pc:docChg chg="modSld">
      <pc:chgData name="Lydia Fagan" userId="S::lydia.fagan@sydney.edu.au::73670f4d-3786-4a2a-8dfc-20a99adfbb71" providerId="AD" clId="Web-{00826175-D89F-2983-3FF4-ED4A07F605AE}" dt="2025-07-08T06:56:00.544" v="3"/>
      <pc:docMkLst>
        <pc:docMk/>
      </pc:docMkLst>
      <pc:sldChg chg="addSp delSp">
        <pc:chgData name="Lydia Fagan" userId="S::lydia.fagan@sydney.edu.au::73670f4d-3786-4a2a-8dfc-20a99adfbb71" providerId="AD" clId="Web-{00826175-D89F-2983-3FF4-ED4A07F605AE}" dt="2025-07-08T06:56:00.544" v="3"/>
        <pc:sldMkLst>
          <pc:docMk/>
          <pc:sldMk cId="1679041356" sldId="276"/>
        </pc:sldMkLst>
        <pc:picChg chg="add del">
          <ac:chgData name="Lydia Fagan" userId="S::lydia.fagan@sydney.edu.au::73670f4d-3786-4a2a-8dfc-20a99adfbb71" providerId="AD" clId="Web-{00826175-D89F-2983-3FF4-ED4A07F605AE}" dt="2025-07-08T06:56:00.262" v="2"/>
          <ac:picMkLst>
            <pc:docMk/>
            <pc:sldMk cId="1679041356" sldId="276"/>
            <ac:picMk id="6" creationId="{5670102C-AAD5-E241-B6AA-666075C3B2BE}"/>
          </ac:picMkLst>
        </pc:picChg>
      </pc:sldChg>
    </pc:docChg>
  </pc:docChgLst>
  <pc:docChgLst>
    <pc:chgData name="Lydia Fagan" userId="S::lydia.fagan@sydney.edu.au::73670f4d-3786-4a2a-8dfc-20a99adfbb71" providerId="AD" clId="Web-{91EC34E2-314A-1CDD-F210-577F12D0F5FC}"/>
    <pc:docChg chg="modSld">
      <pc:chgData name="Lydia Fagan" userId="S::lydia.fagan@sydney.edu.au::73670f4d-3786-4a2a-8dfc-20a99adfbb71" providerId="AD" clId="Web-{91EC34E2-314A-1CDD-F210-577F12D0F5FC}" dt="2025-07-09T05:40:41.911" v="0"/>
      <pc:docMkLst>
        <pc:docMk/>
      </pc:docMkLst>
      <pc:sldChg chg="modSp">
        <pc:chgData name="Lydia Fagan" userId="S::lydia.fagan@sydney.edu.au::73670f4d-3786-4a2a-8dfc-20a99adfbb71" providerId="AD" clId="Web-{91EC34E2-314A-1CDD-F210-577F12D0F5FC}" dt="2025-07-09T05:40:41.911" v="0"/>
        <pc:sldMkLst>
          <pc:docMk/>
          <pc:sldMk cId="4294916852" sldId="273"/>
        </pc:sldMkLst>
        <pc:picChg chg="ord">
          <ac:chgData name="Lydia Fagan" userId="S::lydia.fagan@sydney.edu.au::73670f4d-3786-4a2a-8dfc-20a99adfbb71" providerId="AD" clId="Web-{91EC34E2-314A-1CDD-F210-577F12D0F5FC}" dt="2025-07-09T05:40:41.911" v="0"/>
          <ac:picMkLst>
            <pc:docMk/>
            <pc:sldMk cId="4294916852" sldId="273"/>
            <ac:picMk id="19" creationId="{ACDB5EDA-D821-EDAF-5A63-44D30B45E1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10FD3-6BD1-4D41-8B85-200EE3B8D83A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331C5-A852-8641-B972-4C0A19ABF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4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4331C5-A852-8641-B972-4C0A19ABFE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3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4331C5-A852-8641-B972-4C0A19ABF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9B2F14-9396-82DF-59B2-DA5778AC0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66" y="216194"/>
            <a:ext cx="10959146" cy="178197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DB5EDA-D821-EDAF-5A63-44D30B45E11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1000"/>
          </a:blip>
          <a:stretch>
            <a:fillRect/>
          </a:stretch>
        </p:blipFill>
        <p:spPr>
          <a:xfrm>
            <a:off x="3050293" y="1169070"/>
            <a:ext cx="8400479" cy="28700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8185D6-9AF8-61D4-1D05-776044CBD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9111" y="632159"/>
            <a:ext cx="2730500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341A11-6CD0-6BF5-CB28-2EE0FB1A45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4447" y="1853530"/>
            <a:ext cx="3835400" cy="3835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F29B02-31A8-DC33-6E60-405D82BA22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60507">
            <a:off x="275075" y="1348633"/>
            <a:ext cx="2641600" cy="3187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3D8BD5-8E30-1918-4BBE-5D5A2EB587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52988">
            <a:off x="8547050" y="2498121"/>
            <a:ext cx="1511300" cy="172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E8AD6E-1CD2-FE86-17C5-69059DEC56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720367">
            <a:off x="8022677" y="3154995"/>
            <a:ext cx="4565619" cy="39728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0453FB-D25F-D5D6-3DAE-6811A82A5B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3385" y="5023025"/>
            <a:ext cx="2733194" cy="2631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6CD6E7E-3876-AB1F-F36C-9A447D1CA4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83056" y="5141440"/>
            <a:ext cx="2013958" cy="221261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E87818-FD3B-FA94-6543-A2DFD764C77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2673" y="3771230"/>
            <a:ext cx="1447800" cy="21717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1FBBA2-4E9F-1D45-7C98-ACE6596D02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498112">
            <a:off x="5269392" y="5938425"/>
            <a:ext cx="2763947" cy="28813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5D2E40-3A93-BA8E-3710-C4D644E20C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8401757">
            <a:off x="7964628" y="-1037218"/>
            <a:ext cx="1288436" cy="136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601" y="3330867"/>
            <a:ext cx="10562669" cy="1307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383341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analyse why and how to make a brave classroom environment to learn about gender and sexuality.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80"/>
            <a:ext cx="10515600" cy="1033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create a group agreement around a brave learning space.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3811" y="3429000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6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751037C-F563-53A2-EA45-EE507DEDC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53" y="374313"/>
            <a:ext cx="10808447" cy="13255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2CA4D-491D-BF32-252E-C7B58DCD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+mn-lt"/>
              </a:rPr>
              <a:t>A brave space is a place where we are ready to feel uncomfortable and confused as we learn new things that might not sit well with what we already know. It might also be a place where people say things that they are afraid to say, things that might not be ‘right’ or ‘perfect’, and maybe even things that could cause hurt or harm. Making a space where imperfect questions or comments can be discussed is critical for learning. While we do this challenging learning, we are always striving to respect and understand one another.</a:t>
            </a:r>
            <a:endParaRPr lang="en-US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FD084-99CE-AFDA-6C3D-17F6C26D9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8791" y="-1176510"/>
            <a:ext cx="2964156" cy="28671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56883E-F721-0753-4FFB-514CAFDF02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05135">
            <a:off x="166359" y="5357131"/>
            <a:ext cx="1660229" cy="1398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70102C-AAD5-E241-B6AA-666075C3B2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2603" y="3997376"/>
            <a:ext cx="4969397" cy="292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4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E0F54C-215F-BA65-B1BC-EA01EBC09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40238"/>
              </p:ext>
            </p:extLst>
          </p:nvPr>
        </p:nvGraphicFramePr>
        <p:xfrm>
          <a:off x="1671320" y="1744494"/>
          <a:ext cx="8849360" cy="540144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24680">
                  <a:extLst>
                    <a:ext uri="{9D8B030D-6E8A-4147-A177-3AD203B41FA5}">
                      <a16:colId xmlns:a16="http://schemas.microsoft.com/office/drawing/2014/main" val="3160001712"/>
                    </a:ext>
                  </a:extLst>
                </a:gridCol>
                <a:gridCol w="4424680">
                  <a:extLst>
                    <a:ext uri="{9D8B030D-6E8A-4147-A177-3AD203B41FA5}">
                      <a16:colId xmlns:a16="http://schemas.microsoft.com/office/drawing/2014/main" val="2295661908"/>
                    </a:ext>
                  </a:extLst>
                </a:gridCol>
              </a:tblGrid>
              <a:tr h="1022701">
                <a:tc>
                  <a:txBody>
                    <a:bodyPr/>
                    <a:lstStyle/>
                    <a:p>
                      <a:pPr algn="l"/>
                      <a:endParaRPr lang="en-US" sz="4000" b="0" i="0" dirty="0">
                        <a:solidFill>
                          <a:schemeClr val="tx1"/>
                        </a:solidFill>
                        <a:latin typeface="DynaPuff Medium"/>
                        <a:ea typeface="DynaPuff Medium" pitchFamily="2" charset="77"/>
                      </a:endParaRPr>
                    </a:p>
                  </a:txBody>
                  <a:tcPr>
                    <a:lnL w="12700" cmpd="sng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DA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4000" b="0" i="0" dirty="0">
                        <a:solidFill>
                          <a:schemeClr val="tx1"/>
                        </a:solidFill>
                        <a:latin typeface="DynaPuff Medium"/>
                        <a:ea typeface="DynaPuff Medium" pitchFamily="2" charset="77"/>
                      </a:endParaRPr>
                    </a:p>
                    <a:p>
                      <a:pPr algn="l"/>
                      <a:endParaRPr lang="en-US" sz="4000" b="0" i="0" dirty="0">
                        <a:solidFill>
                          <a:schemeClr val="tx1"/>
                        </a:solidFill>
                        <a:latin typeface="DynaPuff Medium"/>
                        <a:ea typeface="DynaPuff Medium" pitchFamily="2" charset="77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DD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88024"/>
                  </a:ext>
                </a:extLst>
              </a:tr>
              <a:tr h="1022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089902"/>
                  </a:ext>
                </a:extLst>
              </a:tr>
              <a:tr h="1022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11480"/>
                  </a:ext>
                </a:extLst>
              </a:tr>
              <a:tr h="1022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97093"/>
                  </a:ext>
                </a:extLst>
              </a:tr>
              <a:tr h="1022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781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CDBA277-484A-EF11-2788-7754C7914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576" y="1649782"/>
            <a:ext cx="4635500" cy="1625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D6A5E-C983-357B-79B0-4130592CD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051" y="1649782"/>
            <a:ext cx="4635500" cy="1625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522CAF9-F714-F506-425D-39C7451A1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53" y="365123"/>
            <a:ext cx="10808447" cy="1325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78FF29-2B24-8D05-B9CF-16D36E0BA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574248">
            <a:off x="8357689" y="75405"/>
            <a:ext cx="4699000" cy="190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E9ECDE-AC86-84DF-7B66-F0661D3AE3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799154">
            <a:off x="-1160174" y="2490465"/>
            <a:ext cx="2320348" cy="22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8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9B0CCD82-C217-9048-AB9B-89B516671DE4}" vid="{7F0E9345-B9ED-BE42-AEEF-7F2B46CF37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2D4C1B-BFAC-4E02-81BC-0592DA95A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559df-0538-46b5-912a-ca2478e3fb6e"/>
    <ds:schemaRef ds:uri="093b6231-e375-43c2-81d2-110bb3acd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377093-7D8F-4D75-92B1-6C12F29196B5}">
  <ds:schemaRefs>
    <ds:schemaRef ds:uri="http://purl.org/dc/elements/1.1/"/>
    <ds:schemaRef ds:uri="454559df-0538-46b5-912a-ca2478e3fb6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093b6231-e375-43c2-81d2-110bb3acd35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F86F2B-BC5C-4CB1-BD4F-29203E3438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136</Words>
  <Application>Microsoft Office PowerPoint</Application>
  <PresentationFormat>Widescreen</PresentationFormat>
  <Paragraphs>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10</cp:revision>
  <dcterms:created xsi:type="dcterms:W3CDTF">2025-06-17T05:04:58Z</dcterms:created>
  <dcterms:modified xsi:type="dcterms:W3CDTF">2025-07-10T22:27:00Z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