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BD440-FA4B-48FD-86D8-7C8C6DB3E5D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AA69-FE3B-4140-819A-AD302B5C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2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2647-F836-A717-ABC7-F05CBEE62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2D504-CF2D-8F8A-531D-448343AC0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E2A6A-ECFF-3AA8-3F0A-88B2A074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79A50-333F-1871-991D-5E3BFEC0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E3CF4-5675-5881-7BEE-E97DD0C0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83B4-1D20-164A-E9B1-EF48FCC6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B1906-3656-EE04-C218-3F1B37DD2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D9F43-8E90-7743-2D3E-13CBDBB6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4B70E-702D-FF75-EB96-0B01EF72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6834-3F12-235D-44C5-8964D91A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C99F1E-D84D-89AB-BDB1-1796F4B4B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4CF1C-E558-763E-8C30-A1D0CF2AD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E5EEC-5D53-B874-9CE9-422884D7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3E200-DFA0-C310-2826-ACE60FB0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92DB7-C1C4-7F8A-303F-0992596F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E4F8-4EB2-4F3E-8EB1-625A806A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05F28-1F2B-8A79-0D95-65B50842B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B031B-1B91-6454-3A86-01758DE2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A66F1-3B5A-5413-5CCF-4BEF8673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1518E-22B9-C1CA-BEE6-8200E633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6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38CC-9614-5363-2CFF-735149F3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6C173-834E-33CA-0530-10ABAF303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3C288-C99D-2BB3-7683-51EB4A8A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58FE6-9B13-ECEB-A3E6-A259AFC8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9345-5982-7639-9ED5-15CDE1BD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1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1EE0-9A8E-A2F4-DBC2-7EAD4FBF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906D-8D77-6646-77E2-F877CAAD0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97A07-4EA9-E1BB-12DA-86092D1F4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F1C38-CC30-9372-355E-50586B5D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404B-3AF5-7967-8623-33BC61A8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D85CA-992B-A005-9ADD-576CF1CA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8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94F7-8C92-F5F3-32E6-26FD3150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1CCCA-486C-F65B-BEBD-DE38A29FB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D741E-656F-C4D3-5768-AB8A49B32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C2F0-E52F-3911-EC0F-6ADE22F4D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9D1DB-CB23-0233-1BDA-90FCDCFC4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5B530B-E6A4-C0D0-7D40-E0A4CC5D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5B8A9-2E4F-D199-8EDD-5B8BF5EA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E2E0A-2676-4076-FA9F-F9929DD2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D387-C98B-4084-82CD-CF79EBF2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A411F-5E6C-B844-DC76-FC58430AD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A68F0-BD19-4046-BD9A-8DE434C9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97F22-E35C-25D5-532F-832C6C0F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667B4-8560-7FD3-0A40-881DFEA9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27A82-995C-FC21-F6D2-6CBE645E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35259-3B1F-1E28-261A-23379E18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6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AB10-EB71-B88E-FEEC-E75C03FC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CF13E-5ECD-131A-8E07-457477EA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D7ECE-2C99-A6AD-8180-60FF8EE17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2D0EB-0774-DA53-20CA-C27B6B21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A231F-666B-9237-80B0-CDE9A44B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E49C7-EB56-D73E-09F1-61BF48D4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5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CEC-1FD6-3796-D71E-E3D4ECE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68A58-586C-20BB-F856-95CA7761C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5C191-9F7F-2B44-6346-69617980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1338B-19F9-5B24-B039-CD4E61040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DFB29-A6E0-B837-6CD4-162E05CB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27434-9552-A3B8-975F-4E8B514A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7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FB643-7D6F-4274-3D6A-866EF661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0D52E-7B4A-4ECC-D841-80F2BCBE5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304B3-F75F-ACBF-71D9-8AB28A129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6F71A-9D83-4FF9-ACA9-2D00E00C76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9A53E-137F-C2AD-BF11-B78134607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4C07B-4FFC-D60E-DADD-0A756D1CE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A81876-1E4D-4D90-AD12-B9C6C398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4D9FB-C6CD-2C70-BB7D-DA03F8DE6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October Menu Items </a:t>
            </a:r>
          </a:p>
        </p:txBody>
      </p:sp>
      <p:pic>
        <p:nvPicPr>
          <p:cNvPr id="14" name="Picture 13" descr="Table with placemats">
            <a:extLst>
              <a:ext uri="{FF2B5EF4-FFF2-40B4-BE49-F238E27FC236}">
                <a16:creationId xmlns:a16="http://schemas.microsoft.com/office/drawing/2014/main" id="{6909D30E-02F8-F3AD-BE39-8A12F990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755" b="18619"/>
          <a:stretch>
            <a:fillRect/>
          </a:stretch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D18E4A5-B508-1658-12A3-46D2D143A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By: Sophia Caprio</a:t>
            </a: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C3024FC2-D1C7-201C-6CBB-D76C60064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6" y="4128225"/>
            <a:ext cx="35687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2F41D-03AF-EDC7-7DB4-27AE2A8B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anchor="b">
            <a:normAutofit/>
          </a:bodyPr>
          <a:lstStyle/>
          <a:p>
            <a:r>
              <a:rPr lang="en-US" sz="5400"/>
              <a:t>Lunch menu items </a:t>
            </a:r>
          </a:p>
        </p:txBody>
      </p:sp>
      <p:sp>
        <p:nvSpPr>
          <p:cNvPr id="60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9A64957-D748-02DA-D61E-D6FAD498C4BE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/>
                </p202:designPr>
              </p:ext>
            </p:extLst>
          </p:nvPr>
        </p:nvSpPr>
        <p:spPr>
          <a:xfrm>
            <a:off x="630936" y="2807167"/>
            <a:ext cx="3895522" cy="3386399"/>
          </a:xfrm>
        </p:spPr>
        <p:txBody>
          <a:bodyPr>
            <a:normAutofit/>
          </a:bodyPr>
          <a:lstStyle/>
          <a:p>
            <a:r>
              <a:rPr lang="en-US" sz="1400" b="1"/>
              <a:t>Pumpkin Spice Chicken Sandwich</a:t>
            </a:r>
            <a:r>
              <a:rPr lang="en-US" sz="1400"/>
              <a:t>: Grilled chicken breast, pumpkin spice seasoning, lettuce, tomato, and a whole grain bun</a:t>
            </a:r>
          </a:p>
          <a:p>
            <a:r>
              <a:rPr lang="en-US" sz="1400" b="1"/>
              <a:t>Apple Cinnamon Glazed Chicken Nuggets</a:t>
            </a:r>
            <a:r>
              <a:rPr lang="en-US" sz="1400"/>
              <a:t>: Chicken breast pieces, apple cinnamon glaze (apple juice, cinnamon, brown sugar), and breadcrumbs.</a:t>
            </a:r>
          </a:p>
          <a:p>
            <a:r>
              <a:rPr lang="en-US" sz="1400" b="1"/>
              <a:t>Roasted Veggie Wrap</a:t>
            </a:r>
            <a:r>
              <a:rPr lang="en-US" sz="1400"/>
              <a:t>: Assorted roasted vegetables (bell peppers, zucchini, eggplant), hummus, and a whole wheat wrap.</a:t>
            </a:r>
          </a:p>
          <a:p>
            <a:r>
              <a:rPr lang="en-US" sz="1400" b="1"/>
              <a:t>Maple Bacon Burger</a:t>
            </a:r>
            <a:r>
              <a:rPr lang="en-US" sz="1400"/>
              <a:t>: Beef patty, maple-glazed bacon, cheddar cheese, lettuce, tomato, and a brioche bun.</a:t>
            </a:r>
          </a:p>
          <a:p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52E3D-EE2A-C8F0-196B-DDBD6171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342900"/>
            <a:ext cx="3099816" cy="3099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03A4C-DA9E-9711-B0E2-6FC96EA52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88" y="629384"/>
            <a:ext cx="3785616" cy="17129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BDB3C8-3748-8724-DFE5-863E53895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4133484"/>
            <a:ext cx="3099816" cy="1722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C24F67-7B69-67D1-CB73-7262D70A9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88" y="3163056"/>
            <a:ext cx="3785616" cy="28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EE142-6458-7A30-7931-8F03F16C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anchor="b">
            <a:normAutofit/>
          </a:bodyPr>
          <a:lstStyle/>
          <a:p>
            <a:r>
              <a:rPr lang="en-US" sz="5400"/>
              <a:t>Dinner items 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ABD2-6A5E-9E4C-D56A-4D802C55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3895522" cy="33863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200" b="1"/>
              <a:t>Harvest Salad</a:t>
            </a:r>
            <a:r>
              <a:rPr lang="en-US" sz="1200"/>
              <a:t>: A hearty salad with mixed greens, roasted butternut squash, cranberries, pecans, and a maple vinaigrette</a:t>
            </a:r>
          </a:p>
          <a:p>
            <a:r>
              <a:rPr lang="en-US" sz="1200"/>
              <a:t>Maple Vinaigrette  </a:t>
            </a:r>
          </a:p>
          <a:p>
            <a:pPr lvl="1"/>
            <a:r>
              <a:rPr lang="en-US" sz="1200"/>
              <a:t>2 tablespoons maple syrup </a:t>
            </a:r>
          </a:p>
          <a:p>
            <a:pPr lvl="1"/>
            <a:r>
              <a:rPr lang="en-US" sz="1200"/>
              <a:t>1 tablespoon Dijon mustard </a:t>
            </a:r>
          </a:p>
          <a:p>
            <a:pPr lvl="1"/>
            <a:r>
              <a:rPr lang="en-US" sz="1200"/>
              <a:t>2 tablespoons apple cider vinegar</a:t>
            </a:r>
          </a:p>
          <a:p>
            <a:pPr lvl="1"/>
            <a:r>
              <a:rPr lang="en-US" sz="1200"/>
              <a:t>1/3 cup extra virgin olive oil</a:t>
            </a:r>
          </a:p>
          <a:p>
            <a:pPr lvl="1"/>
            <a:r>
              <a:rPr lang="en-US" sz="1200"/>
              <a:t>Salt and pepper to taste</a:t>
            </a:r>
          </a:p>
          <a:p>
            <a:pPr marL="0" indent="0">
              <a:buNone/>
            </a:pPr>
            <a:r>
              <a:rPr lang="en-US" sz="1200" b="1"/>
              <a:t>Beef and Sweet Potato Stew</a:t>
            </a:r>
            <a:r>
              <a:rPr lang="en-US" sz="1200"/>
              <a:t>: A comforting stew made with tender beef, sweet potatoes, carrots, and onions.</a:t>
            </a:r>
          </a:p>
          <a:p>
            <a:pPr marL="0" indent="0">
              <a:buNone/>
            </a:pPr>
            <a:r>
              <a:rPr lang="en-US" sz="1200" b="1"/>
              <a:t>Mushroom and Spinach Stuffed Chicken</a:t>
            </a:r>
            <a:r>
              <a:rPr lang="en-US" sz="1200"/>
              <a:t>: Chicken breasts stuffed with a mixture of mushrooms, spinach, and cheese, then baked to perfection.</a:t>
            </a:r>
          </a:p>
          <a:p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F6860-5A96-795A-4AB5-C8A550F88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342900"/>
            <a:ext cx="3099816" cy="3099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2FBF35-FB8C-134E-C6E3-020A73FFF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88" y="629384"/>
            <a:ext cx="3785616" cy="1712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CCC0A0-AAFC-9018-0D45-C27BE2772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4133484"/>
            <a:ext cx="3099816" cy="1722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1E14E-BD9C-C4E4-EC85-F077A1D59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88" y="3163056"/>
            <a:ext cx="3785616" cy="28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3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72139-153E-E9CE-4D25-67AA29A52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ECE9CE-3C83-B6CE-2F34-BA9DAEE96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6185316-1261-6B65-0330-B7E279A1D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AF336-373B-0B88-A474-3BEAF3B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Lunch Calorie Count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846F-AFFD-76CC-661D-3E7F1F1FD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28" y="2524963"/>
            <a:ext cx="5507865" cy="41093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b="1" dirty="0"/>
              <a:t>Pumpkin Spice Chicken Sandwich</a:t>
            </a:r>
            <a:r>
              <a:rPr lang="en-US" sz="1900" dirty="0"/>
              <a:t>:</a:t>
            </a:r>
          </a:p>
          <a:p>
            <a:r>
              <a:rPr lang="en-US" sz="1600" dirty="0"/>
              <a:t>Grilled chicken breast: ~150 calories (Tyson Foods)</a:t>
            </a:r>
          </a:p>
          <a:p>
            <a:r>
              <a:rPr lang="en-US" sz="1600" dirty="0"/>
              <a:t>Pumpkin spice seasoning: ~10 calories (McCormick)</a:t>
            </a:r>
          </a:p>
          <a:p>
            <a:r>
              <a:rPr lang="en-US" sz="1600" dirty="0"/>
              <a:t>Lettuce: ~5 calories</a:t>
            </a:r>
          </a:p>
          <a:p>
            <a:r>
              <a:rPr lang="en-US" sz="1600" dirty="0"/>
              <a:t>Tomato: ~10 calories</a:t>
            </a:r>
          </a:p>
          <a:p>
            <a:r>
              <a:rPr lang="en-US" sz="1600" dirty="0"/>
              <a:t>Whole grain bun: ~150 calories</a:t>
            </a:r>
          </a:p>
          <a:p>
            <a:r>
              <a:rPr lang="en-US" sz="1600" dirty="0"/>
              <a:t>Total: ~325 calories</a:t>
            </a:r>
          </a:p>
          <a:p>
            <a:endParaRPr lang="en-US" sz="2500" b="1" dirty="0"/>
          </a:p>
          <a:p>
            <a:pPr marL="0" indent="0">
              <a:buNone/>
            </a:pPr>
            <a:r>
              <a:rPr lang="en-US" sz="1900" b="1" dirty="0"/>
              <a:t>Apple Cinnamon Glazed Chicken Nuggets</a:t>
            </a:r>
            <a:r>
              <a:rPr lang="en-US" sz="1900" dirty="0"/>
              <a:t>:</a:t>
            </a:r>
          </a:p>
          <a:p>
            <a:r>
              <a:rPr lang="en-US" sz="1600" dirty="0"/>
              <a:t>Chicken breast pieces: ~200 calories (Tyson)</a:t>
            </a:r>
          </a:p>
          <a:p>
            <a:r>
              <a:rPr lang="en-US" sz="1600" dirty="0"/>
              <a:t>Apple cinnamon glaze (apple juice, cinnamon, brown sugar): ~50 calories</a:t>
            </a:r>
          </a:p>
          <a:p>
            <a:r>
              <a:rPr lang="en-US" sz="1600" dirty="0"/>
              <a:t>Breadcrumbs: ~100 calories</a:t>
            </a:r>
          </a:p>
          <a:p>
            <a:r>
              <a:rPr lang="en-US" sz="1600" dirty="0"/>
              <a:t>Total: ~350 calories</a:t>
            </a:r>
          </a:p>
          <a:p>
            <a:endParaRPr lang="en-US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731DB3-7EC0-5A74-637F-4897F2622F9F}"/>
              </a:ext>
            </a:extLst>
          </p:cNvPr>
          <p:cNvSpPr txBox="1">
            <a:spLocks/>
          </p:cNvSpPr>
          <p:nvPr/>
        </p:nvSpPr>
        <p:spPr>
          <a:xfrm>
            <a:off x="6366321" y="2586789"/>
            <a:ext cx="5975797" cy="4271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/>
              <a:t>Roasted Veggie Wrap</a:t>
            </a:r>
            <a:r>
              <a:rPr lang="en-US" sz="4900" dirty="0"/>
              <a:t>:</a:t>
            </a:r>
          </a:p>
          <a:p>
            <a:r>
              <a:rPr lang="en-US" sz="4300" dirty="0"/>
              <a:t>Assorted roasted vegetables (bell peppers, zucchini, eggplant): ~100 calories</a:t>
            </a:r>
          </a:p>
          <a:p>
            <a:r>
              <a:rPr lang="en-US" sz="4300" dirty="0"/>
              <a:t>Hummus: ~70 calories</a:t>
            </a:r>
          </a:p>
          <a:p>
            <a:r>
              <a:rPr lang="en-US" sz="4300" dirty="0"/>
              <a:t>Whole wheat wrap: ~150 calories </a:t>
            </a:r>
          </a:p>
          <a:p>
            <a:r>
              <a:rPr lang="en-US" sz="4300" dirty="0"/>
              <a:t>Total: ~320 calories</a:t>
            </a:r>
          </a:p>
          <a:p>
            <a:endParaRPr lang="en-US" sz="4300" b="1" dirty="0"/>
          </a:p>
          <a:p>
            <a:pPr marL="0" indent="0">
              <a:buNone/>
            </a:pPr>
            <a:r>
              <a:rPr lang="en-US" sz="4900" b="1" dirty="0"/>
              <a:t>Maple Bacon Burger</a:t>
            </a:r>
            <a:r>
              <a:rPr lang="en-US" sz="4900" dirty="0"/>
              <a:t>:</a:t>
            </a:r>
          </a:p>
          <a:p>
            <a:r>
              <a:rPr lang="en-US" sz="4300" dirty="0"/>
              <a:t>Beef patty: ~250 calories (Branding Irons)</a:t>
            </a:r>
          </a:p>
          <a:p>
            <a:r>
              <a:rPr lang="en-US" sz="4300" dirty="0"/>
              <a:t>Maple-glazed bacon: ~100 calories</a:t>
            </a:r>
          </a:p>
          <a:p>
            <a:r>
              <a:rPr lang="en-US" sz="4300" dirty="0"/>
              <a:t>Cheddar cheese: ~100 calories</a:t>
            </a:r>
          </a:p>
          <a:p>
            <a:r>
              <a:rPr lang="en-US" sz="4300" dirty="0"/>
              <a:t>Lettuce: ~5 calories</a:t>
            </a:r>
          </a:p>
          <a:p>
            <a:r>
              <a:rPr lang="en-US" sz="4300" dirty="0"/>
              <a:t>Tomato: ~10 calories</a:t>
            </a:r>
          </a:p>
          <a:p>
            <a:r>
              <a:rPr lang="en-US" sz="4300" dirty="0"/>
              <a:t>Brioche bun: ~150 calories</a:t>
            </a:r>
          </a:p>
          <a:p>
            <a:r>
              <a:rPr lang="en-US" sz="4300" dirty="0"/>
              <a:t>Total: ~615 calories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52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6DB72A-D341-4EA7-9A99-9F0E5AEDF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72645C6-88EE-E1E6-26FA-ECD8CD2A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BD66D78-A0FE-5CFA-6DFB-EB81CE9DF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B2ED7-1F31-A59F-DA1B-92D0365C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Dinner Calorie Count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01AE0-1DC7-F7AA-EC0F-CB170B79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35" y="2586788"/>
            <a:ext cx="5507865" cy="41093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Harvest Salad</a:t>
            </a:r>
            <a:r>
              <a:rPr lang="en-US" dirty="0"/>
              <a:t>:</a:t>
            </a:r>
          </a:p>
          <a:p>
            <a:r>
              <a:rPr lang="en-US" sz="2500" dirty="0"/>
              <a:t>Mixed greens: ~20 calories</a:t>
            </a:r>
          </a:p>
          <a:p>
            <a:r>
              <a:rPr lang="en-US" sz="2500" dirty="0"/>
              <a:t>Roasted butternut squash: ~80 calories</a:t>
            </a:r>
          </a:p>
          <a:p>
            <a:r>
              <a:rPr lang="en-US" sz="2500" dirty="0"/>
              <a:t>Cranberries: ~30 calories</a:t>
            </a:r>
          </a:p>
          <a:p>
            <a:r>
              <a:rPr lang="en-US" sz="2500" dirty="0"/>
              <a:t>Pecans: ~100 calories</a:t>
            </a:r>
          </a:p>
          <a:p>
            <a:r>
              <a:rPr lang="en-US" sz="2500" dirty="0"/>
              <a:t>Maple vinaigrette: ~80 calories (Kraft)</a:t>
            </a:r>
          </a:p>
          <a:p>
            <a:r>
              <a:rPr lang="en-US" sz="2500" dirty="0"/>
              <a:t>Total: ~310 calories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Beef and Sweet Potato Stew</a:t>
            </a:r>
            <a:r>
              <a:rPr lang="en-US" dirty="0"/>
              <a:t>:</a:t>
            </a:r>
          </a:p>
          <a:p>
            <a:r>
              <a:rPr lang="en-US" sz="2500" dirty="0"/>
              <a:t>Beef: ~250 calories</a:t>
            </a:r>
          </a:p>
          <a:p>
            <a:r>
              <a:rPr lang="en-US" sz="2500" dirty="0"/>
              <a:t>Sweet potatoes: ~100 calories</a:t>
            </a:r>
          </a:p>
          <a:p>
            <a:r>
              <a:rPr lang="en-US" sz="2500" dirty="0"/>
              <a:t>Carrots: ~30 calories</a:t>
            </a:r>
          </a:p>
          <a:p>
            <a:r>
              <a:rPr lang="en-US" sz="2500" dirty="0"/>
              <a:t>Onions: ~20 calories</a:t>
            </a:r>
          </a:p>
          <a:p>
            <a:r>
              <a:rPr lang="en-US" sz="2500" dirty="0"/>
              <a:t>Total: ~400 calories</a:t>
            </a:r>
          </a:p>
          <a:p>
            <a:endParaRPr lang="en-US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5293E8-ED86-6E12-D566-B6EBD79378AB}"/>
              </a:ext>
            </a:extLst>
          </p:cNvPr>
          <p:cNvSpPr txBox="1">
            <a:spLocks/>
          </p:cNvSpPr>
          <p:nvPr/>
        </p:nvSpPr>
        <p:spPr>
          <a:xfrm>
            <a:off x="5975796" y="2586788"/>
            <a:ext cx="3844479" cy="3869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Mushroom and Spinach Stuffed Chicken</a:t>
            </a:r>
            <a:r>
              <a:rPr lang="en-US" sz="1600" dirty="0"/>
              <a:t>:</a:t>
            </a:r>
          </a:p>
          <a:p>
            <a:r>
              <a:rPr lang="en-US" sz="1400" dirty="0"/>
              <a:t>Chicken breasts: ~200 calories (Tyson)</a:t>
            </a:r>
          </a:p>
          <a:p>
            <a:r>
              <a:rPr lang="en-US" sz="1400" dirty="0"/>
              <a:t>Mushrooms: ~20 calories</a:t>
            </a:r>
          </a:p>
          <a:p>
            <a:r>
              <a:rPr lang="en-US" sz="1400" dirty="0"/>
              <a:t>Spinach: ~10 calories</a:t>
            </a:r>
          </a:p>
          <a:p>
            <a:r>
              <a:rPr lang="en-US" sz="1400" dirty="0"/>
              <a:t>Cheese: ~100 calories</a:t>
            </a:r>
          </a:p>
          <a:p>
            <a:r>
              <a:rPr lang="en-US" sz="1400" dirty="0"/>
              <a:t>Total: ~330 calories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593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483</Words>
  <Application>Microsoft Office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October Menu Items </vt:lpstr>
      <vt:lpstr>Lunch menu items </vt:lpstr>
      <vt:lpstr>Dinner items </vt:lpstr>
      <vt:lpstr>Lunch Calorie Count </vt:lpstr>
      <vt:lpstr>Dinner Calorie Count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Caprio</dc:creator>
  <cp:lastModifiedBy>Christine Simms</cp:lastModifiedBy>
  <cp:revision>7</cp:revision>
  <dcterms:created xsi:type="dcterms:W3CDTF">2025-10-05T16:56:01Z</dcterms:created>
  <dcterms:modified xsi:type="dcterms:W3CDTF">2025-10-15T16:05:09Z</dcterms:modified>
</cp:coreProperties>
</file>