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1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/>
    <p:restoredTop sz="93574"/>
  </p:normalViewPr>
  <p:slideViewPr>
    <p:cSldViewPr snapToGrid="0" snapToObjects="1">
      <p:cViewPr varScale="1">
        <p:scale>
          <a:sx n="98" d="100"/>
          <a:sy n="98" d="100"/>
        </p:scale>
        <p:origin x="11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4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0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1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1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6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1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7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09BB-28A4-1A41-9E64-DEB0719F8CCC}" type="datetimeFigureOut">
              <a:rPr lang="en-US" smtClean="0"/>
              <a:t>6/8/16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F5388-08E6-E34C-BEDD-422D8FED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7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660" y="806824"/>
            <a:ext cx="5088810" cy="5446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1" y="605119"/>
            <a:ext cx="41574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This is the story of taking a traditional practice (</a:t>
            </a:r>
            <a:r>
              <a:rPr lang="en-US" sz="1200" dirty="0" err="1"/>
              <a:t>mōteatea</a:t>
            </a:r>
            <a:r>
              <a:rPr lang="en-US" sz="1200" dirty="0"/>
              <a:t>) and making it more relevant, by creating local examples, that tell the story of the </a:t>
            </a:r>
            <a:r>
              <a:rPr lang="en-US" sz="1200" dirty="0" err="1"/>
              <a:t>kura</a:t>
            </a:r>
            <a:r>
              <a:rPr lang="en-US" sz="1200" dirty="0"/>
              <a:t> and the people within it</a:t>
            </a:r>
            <a:r>
              <a:rPr lang="en-US" sz="1200" dirty="0" smtClean="0"/>
              <a:t>.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One result of this is that young people develop an increased interest in </a:t>
            </a:r>
            <a:r>
              <a:rPr lang="en-US" sz="1200" dirty="0" err="1"/>
              <a:t>mōteatea</a:t>
            </a:r>
            <a:r>
              <a:rPr lang="en-US" sz="1200" dirty="0"/>
              <a:t> as something that is relevant to them, and invest time in learning more which, over time, leads to the increased use of </a:t>
            </a:r>
            <a:r>
              <a:rPr lang="en-US" sz="1200" dirty="0" err="1"/>
              <a:t>mōteatea</a:t>
            </a:r>
            <a:r>
              <a:rPr lang="en-US" sz="1200" dirty="0"/>
              <a:t> to tell local stories (R1</a:t>
            </a:r>
            <a:r>
              <a:rPr lang="en-US" sz="1200" dirty="0" smtClean="0"/>
              <a:t>).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A second result is that by hearing and developing 'local' </a:t>
            </a:r>
            <a:r>
              <a:rPr lang="en-US" sz="1200" dirty="0" err="1"/>
              <a:t>mōteatea</a:t>
            </a:r>
            <a:r>
              <a:rPr lang="en-US" sz="1200" dirty="0"/>
              <a:t>, and seeing themselves in these stories, young people develop a greater understanding of who they are and where they come from. This increases their sense of psychological and spiritual well being which, in turn, increases their confidence that </a:t>
            </a:r>
            <a:r>
              <a:rPr lang="en-US" sz="1200" dirty="0" err="1"/>
              <a:t>Matauranga</a:t>
            </a:r>
            <a:r>
              <a:rPr lang="en-US" sz="1200" dirty="0"/>
              <a:t> Māori is something relevant and valuable in their lives. This further increases their interest in </a:t>
            </a:r>
            <a:r>
              <a:rPr lang="en-US" sz="1200" dirty="0" err="1"/>
              <a:t>mōteatea</a:t>
            </a:r>
            <a:r>
              <a:rPr lang="en-US" sz="1200" dirty="0"/>
              <a:t>, as one manifestation of </a:t>
            </a:r>
            <a:r>
              <a:rPr lang="en-US" sz="1200" dirty="0" err="1"/>
              <a:t>Matauranga</a:t>
            </a:r>
            <a:r>
              <a:rPr lang="en-US" sz="1200" dirty="0"/>
              <a:t> Māori (R2).</a:t>
            </a:r>
          </a:p>
          <a:p>
            <a:endParaRPr lang="en-US" sz="1200" dirty="0"/>
          </a:p>
          <a:p>
            <a:r>
              <a:rPr lang="en-US" sz="1200" dirty="0"/>
              <a:t>Success breeds success so, as young people develop a greater confidence in the relevance and validity of </a:t>
            </a:r>
            <a:r>
              <a:rPr lang="en-US" sz="1200" dirty="0" err="1"/>
              <a:t>Matauranga</a:t>
            </a:r>
            <a:r>
              <a:rPr lang="en-US" sz="1200" dirty="0"/>
              <a:t> Māori, they become </a:t>
            </a:r>
            <a:r>
              <a:rPr lang="en-US" sz="1200" dirty="0" err="1"/>
              <a:t>increasingy</a:t>
            </a:r>
            <a:r>
              <a:rPr lang="en-US" sz="1200" dirty="0"/>
              <a:t> interested in Māori perspectives (in this case the Māori </a:t>
            </a:r>
            <a:r>
              <a:rPr lang="en-US" sz="1200" dirty="0" err="1"/>
              <a:t>calender</a:t>
            </a:r>
            <a:r>
              <a:rPr lang="en-US" sz="1200" dirty="0"/>
              <a:t>). The use of of the </a:t>
            </a:r>
            <a:r>
              <a:rPr lang="en-US" sz="1200" dirty="0" err="1"/>
              <a:t>calender</a:t>
            </a:r>
            <a:r>
              <a:rPr lang="en-US" sz="1200" dirty="0"/>
              <a:t> changes they way they see themselves in relation to that environment, further increasing their confidence in </a:t>
            </a:r>
            <a:r>
              <a:rPr lang="en-US" sz="1200" dirty="0" err="1"/>
              <a:t>Matauranga</a:t>
            </a:r>
            <a:r>
              <a:rPr lang="en-US" sz="1200" dirty="0"/>
              <a:t> Māori (R3).</a:t>
            </a:r>
          </a:p>
          <a:p>
            <a:endParaRPr lang="en-US" sz="1200" dirty="0"/>
          </a:p>
          <a:p>
            <a:r>
              <a:rPr lang="en-US" sz="1200" dirty="0"/>
              <a:t>This increased appreciation also gives them a greater ability to operate in multiple environments. This ability increases confidence and further contributes to their psychological and spiritual wellbeing (R4).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3080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49" y="0"/>
            <a:ext cx="90677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5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36</Words>
  <Application>Microsoft Macintosh PowerPoint</Application>
  <PresentationFormat>A4 Paper (210x297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Rees</dc:creator>
  <cp:lastModifiedBy>David Rees</cp:lastModifiedBy>
  <cp:revision>3</cp:revision>
  <cp:lastPrinted>2016-06-06T18:20:09Z</cp:lastPrinted>
  <dcterms:created xsi:type="dcterms:W3CDTF">2016-06-02T09:10:58Z</dcterms:created>
  <dcterms:modified xsi:type="dcterms:W3CDTF">2016-06-07T23:53:53Z</dcterms:modified>
</cp:coreProperties>
</file>