
<file path=[Content_Types].xml><?xml version="1.0" encoding="utf-8"?>
<Types xmlns="http://schemas.openxmlformats.org/package/2006/content-types">
  <Default ContentType="image/x-emf" Extension="emf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71" r:id="rId5"/>
  </p:sldIdLst>
  <p:sldSz cx="7772400" cy="10058400"/>
  <p:notesSz cx="6858000" cy="9144000"/>
  <p:custDataLst>
    <p:tags r:id="rId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orient="horz" pos="528">
          <p15:clr>
            <a:srgbClr val="A4A3A4"/>
          </p15:clr>
        </p15:guide>
        <p15:guide id="3" pos="4608">
          <p15:clr>
            <a:srgbClr val="A4A3A4"/>
          </p15:clr>
        </p15:guide>
        <p15:guide id="4" pos="624">
          <p15:clr>
            <a:srgbClr val="A4A3A4"/>
          </p15:clr>
        </p15:guide>
        <p15:guide id="5" pos="4272">
          <p15:clr>
            <a:srgbClr val="A4A3A4"/>
          </p15:clr>
        </p15:guide>
        <p15:guide id="6" pos="792">
          <p15:clr>
            <a:srgbClr val="A4A3A4"/>
          </p15:clr>
        </p15:guide>
        <p15:guide id="7" pos="1128">
          <p15:clr>
            <a:srgbClr val="A4A3A4"/>
          </p15:clr>
        </p15:guide>
        <p15:guide id="8" pos="4128">
          <p15:clr>
            <a:srgbClr val="A4A3A4"/>
          </p15:clr>
        </p15:guide>
        <p15:guide id="9" pos="37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485C38-56D8-6949-9641-AA4836DABD4D}" name="Bettencourt, Sheryl" initials="BS" userId="S::sbettencourt@aquent.com::1093bb08-114d-405e-92dc-a1569be483d9" providerId="AD"/>
  <p188:author id="{CB184647-F9F4-CAF9-B50D-C003182B5AE2}" name="Rowland, Kelley" initials="RK" userId="S::kelley.rowland@metlife.com::7a15d721-45fa-4b2c-be08-89b06ba361dd" providerId="AD"/>
  <p188:author id="{A10F2186-F6BE-179B-3E1E-8CDABFC7A6AD}" name="Brett Schindler" initials="BS" userId="S::brett.schindler@merkle.com::f035a0f5-57ce-4ad3-8cdb-bf4682a0cca4" providerId="AD"/>
  <p188:author id="{D0D9CC8C-6FF4-57F8-1148-51BA1037213B}" name="Lovin, Melissa" initials="LM" userId="S::melissa.lovin@metlife.com::b386df19-bfd6-4e62-91f6-8b365b78a94d" providerId="AD"/>
  <p188:author id="{3CDE8999-1000-0558-CAC7-6B81AA06AD89}" name="Martins-Rosa, Nelia" initials="MRN" userId="S::nmartinsrosa@metlife.com::35eca9fa-8c4f-45a6-a935-93a37c1be894" providerId="AD"/>
  <p188:author id="{E2DBDBA5-6430-A5D3-EDAE-8B28EEB04356}" name="Black, Mary" initials="BM" userId="S::mblack4@metlife.com::ec4cf331-98b9-48f6-bef2-2631ddde1d46" providerId="AD"/>
  <p188:author id="{4E552DC6-3F77-D963-4967-212E71A3F9E4}" name="Kanwar, Jaimie" initials="KJ" userId="S::jaimiek.wood@metlife.com::e7298656-9ee3-4bbb-96d4-702d6b28470f" providerId="AD"/>
  <p188:author id="{1E2C8FCE-9D79-9D15-DA60-11417D731422}" name="Beck, Lynn" initials="BL" userId="S::lbeck1@metlife.com::38abec2c-95da-4eff-b6a4-68173af8c1ce" providerId="AD"/>
  <p188:author id="{A7EF16DA-FC08-DC0A-3D48-3F84FF124B0C}" name="Lauren McClusick" initials="LM" userId="S::lmcclusick@merkleinc.com::f6c313a3-8cd0-4f95-9d41-3f4bfc041312" providerId="AD"/>
  <p188:author id="{6AA9A3E3-047F-1EF9-89A1-DDF202A2B21D}" name="Stephanie O'Brien" initials="SO" userId="S::stephanie.obrien@merkle.com::ad7a391b-d1c7-4366-83f7-02b366d027a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ynn Butler Bradford" initials="" lastIdx="39" clrIdx="0"/>
  <p:cmAuthor id="1" name="Melva Claiborne" initials="" lastIdx="2" clrIdx="1"/>
  <p:cmAuthor id="2" name="Jeannette Bordeau" initials="" lastIdx="12" clrIdx="2"/>
  <p:cmAuthor id="3" name="Vicki White" initials="" lastIdx="2" clrIdx="3"/>
  <p:cmAuthor id="4" name="Maier, Stephen" initials="" lastIdx="1" clrIdx="4"/>
  <p:cmAuthor id="5" name="Kientzler, Tom" initials="" lastIdx="2" clrIdx="5"/>
  <p:cmAuthor id="6" name="Rebane, Kai" initials="" lastIdx="6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FB271-051A-71B0-44CC-ECDFE1FBAA69}" v="5" dt="2024-04-18T19:52:40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1" autoAdjust="0"/>
    <p:restoredTop sz="96713" autoAdjust="0"/>
  </p:normalViewPr>
  <p:slideViewPr>
    <p:cSldViewPr snapToGrid="0">
      <p:cViewPr>
        <p:scale>
          <a:sx n="102" d="100"/>
          <a:sy n="102" d="100"/>
        </p:scale>
        <p:origin x="58" y="-2928"/>
      </p:cViewPr>
      <p:guideLst>
        <p:guide pos="288"/>
        <p:guide orient="horz" pos="528"/>
        <p:guide pos="4608"/>
        <p:guide pos="624"/>
        <p:guide pos="4272"/>
        <p:guide pos="792"/>
        <p:guide pos="1128"/>
        <p:guide pos="4128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viewProps.xml" Type="http://schemas.openxmlformats.org/officeDocument/2006/relationships/viewProps"/><Relationship Id="rId11" Target="theme/theme1.xml" Type="http://schemas.openxmlformats.org/officeDocument/2006/relationships/theme"/><Relationship Id="rId12" Target="tableStyles.xml" Type="http://schemas.openxmlformats.org/officeDocument/2006/relationships/tableStyles"/><Relationship Id="rId13" Target="revisionInfo.xml" Type="http://schemas.microsoft.com/office/2015/10/relationships/revisionInfo"/><Relationship Id="rId14" Target="authors.xml" Type="http://schemas.microsoft.com/office/2018/10/relationships/author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tags/tag1.xml" Type="http://schemas.openxmlformats.org/officeDocument/2006/relationships/tags"/><Relationship Id="rId8" Target="commentAuthors.xml" Type="http://schemas.openxmlformats.org/officeDocument/2006/relationships/commentAuthors"/><Relationship Id="rId9" Target="presProps.xml" Type="http://schemas.openxmlformats.org/officeDocument/2006/relationships/presProp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00D15-727E-BEA9-4B5F-0A7E27D309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57BBC-8298-7EC9-9981-7CB6EC1284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176BE0-321D-F042-9FB0-813744E420E7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4387EE-3B48-3CE7-A0B2-B00F439C0A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7AE03A-159C-2543-609D-92F5C44AF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BEC10-E534-65E4-A8E4-F5F8FC1A2E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2522C-1BC9-5E1B-4EB1-9332A461B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F5EB78-9D73-AE46-A4D1-5A9CACE56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 Slipsheet p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18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 Slipsheet p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594296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Relationship Id="rId4" Target="../tags/tag2.xml" Type="http://schemas.openxmlformats.org/officeDocument/2006/relationships/tags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l" defTabSz="776288" rtl="0" eaLnBrk="0" fontAlgn="base" hangingPunct="0">
        <a:spcBef>
          <a:spcPct val="0"/>
        </a:spcBef>
        <a:spcAft>
          <a:spcPct val="0"/>
        </a:spcAft>
        <a:defRPr b="1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2pPr>
      <a:lvl3pPr algn="l" defTabSz="77628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3pPr>
      <a:lvl4pPr algn="l" defTabSz="77628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4pPr>
      <a:lvl5pPr algn="l" defTabSz="77628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77628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77628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77628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77628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defTabSz="776288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8" indent="-115888" algn="l" defTabSz="776288" rtl="0" eaLnBrk="0" fontAlgn="base" hangingPunct="0">
        <a:spcBef>
          <a:spcPts val="2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230188" indent="-111125" algn="l" defTabSz="776288" rtl="0" eaLnBrk="0" fontAlgn="base" hangingPunct="0">
        <a:spcBef>
          <a:spcPts val="2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341313" indent="-111125" algn="l" defTabSz="776288" rtl="0" eaLnBrk="0" fontAlgn="base" hangingPunct="0">
        <a:spcBef>
          <a:spcPts val="2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115888" algn="l" defTabSz="776288" rtl="0" eaLnBrk="0" fontAlgn="base" hangingPunct="0">
        <a:spcBef>
          <a:spcPts val="2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tags/tag3.xml" Type="http://schemas.openxmlformats.org/officeDocument/2006/relationships/tags"/><Relationship Id="rId10" Target="../media/image7.jp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2" Target="../slideLayouts/slideLayout1.xml" Type="http://schemas.openxmlformats.org/officeDocument/2006/relationships/slideLayout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emf" Type="http://schemas.openxmlformats.org/officeDocument/2006/relationships/image"/><Relationship Id="rId7" Target="https://my.aura.com/start" TargetMode="External" Type="http://schemas.openxmlformats.org/officeDocument/2006/relationships/hyperlink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097">
            <a:extLst>
              <a:ext uri="{FF2B5EF4-FFF2-40B4-BE49-F238E27FC236}">
                <a16:creationId xmlns:a16="http://schemas.microsoft.com/office/drawing/2014/main" id="{41215B3F-7D3D-E5B6-EED5-3E312A274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050" y="4035687"/>
            <a:ext cx="1807082" cy="33758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FFE4D5-1679-9A10-3BEC-1815C8B21DFA}"/>
              </a:ext>
            </a:extLst>
          </p:cNvPr>
          <p:cNvSpPr/>
          <p:nvPr/>
        </p:nvSpPr>
        <p:spPr>
          <a:xfrm>
            <a:off x="4799389" y="7447420"/>
            <a:ext cx="2364404" cy="103774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746A62-AC43-259F-F221-B8E725FBD911}"/>
              </a:ext>
            </a:extLst>
          </p:cNvPr>
          <p:cNvSpPr/>
          <p:nvPr/>
        </p:nvSpPr>
        <p:spPr>
          <a:xfrm>
            <a:off x="312422" y="6548363"/>
            <a:ext cx="3839497" cy="7796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B310E7-E591-B358-D931-79AA2B90EEC8}"/>
              </a:ext>
            </a:extLst>
          </p:cNvPr>
          <p:cNvSpPr/>
          <p:nvPr/>
        </p:nvSpPr>
        <p:spPr>
          <a:xfrm>
            <a:off x="302035" y="7447420"/>
            <a:ext cx="3839497" cy="7796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4F6B07-49D6-ED01-B9D0-6EE3204BDE5C}"/>
              </a:ext>
            </a:extLst>
          </p:cNvPr>
          <p:cNvSpPr/>
          <p:nvPr/>
        </p:nvSpPr>
        <p:spPr>
          <a:xfrm>
            <a:off x="306672" y="5662428"/>
            <a:ext cx="3839497" cy="7796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C8BF6-7837-DBA8-983D-12E4332B9D18}"/>
              </a:ext>
            </a:extLst>
          </p:cNvPr>
          <p:cNvSpPr/>
          <p:nvPr/>
        </p:nvSpPr>
        <p:spPr>
          <a:xfrm>
            <a:off x="1905" y="1242838"/>
            <a:ext cx="5090512" cy="2679192"/>
          </a:xfrm>
          <a:prstGeom prst="rect">
            <a:avLst/>
          </a:prstGeom>
          <a:solidFill>
            <a:srgbClr val="006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7EF183-0D36-C0F2-17CF-51DE9E50FB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74" l="6706" r="2148" t="72"/>
          <a:stretch/>
        </p:blipFill>
        <p:spPr>
          <a:xfrm>
            <a:off x="4127219" y="1243078"/>
            <a:ext cx="3657600" cy="2679243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639CF2-9EC5-5911-86FC-69C80374F65E}"/>
              </a:ext>
            </a:extLst>
          </p:cNvPr>
          <p:cNvSpPr txBox="1">
            <a:spLocks/>
          </p:cNvSpPr>
          <p:nvPr/>
        </p:nvSpPr>
        <p:spPr>
          <a:xfrm>
            <a:off x="457199" y="2930220"/>
            <a:ext cx="3165475" cy="544512"/>
          </a:xfrm>
          <a:prstGeom prst="rect">
            <a:avLst/>
          </a:prstGeom>
        </p:spPr>
        <p:txBody>
          <a:bodyPr lIns="0" rIns="0"/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charset="0" panose="020B0604020202020204" pitchFamily="34" typeface="Arial"/>
              </a:defRPr>
            </a:lvl1pPr>
            <a:lvl2pPr algn="l" eaLnBrk="0" fontAlgn="base" hangingPunct="0" lvl="1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charset="0" panose="020B0604020202020204" pitchFamily="34" typeface="Arial"/>
              </a:defRPr>
            </a:lvl2pPr>
            <a:lvl3pPr algn="l" eaLnBrk="0" fontAlgn="base" hangingPunct="0" lvl="2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charset="0" panose="020B0604020202020204" pitchFamily="34" typeface="Arial"/>
              </a:defRPr>
            </a:lvl3pPr>
            <a:lvl4pPr algn="l" eaLnBrk="0" fontAlgn="base" hangingPunct="0" lvl="3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charset="0" panose="020B0604020202020204" pitchFamily="34" typeface="Arial"/>
              </a:defRPr>
            </a:lvl4pPr>
            <a:lvl5pPr algn="l" eaLnBrk="0" fontAlgn="base" hangingPunct="0" lvl="4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charset="0" panose="020B0604020202020204" pitchFamily="34"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dirty="0" lang="en-US">
                <a:solidFill>
                  <a:srgbClr val="FFFFFF"/>
                </a:solidFill>
                <a:effectLst/>
                <a:latin charset="0" pitchFamily="2" typeface="Helvetica"/>
              </a:rPr>
              <a:t>Congratulations on taking the first step in keeping your identity and finances secure.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FF1E65A-84F0-C57F-46A1-A5F26BA8E184}"/>
              </a:ext>
            </a:extLst>
          </p:cNvPr>
          <p:cNvSpPr txBox="1">
            <a:spLocks/>
          </p:cNvSpPr>
          <p:nvPr/>
        </p:nvSpPr>
        <p:spPr>
          <a:xfrm>
            <a:off x="457200" y="1721855"/>
            <a:ext cx="2873830" cy="1141863"/>
          </a:xfrm>
          <a:prstGeom prst="rect">
            <a:avLst/>
          </a:prstGeom>
        </p:spPr>
        <p:txBody>
          <a:bodyPr lIns="0" rIns="0"/>
          <a:lstStyle>
            <a:lvl1pPr algn="l" defTabSz="776288" eaLnBrk="0" fontAlgn="base" hangingPunct="0" rtl="0">
              <a:spcBef>
                <a:spcPct val="0"/>
              </a:spcBef>
              <a:spcAft>
                <a:spcPct val="0"/>
              </a:spcAft>
              <a:defRPr b="1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76288" eaLnBrk="0" fontAlgn="base" hangingPunct="0" rtl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algn="l" defTabSz="776288" eaLnBrk="0" fontAlgn="base" hangingPunct="0" rtl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algn="l" defTabSz="776288" eaLnBrk="0" fontAlgn="base" hangingPunct="0" rtl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algn="l" defTabSz="776288" eaLnBrk="0" fontAlgn="base" hangingPunct="0" rtl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algn="l" defTabSz="776288" fontAlgn="base" marL="457200" rtl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algn="l" defTabSz="776288" fontAlgn="base" marL="914400" rtl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algn="l" defTabSz="776288" fontAlgn="base" marL="1371600" rtl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algn="l" defTabSz="776288" fontAlgn="base" marL="1828800" rtl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defTabSz="777240" eaLnBrk="1" fontAlgn="auto" hangingPunct="1">
              <a:spcAft>
                <a:spcPts val="0"/>
              </a:spcAft>
              <a:defRPr/>
            </a:pPr>
            <a:r>
              <a:rPr b="0" dirty="0" lang="en-US" sz="2300">
                <a:solidFill>
                  <a:schemeClr val="bg1"/>
                </a:solidFill>
                <a:latin charset="0" panose="02040502050405020303" pitchFamily="18" typeface="Georgia"/>
              </a:rPr>
              <a:t>Smart, simple identity and fraud protection all in one place.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1719E-E541-7FD7-4934-34A96BB1DD1E}"/>
              </a:ext>
            </a:extLst>
          </p:cNvPr>
          <p:cNvSpPr/>
          <p:nvPr/>
        </p:nvSpPr>
        <p:spPr bwMode="auto">
          <a:xfrm>
            <a:off x="3946525" y="1581150"/>
            <a:ext cx="3449638" cy="170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10" name="Text Placeholder 72">
            <a:extLst>
              <a:ext uri="{FF2B5EF4-FFF2-40B4-BE49-F238E27FC236}">
                <a16:creationId xmlns:a16="http://schemas.microsoft.com/office/drawing/2014/main" id="{A00534EA-74CD-221E-D4EB-AEDB67BDFB16}"/>
              </a:ext>
            </a:extLst>
          </p:cNvPr>
          <p:cNvSpPr>
            <a:spLocks noChangeArrowheads="1" noGrp="1"/>
          </p:cNvSpPr>
          <p:nvPr>
            <p:ph idx="4294967295" sz="quarter" type="body"/>
          </p:nvPr>
        </p:nvSpPr>
        <p:spPr>
          <a:xfrm>
            <a:off x="308823" y="4002153"/>
            <a:ext cx="3880518" cy="1237495"/>
          </a:xfrm>
          <a:prstGeom prst="rect">
            <a:avLst/>
          </a:prstGeom>
        </p:spPr>
        <p:txBody>
          <a:bodyPr lIns="0" rIns="0"/>
          <a:lstStyle/>
          <a:p>
            <a:pPr>
              <a:spcAft>
                <a:spcPct val="0"/>
              </a:spcAft>
            </a:pPr>
            <a:r>
              <a:rPr altLang="en-US" dirty="0" lang="en-US" sz="1100"/>
              <a:t>Now that you are enrolled in MetLife and Aura Identity &amp; Fraud Protection, you can benefit from credit monitoring, dark web monitoring, public records monitoring and other protections.</a:t>
            </a:r>
          </a:p>
          <a:p>
            <a:pPr>
              <a:spcAft>
                <a:spcPct val="0"/>
              </a:spcAft>
            </a:pPr>
            <a:endParaRPr altLang="en-US" dirty="0" lang="en-US" sz="1100"/>
          </a:p>
          <a:p>
            <a:pPr>
              <a:spcAft>
                <a:spcPct val="0"/>
              </a:spcAft>
            </a:pPr>
            <a:r>
              <a:rPr altLang="en-US" dirty="0" lang="en-US" sz="1100"/>
              <a:t>To get the most out of the benefit, set up your personalized account by going to </a:t>
            </a:r>
            <a:r>
              <a:rPr altLang="en-US" b="1" dirty="0" lang="en-US" sz="1100"/>
              <a:t>my.aura.com/start. 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64A0848-B7DE-F638-0A8F-EE628762953C}"/>
              </a:ext>
            </a:extLst>
          </p:cNvPr>
          <p:cNvSpPr txBox="1">
            <a:spLocks/>
          </p:cNvSpPr>
          <p:nvPr/>
        </p:nvSpPr>
        <p:spPr>
          <a:xfrm>
            <a:off x="11428413" y="3454400"/>
            <a:ext cx="3492500" cy="723900"/>
          </a:xfrm>
          <a:prstGeom prst="rect">
            <a:avLst/>
          </a:prstGeom>
        </p:spPr>
        <p:txBody>
          <a:bodyPr bIns="0" lIns="0" rIns="0" tIns="0"/>
          <a:lstStyle>
            <a:lvl1pPr algn="l" defTabSz="777240" eaLnBrk="1" hangingPunct="1" indent="0" latinLnBrk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charset="0" panose="020B0604020202020204" pitchFamily="34" typeface="Arial"/>
              <a:buNone/>
              <a:defRPr baseline="0" kern="1200" spc="-3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7240" eaLnBrk="1" hangingPunct="1" indent="-115888" latinLnBrk="0" marL="115888" rtl="0">
              <a:lnSpc>
                <a:spcPct val="100000"/>
              </a:lnSpc>
              <a:spcBef>
                <a:spcPts val="200"/>
              </a:spcBef>
              <a:buFont charset="0" panose="020B0604020202020204" pitchFamily="34" typeface="Arial"/>
              <a:buChar char="•"/>
              <a:defRPr baseline="0" kern="1200" spc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7240" eaLnBrk="1" hangingPunct="1" indent="-111125" latinLnBrk="0" marL="230188" rtl="0">
              <a:lnSpc>
                <a:spcPct val="100000"/>
              </a:lnSpc>
              <a:spcBef>
                <a:spcPts val="200"/>
              </a:spcBef>
              <a:buFont charset="0" panose="020B0604020202020204" pitchFamily="34" typeface="Arial"/>
              <a:buChar char="–"/>
              <a:defRPr baseline="0" kern="1200" spc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7240" eaLnBrk="1" hangingPunct="1" indent="-111125" latinLnBrk="0" marL="341313" rtl="0">
              <a:lnSpc>
                <a:spcPct val="100000"/>
              </a:lnSpc>
              <a:spcBef>
                <a:spcPts val="200"/>
              </a:spcBef>
              <a:buFont charset="0" panose="020B0604020202020204" pitchFamily="34" typeface="Arial"/>
              <a:buChar char="•"/>
              <a:defRPr baseline="0" kern="1200" spc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7240" eaLnBrk="1" hangingPunct="1" indent="-115888" latinLnBrk="0" marL="457200" rtl="0">
              <a:lnSpc>
                <a:spcPct val="100000"/>
              </a:lnSpc>
              <a:spcBef>
                <a:spcPts val="200"/>
              </a:spcBef>
              <a:buFont charset="0" panose="020B0604020202020204" pitchFamily="34" typeface="Arial"/>
              <a:buChar char="–"/>
              <a:defRPr baseline="0" kern="1200" spc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777240" eaLnBrk="1" hangingPunct="1" indent="-194310" latinLnBrk="0" marL="213741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777240" eaLnBrk="1" hangingPunct="1" indent="-194310" latinLnBrk="0" marL="252603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777240" eaLnBrk="1" hangingPunct="1" indent="-194310" latinLnBrk="0" marL="291465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777240" eaLnBrk="1" hangingPunct="1" indent="-194310" latinLnBrk="0" marL="330327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FA09C0A-67CB-D7A3-6E2F-F46AFF757F4A}"/>
              </a:ext>
            </a:extLst>
          </p:cNvPr>
          <p:cNvSpPr txBox="1">
            <a:spLocks/>
          </p:cNvSpPr>
          <p:nvPr/>
        </p:nvSpPr>
        <p:spPr>
          <a:xfrm>
            <a:off x="11428413" y="2820988"/>
            <a:ext cx="3492500" cy="612775"/>
          </a:xfrm>
          <a:prstGeom prst="rect">
            <a:avLst/>
          </a:prstGeom>
        </p:spPr>
        <p:txBody>
          <a:bodyPr bIns="0" lIns="0" rIns="0" tIns="0"/>
          <a:lstStyle>
            <a:lvl1pPr algn="l" defTabSz="77724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b="1" baseline="0" kern="1200" spc="-50" sz="1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descr="A picture containing logo  Description automatically generated" id="3094" name="Google Shape;64;p1">
            <a:extLst>
              <a:ext uri="{FF2B5EF4-FFF2-40B4-BE49-F238E27FC236}">
                <a16:creationId xmlns:a16="http://schemas.microsoft.com/office/drawing/2014/main" id="{34652962-FE1F-3B41-2D70-E2D1E14A5EE2}"/>
              </a:ext>
            </a:extLst>
          </p:cNvPr>
          <p:cNvPicPr preferRelativeResize="0"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500063"/>
            <a:ext cx="7540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">
            <a:extLst>
              <a:ext uri="{FF2B5EF4-FFF2-40B4-BE49-F238E27FC236}">
                <a16:creationId xmlns:a16="http://schemas.microsoft.com/office/drawing/2014/main" id="{D776CC2D-129E-0CE3-C44D-8E7FAC50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389" y="8521000"/>
            <a:ext cx="2543847" cy="548970"/>
          </a:xfrm>
          <a:prstGeom prst="rect">
            <a:avLst/>
          </a:prstGeom>
          <a:noFill/>
          <a:ln>
            <a:noFill/>
          </a:ln>
        </p:spPr>
        <p:txBody>
          <a:bodyPr bIns="0" lIns="0" rIns="0" spcFirstLastPara="1" tIns="0"/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eaLnBrk="0" fontAlgn="base" hangingPunct="0"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charset="0" panose="020B0604020202020204" pitchFamily="34" typeface="Arial"/>
              <a:buNone/>
              <a:defRPr sz="400">
                <a:solidFill>
                  <a:schemeClr val="accent3"/>
                </a:solidFill>
                <a:latin typeface="Arial"/>
                <a:ea typeface="Arial"/>
                <a:cs typeface="Arial"/>
                <a:sym charset="0" panose="020B0604020202020204" pitchFamily="34" typeface="Arial"/>
              </a:defRPr>
            </a:lvl1pPr>
            <a:lvl2pPr algn="l" eaLnBrk="0" fontAlgn="base" hangingPunct="0" indent="-228600" lvl="1" marL="914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charset="0" panose="020B0604020202020204" pitchFamily="34"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charset="0" panose="020B0604020202020204" pitchFamily="34" typeface="Arial"/>
              </a:defRPr>
            </a:lvl2pPr>
            <a:lvl3pPr algn="l" eaLnBrk="0" fontAlgn="base" hangingPunct="0" indent="-342900" lvl="2" marL="137160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charset="0" panose="020B0604020202020204" pitchFamily="34" typeface="Arial"/>
              <a:buChar char="–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charset="0" panose="020B0604020202020204" pitchFamily="34" typeface="Arial"/>
              </a:defRPr>
            </a:lvl3pPr>
            <a:lvl4pPr algn="l" eaLnBrk="0" fontAlgn="base" hangingPunct="0" indent="-342900" lvl="3" marL="182880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charset="0" panose="020B0604020202020204" pitchFamily="34"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charset="0" panose="020B0604020202020204" pitchFamily="34" typeface="Arial"/>
              </a:defRPr>
            </a:lvl4pPr>
            <a:lvl5pPr algn="l" eaLnBrk="0" fontAlgn="base" hangingPunct="0" indent="-342900" lvl="4" marL="228600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charset="0" panose="020B0604020202020204" pitchFamily="34" typeface="Arial"/>
              <a:buChar char="–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charset="0" panose="020B0604020202020204" pitchFamily="34" typeface="Arial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 indent="0" marL="0">
              <a:spcBef>
                <a:spcPct val="0"/>
              </a:spcBef>
              <a:spcAft>
                <a:spcPct val="0"/>
              </a:spcAft>
              <a:buSzPts val="1000"/>
              <a:defRPr/>
            </a:pPr>
            <a:r>
              <a:rPr altLang="en-US" b="1" dirty="0" kern="0" lang="en-US" sz="1200">
                <a:solidFill>
                  <a:schemeClr val="tx1"/>
                </a:solidFill>
                <a:latin typeface="+mj-lt"/>
                <a:cs charset="0" panose="020B0604020202020204" pitchFamily="34" typeface="Arial"/>
              </a:rPr>
              <a:t>Have questions? </a:t>
            </a:r>
            <a:r>
              <a:rPr altLang="en-US" dirty="0" kern="0" lang="en-US" sz="1200">
                <a:solidFill>
                  <a:schemeClr val="tx1"/>
                </a:solidFill>
                <a:latin typeface="+mj-lt"/>
                <a:cs charset="0" panose="020B0604020202020204" pitchFamily="34" typeface="Arial"/>
              </a:rPr>
              <a:t>Aura’s customer support team is available 24/7/365. </a:t>
            </a:r>
            <a:r>
              <a:rPr altLang="en-US" kern="0" lang="en-US" sz="1200">
                <a:solidFill>
                  <a:schemeClr val="tx1"/>
                </a:solidFill>
                <a:latin typeface="+mj-lt"/>
                <a:cs charset="0" panose="020B0604020202020204" pitchFamily="34" typeface="Arial"/>
              </a:rPr>
              <a:t>Call 1-844-931-2872.</a:t>
            </a:r>
            <a:endParaRPr altLang="en-US" dirty="0" kern="0" lang="en-US" sz="1200">
              <a:solidFill>
                <a:schemeClr val="tx1"/>
              </a:solidFill>
              <a:latin typeface="+mj-lt"/>
              <a:cs charset="0" panose="020B0604020202020204" pitchFamily="34" typeface="Arial"/>
            </a:endParaRPr>
          </a:p>
          <a:p>
            <a:pPr eaLnBrk="1" hangingPunct="1" indent="0" marL="0">
              <a:spcBef>
                <a:spcPct val="0"/>
              </a:spcBef>
              <a:spcAft>
                <a:spcPct val="0"/>
              </a:spcAft>
              <a:buSzPts val="1000"/>
              <a:defRPr/>
            </a:pPr>
            <a:r>
              <a:rPr altLang="en-US" dirty="0" kern="0" lang="en-US" sz="1200">
                <a:solidFill>
                  <a:schemeClr val="tx1"/>
                </a:solidFill>
                <a:latin typeface="+mj-lt"/>
                <a:cs charset="0" panose="020B0604020202020204" pitchFamily="34" typeface="Arial"/>
              </a:rPr>
              <a:t> </a:t>
            </a:r>
            <a:br>
              <a:rPr altLang="en-US" b="1" dirty="0" kern="0" lang="en-US" sz="1200">
                <a:solidFill>
                  <a:schemeClr val="tx1"/>
                </a:solidFill>
                <a:latin typeface="+mj-lt"/>
                <a:cs charset="0" panose="020B0604020202020204" pitchFamily="34" typeface="Arial"/>
              </a:rPr>
            </a:br>
            <a:endParaRPr altLang="en-US" b="1" dirty="0" kern="0" lang="en-US" sz="1200">
              <a:solidFill>
                <a:schemeClr val="tx1"/>
              </a:solidFill>
              <a:latin typeface="+mj-lt"/>
              <a:cs charset="0" panose="020B0604020202020204" pitchFamily="34" typeface="Arial"/>
            </a:endParaRPr>
          </a:p>
        </p:txBody>
      </p:sp>
      <p:sp>
        <p:nvSpPr>
          <p:cNvPr id="9" name="Google Shape;99;p2">
            <a:extLst>
              <a:ext uri="{FF2B5EF4-FFF2-40B4-BE49-F238E27FC236}">
                <a16:creationId xmlns:a16="http://schemas.microsoft.com/office/drawing/2014/main" id="{23227DDC-04F2-3CDA-64C5-CB5FA999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9582607"/>
            <a:ext cx="4749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342900" marL="914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342900" marL="13716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342900" marL="18288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342900" marL="2286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defTabSz="457200" eaLnBrk="0" fontAlgn="base" hangingPunct="0" indent="-342900" marL="2743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defTabSz="457200" eaLnBrk="0" fontAlgn="base" hangingPunct="0" indent="-342900" marL="32004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defTabSz="457200" eaLnBrk="0" fontAlgn="base" hangingPunct="0" indent="-342900" marL="3657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defTabSz="457200" eaLnBrk="0" fontAlgn="base" hangingPunct="0" indent="-342900" marL="4114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r" eaLnBrk="1" hangingPunct="1">
              <a:buClr>
                <a:srgbClr val="7C7D80"/>
              </a:buClr>
              <a:buSzPts val="800"/>
              <a:buFont charset="0" panose="020B0604020202020204" pitchFamily="34" typeface="Arial"/>
              <a:buNone/>
            </a:pPr>
            <a:r>
              <a:rPr altLang="en-US" b="1" dirty="0" lang="en-US" sz="800">
                <a:solidFill>
                  <a:srgbClr val="7C7D80"/>
                </a:solidFill>
                <a:cs charset="0" panose="020B0604020202020204" pitchFamily="34" typeface="Arial"/>
                <a:sym charset="0" panose="020B0604020202020204" pitchFamily="34" typeface="Arial"/>
              </a:rPr>
              <a:t>MetLife Consumer Services, Inc.  |  200 Park Avenue  |  New York, NY 10166</a:t>
            </a:r>
          </a:p>
        </p:txBody>
      </p:sp>
      <p:sp>
        <p:nvSpPr>
          <p:cNvPr id="10" name="Text Placeholder 78">
            <a:extLst>
              <a:ext uri="{FF2B5EF4-FFF2-40B4-BE49-F238E27FC236}">
                <a16:creationId xmlns:a16="http://schemas.microsoft.com/office/drawing/2014/main" id="{DB8DAF37-E4DD-A88C-4168-E011717F21DA}"/>
              </a:ext>
            </a:extLst>
          </p:cNvPr>
          <p:cNvSpPr>
            <a:spLocks noGrp="1"/>
          </p:cNvSpPr>
          <p:nvPr/>
        </p:nvSpPr>
        <p:spPr bwMode="auto">
          <a:xfrm>
            <a:off x="312187" y="9026619"/>
            <a:ext cx="6904037" cy="378038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ajor"/>
        </p:style>
        <p:txBody>
          <a:bodyPr anchor="b" anchorCtr="0" bIns="0" lIns="0" rIns="0" tIns="0"/>
          <a:lstStyle>
            <a:lvl1pPr algn="l" defTabSz="776288" eaLnBrk="0" fontAlgn="base" hangingPunct="0" indent="-114300" marL="114300" rtl="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defRPr kern="1200" sz="7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776288" eaLnBrk="0" fontAlgn="base" hangingPunct="0" indent="0" marL="0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None/>
              <a:defRPr kern="1200" sz="1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776288" eaLnBrk="0" fontAlgn="base" hangingPunct="0" indent="-111125" marL="230188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1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776288" eaLnBrk="0" fontAlgn="base" hangingPunct="0" indent="-111125" marL="341313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776288" eaLnBrk="0" fontAlgn="base" hangingPunct="0" indent="-115888" marL="457200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1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algn="l" defTabSz="777240" eaLnBrk="1" hangingPunct="1" indent="-194310" latinLnBrk="0" marL="213741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algn="l" defTabSz="777240" eaLnBrk="1" hangingPunct="1" indent="-194310" latinLnBrk="0" marL="252603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algn="l" defTabSz="777240" eaLnBrk="1" hangingPunct="1" indent="-194310" latinLnBrk="0" marL="291465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algn="l" defTabSz="777240" eaLnBrk="1" hangingPunct="1" indent="-194310" latinLnBrk="0" marL="330327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777240" eaLnBrk="1" fontAlgn="auto" hangingPunct="1" indent="0" marL="0">
              <a:lnSpc>
                <a:spcPts val="740"/>
              </a:lnSpc>
              <a:spcBef>
                <a:spcPts val="0"/>
              </a:spcBef>
              <a:spcAft>
                <a:spcPts val="200"/>
              </a:spcAft>
              <a:buNone/>
              <a:defRPr/>
            </a:pPr>
            <a:r>
              <a:rPr dirty="0" lang="en-US">
                <a:solidFill>
                  <a:schemeClr val="bg2">
                    <a:lumMod val="50000"/>
                  </a:schemeClr>
                </a:solidFill>
                <a:effectLst/>
                <a:latin charset="0" pitchFamily="2" typeface="Helvetica"/>
              </a:rPr>
              <a:t>No one can prevent all identity theft or monitor all transactions effectively. </a:t>
            </a:r>
          </a:p>
          <a:p>
            <a:pPr defTabSz="777240" eaLnBrk="1" fontAlgn="auto" hangingPunct="1" indent="0" marL="0">
              <a:lnSpc>
                <a:spcPts val="740"/>
              </a:lnSpc>
              <a:spcBef>
                <a:spcPts val="0"/>
              </a:spcBef>
              <a:spcAft>
                <a:spcPts val="200"/>
              </a:spcAft>
              <a:buNone/>
              <a:defRPr/>
            </a:pPr>
            <a:endParaRPr dirty="0" lang="en-US">
              <a:solidFill>
                <a:schemeClr val="bg2">
                  <a:lumMod val="50000"/>
                </a:schemeClr>
              </a:solidFill>
              <a:effectLst/>
              <a:latin charset="0" pitchFamily="2" typeface="Helvetica"/>
            </a:endParaRPr>
          </a:p>
          <a:p>
            <a:pPr defTabSz="777240" eaLnBrk="1" fontAlgn="auto" hangingPunct="1" indent="0" marL="0">
              <a:lnSpc>
                <a:spcPts val="740"/>
              </a:lnSpc>
              <a:spcBef>
                <a:spcPts val="0"/>
              </a:spcBef>
              <a:spcAft>
                <a:spcPts val="200"/>
              </a:spcAft>
              <a:buNone/>
              <a:defRPr/>
            </a:pPr>
            <a:r>
              <a:rPr dirty="0" kern="850" lang="en-US"/>
              <a:t>Aura is a product of Aura Sub, LLC. Aura Sub, LLC. is not affiliated with MetLife, and the services and benefits they provide are separate and apart from any MetLife product.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005D62-3026-9F4A-F402-0A64B3F8BD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0707" l="1" r="53078" t="37609"/>
          <a:stretch/>
        </p:blipFill>
        <p:spPr>
          <a:xfrm>
            <a:off x="128011" y="9384424"/>
            <a:ext cx="1280160" cy="457200"/>
          </a:xfrm>
          <a:prstGeom prst="rect">
            <a:avLst/>
          </a:prstGeom>
        </p:spPr>
      </p:pic>
      <p:sp>
        <p:nvSpPr>
          <p:cNvPr id="21" name="Google Shape;86;p2">
            <a:extLst>
              <a:ext uri="{FF2B5EF4-FFF2-40B4-BE49-F238E27FC236}">
                <a16:creationId xmlns:a16="http://schemas.microsoft.com/office/drawing/2014/main" id="{FD63F3D7-2F46-8456-57C8-0F79882ACBD4}"/>
              </a:ext>
            </a:extLst>
          </p:cNvPr>
          <p:cNvSpPr txBox="1">
            <a:spLocks/>
          </p:cNvSpPr>
          <p:nvPr/>
        </p:nvSpPr>
        <p:spPr>
          <a:xfrm>
            <a:off x="3425825" y="9717545"/>
            <a:ext cx="3889375" cy="274637"/>
          </a:xfrm>
          <a:prstGeom prst="rect">
            <a:avLst/>
          </a:prstGeom>
          <a:noFill/>
          <a:ln>
            <a:noFill/>
          </a:ln>
        </p:spPr>
        <p:txBody>
          <a:bodyPr bIns="0" lIns="0" rIns="0" spcFirstLastPara="1" tIns="0"/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indent="-228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D80"/>
              </a:buClr>
              <a:buSzPts val="650"/>
              <a:buFont typeface="Arial"/>
              <a:buNone/>
              <a:defRPr b="0" cap="none" i="0" strike="noStrike" sz="650" u="none">
                <a:solidFill>
                  <a:srgbClr val="7C7D8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42900" lvl="1" marL="914400" marR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cap="none" i="0" strike="noStrike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42900" lvl="3" marL="1828800" marR="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42900" lvl="4" marL="2286000" marR="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cap="none" i="0" strike="noStrike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53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53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53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53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777240" eaLnBrk="1" fontAlgn="auto" hangingPunct="1">
              <a:spcBef>
                <a:spcPts val="0"/>
              </a:spcBef>
              <a:defRPr/>
            </a:pPr>
            <a:r>
              <a:rPr dirty="0" lang="en-US" sz="600">
                <a:solidFill>
                  <a:schemeClr val="tx1">
                    <a:lumMod val="50000"/>
                    <a:lumOff val="50000"/>
                  </a:schemeClr>
                </a:solidFill>
              </a:rPr>
              <a:t>© 2025 MetLife Services and Solutions, LLC </a:t>
            </a:r>
          </a:p>
          <a:p>
            <a:pPr eaLnBrk="1" fontAlgn="auto" hangingPunct="1" indent="0" marL="0">
              <a:buSzPts val="600"/>
              <a:defRPr/>
            </a:pPr>
            <a:endParaRPr dirty="0" kern="0" lang="en-US"/>
          </a:p>
        </p:txBody>
      </p:sp>
      <p:sp>
        <p:nvSpPr>
          <p:cNvPr id="35" name="Text Placeholder 64">
            <a:extLst>
              <a:ext uri="{FF2B5EF4-FFF2-40B4-BE49-F238E27FC236}">
                <a16:creationId xmlns:a16="http://schemas.microsoft.com/office/drawing/2014/main" id="{D971BEF9-3A68-917B-13F7-7E8055C8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23" y="5295264"/>
            <a:ext cx="4107907" cy="5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defTabSz="776288" eaLnBrk="0" fontAlgn="base" hangingPunct="0" rtl="0">
              <a:spcBef>
                <a:spcPct val="0"/>
              </a:spcBef>
              <a:spcAft>
                <a:spcPts val="600"/>
              </a:spcAft>
              <a:buFont charset="0" panose="020B0604020202020204" pitchFamily="34" typeface="Arial"/>
              <a:defRPr kern="120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6288" eaLnBrk="0" fontAlgn="base" hangingPunct="0" indent="-115888" marL="115888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6288" eaLnBrk="0" fontAlgn="base" hangingPunct="0" indent="-111125" marL="230188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6288" eaLnBrk="0" fontAlgn="base" hangingPunct="0" indent="-111125" marL="341313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6288" eaLnBrk="0" fontAlgn="base" hangingPunct="0" indent="-115888" marL="457200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777240" eaLnBrk="1" hangingPunct="1" indent="-194310" latinLnBrk="0" marL="213741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777240" eaLnBrk="1" hangingPunct="1" indent="-194310" latinLnBrk="0" marL="252603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777240" eaLnBrk="1" hangingPunct="1" indent="-194310" latinLnBrk="0" marL="291465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777240" eaLnBrk="1" hangingPunct="1" indent="-194310" latinLnBrk="0" marL="330327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altLang="en-US" dirty="0" lang="en-US" sz="1800">
                <a:solidFill>
                  <a:srgbClr val="0090DA"/>
                </a:solidFill>
                <a:latin charset="0" panose="02040502050405020303" pitchFamily="18" typeface="Georgia"/>
              </a:rPr>
              <a:t>Account setup is as easy as 1-2-3</a:t>
            </a:r>
          </a:p>
        </p:txBody>
      </p:sp>
      <p:sp>
        <p:nvSpPr>
          <p:cNvPr id="42" name="Google Shape;68;p1">
            <a:extLst>
              <a:ext uri="{FF2B5EF4-FFF2-40B4-BE49-F238E27FC236}">
                <a16:creationId xmlns:a16="http://schemas.microsoft.com/office/drawing/2014/main" id="{E8531E87-B20D-6F01-553F-B5C52851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0" y="5882393"/>
            <a:ext cx="2681532" cy="49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1pPr>
            <a:lvl2pPr indent="-228600" marL="9144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2pPr>
            <a:lvl3pPr indent="-342900" marL="13716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3pPr>
            <a:lvl4pPr indent="-342900" marL="18288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4pPr>
            <a:lvl5pPr indent="-342900" marL="22860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5pPr>
            <a:lvl6pPr eaLnBrk="0" fontAlgn="base" hangingPunct="0" indent="-342900" marL="2743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6pPr>
            <a:lvl7pPr eaLnBrk="0" fontAlgn="base" hangingPunct="0" indent="-342900" marL="3200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7pPr>
            <a:lvl8pPr eaLnBrk="0" fontAlgn="base" hangingPunct="0" indent="-342900" marL="36576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8pPr>
            <a:lvl9pPr eaLnBrk="0" fontAlgn="base" hangingPunct="0" indent="-342900" marL="41148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9pPr>
          </a:lstStyle>
          <a:p>
            <a:pPr eaLnBrk="1" hangingPunct="1">
              <a:buSzPts val="1000"/>
            </a:pPr>
            <a:r>
              <a:rPr altLang="en-US" dirty="0" lang="en-US" sz="1100"/>
              <a:t>Create your user ID and password by going to </a:t>
            </a:r>
            <a:r>
              <a:rPr altLang="en-US" dirty="0" lang="en-US" sz="1100">
                <a:solidFill>
                  <a:srgbClr val="0290DA"/>
                </a:solidFill>
                <a:hlinkClick r:id="rId7"/>
              </a:rPr>
              <a:t>my.aura.com/start</a:t>
            </a:r>
            <a:r>
              <a:rPr altLang="en-US" dirty="0" lang="en-US" sz="1100">
                <a:solidFill>
                  <a:schemeClr val="tx1"/>
                </a:solidFill>
              </a:rPr>
              <a:t>.</a:t>
            </a:r>
          </a:p>
          <a:p>
            <a:pPr eaLnBrk="1" hangingPunct="1">
              <a:buSzPts val="1000"/>
            </a:pPr>
            <a:endParaRPr altLang="en-US" dirty="0" lang="en-US" sz="1100"/>
          </a:p>
          <a:p>
            <a:pPr eaLnBrk="1" hangingPunct="1">
              <a:buSzPts val="1000"/>
            </a:pPr>
            <a:endParaRPr altLang="en-US" dirty="0" lang="en-US" sz="1100"/>
          </a:p>
          <a:p>
            <a:pPr eaLnBrk="1" hangingPunct="1">
              <a:buSzPts val="1000"/>
            </a:pPr>
            <a:endParaRPr altLang="en-US" dirty="0" lang="en-US" sz="11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7EF112-FFF5-F3A3-4FE3-B3ADEE43BE9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" l="7507" r="6824" t="7835"/>
          <a:stretch>
            <a:fillRect/>
          </a:stretch>
        </p:blipFill>
        <p:spPr bwMode="auto">
          <a:xfrm>
            <a:off x="5146121" y="7542597"/>
            <a:ext cx="712651" cy="70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F6B1D5-5996-1CD5-F9CE-3252612FC72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62" y="7542597"/>
            <a:ext cx="698794" cy="6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2D5736F-596C-A19D-C8F2-7ABF238DF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20" y="8311023"/>
            <a:ext cx="742385" cy="18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776288">
              <a:spcAft>
                <a:spcPts val="600"/>
              </a:spcAft>
              <a:buFont charset="0" panose="020B0604020202020204" pitchFamily="34" typeface="Arial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defTabSz="776288" indent="-115888" marL="115888">
              <a:spcBef>
                <a:spcPts val="200"/>
              </a:spcBef>
              <a:buFont charset="0" panose="020B0604020202020204" pitchFamily="34" typeface="Arial"/>
              <a:buChar char="•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defTabSz="776288" indent="-111125" marL="230188">
              <a:spcBef>
                <a:spcPts val="200"/>
              </a:spcBef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defTabSz="776288" indent="-111125" marL="341313">
              <a:spcBef>
                <a:spcPts val="200"/>
              </a:spcBef>
              <a:buFont charset="0" panose="020B0604020202020204" pitchFamily="34" typeface="Arial"/>
              <a:buChar char="•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defTabSz="776288" indent="-115888" marL="457200">
              <a:spcBef>
                <a:spcPts val="200"/>
              </a:spcBef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defTabSz="776288" eaLnBrk="0" fontAlgn="base" hangingPunct="0" indent="-115888" marL="91440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defTabSz="776288" eaLnBrk="0" fontAlgn="base" hangingPunct="0" indent="-115888" marL="137160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defTabSz="776288" eaLnBrk="0" fontAlgn="base" hangingPunct="0" indent="-115888" marL="182880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defTabSz="776288" eaLnBrk="0" fontAlgn="base" hangingPunct="0" indent="-115888" marL="228600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dirty="0" lang="en-US" sz="800">
                <a:solidFill>
                  <a:srgbClr val="0290DA"/>
                </a:solidFill>
              </a:rPr>
              <a:t>Apple Store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1D4FD74-9ED8-5058-6A77-E40DD1A48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862" y="8313059"/>
            <a:ext cx="744039" cy="18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776288">
              <a:spcAft>
                <a:spcPts val="600"/>
              </a:spcAft>
              <a:buFont charset="0" panose="020B0604020202020204" pitchFamily="34" typeface="Arial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defTabSz="776288" indent="-115888" marL="115888">
              <a:spcBef>
                <a:spcPts val="200"/>
              </a:spcBef>
              <a:buFont charset="0" panose="020B0604020202020204" pitchFamily="34" typeface="Arial"/>
              <a:buChar char="•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defTabSz="776288" indent="-111125" marL="230188">
              <a:spcBef>
                <a:spcPts val="200"/>
              </a:spcBef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defTabSz="776288" indent="-111125" marL="341313">
              <a:spcBef>
                <a:spcPts val="200"/>
              </a:spcBef>
              <a:buFont charset="0" panose="020B0604020202020204" pitchFamily="34" typeface="Arial"/>
              <a:buChar char="•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defTabSz="776288" indent="-115888" marL="457200">
              <a:spcBef>
                <a:spcPts val="200"/>
              </a:spcBef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defTabSz="776288" eaLnBrk="0" fontAlgn="base" hangingPunct="0" indent="-115888" marL="91440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defTabSz="776288" eaLnBrk="0" fontAlgn="base" hangingPunct="0" indent="-115888" marL="137160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defTabSz="776288" eaLnBrk="0" fontAlgn="base" hangingPunct="0" indent="-115888" marL="182880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defTabSz="776288" eaLnBrk="0" fontAlgn="base" hangingPunct="0" indent="-115888" marL="228600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1000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dirty="0" lang="en-US" sz="800">
                <a:solidFill>
                  <a:srgbClr val="0290DA"/>
                </a:solidFill>
              </a:rPr>
              <a:t>Google Play</a:t>
            </a:r>
          </a:p>
        </p:txBody>
      </p:sp>
      <p:pic>
        <p:nvPicPr>
          <p:cNvPr id="4103" name="Picture 4102">
            <a:extLst>
              <a:ext uri="{FF2B5EF4-FFF2-40B4-BE49-F238E27FC236}">
                <a16:creationId xmlns:a16="http://schemas.microsoft.com/office/drawing/2014/main" id="{0D1DA9E7-59C8-75DC-4E0A-857FE0CFF4E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526" l="15904" r="1161" t="648"/>
          <a:stretch/>
        </p:blipFill>
        <p:spPr>
          <a:xfrm>
            <a:off x="4127220" y="1232407"/>
            <a:ext cx="3657600" cy="26896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C757562-2332-A120-6F2B-72F88B1F68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775" y="532366"/>
            <a:ext cx="2590721" cy="553847"/>
          </a:xfrm>
          <a:prstGeom prst="rect">
            <a:avLst/>
          </a:prstGeom>
        </p:spPr>
      </p:pic>
      <p:sp>
        <p:nvSpPr>
          <p:cNvPr id="18" name="Google Shape;68;p1">
            <a:extLst>
              <a:ext uri="{FF2B5EF4-FFF2-40B4-BE49-F238E27FC236}">
                <a16:creationId xmlns:a16="http://schemas.microsoft.com/office/drawing/2014/main" id="{CE573946-6510-652B-85DC-2672EA34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0" y="7636513"/>
            <a:ext cx="2917826" cy="56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1pPr>
            <a:lvl2pPr indent="-228600" marL="9144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2pPr>
            <a:lvl3pPr indent="-342900" marL="13716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3pPr>
            <a:lvl4pPr indent="-342900" marL="18288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4pPr>
            <a:lvl5pPr indent="-342900" marL="22860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5pPr>
            <a:lvl6pPr eaLnBrk="0" fontAlgn="base" hangingPunct="0" indent="-342900" marL="2743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6pPr>
            <a:lvl7pPr eaLnBrk="0" fontAlgn="base" hangingPunct="0" indent="-342900" marL="3200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7pPr>
            <a:lvl8pPr eaLnBrk="0" fontAlgn="base" hangingPunct="0" indent="-342900" marL="36576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8pPr>
            <a:lvl9pPr eaLnBrk="0" fontAlgn="base" hangingPunct="0" indent="-342900" marL="41148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altLang="en-US" dirty="0" lang="en-US" sz="1100"/>
              <a:t>Download the Aura app for convenient access to your features from anywhere.</a:t>
            </a:r>
          </a:p>
          <a:p>
            <a:pPr eaLnBrk="1" hangingPunct="1">
              <a:spcAft>
                <a:spcPts val="300"/>
              </a:spcAft>
            </a:pPr>
            <a:r>
              <a:rPr altLang="en-US" dirty="0" lang="en-US" sz="1100"/>
              <a:t>.</a:t>
            </a:r>
          </a:p>
        </p:txBody>
      </p:sp>
      <p:sp>
        <p:nvSpPr>
          <p:cNvPr id="50" name="Google Shape;68;p1">
            <a:extLst>
              <a:ext uri="{FF2B5EF4-FFF2-40B4-BE49-F238E27FC236}">
                <a16:creationId xmlns:a16="http://schemas.microsoft.com/office/drawing/2014/main" id="{66878D3D-64FF-D1E2-D1AB-F333B5076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0" y="6682445"/>
            <a:ext cx="2681532" cy="4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1pPr>
            <a:lvl2pPr indent="-228600" marL="9144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2pPr>
            <a:lvl3pPr indent="-342900" marL="13716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3pPr>
            <a:lvl4pPr indent="-342900" marL="18288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4pPr>
            <a:lvl5pPr indent="-342900" marL="22860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5pPr>
            <a:lvl6pPr eaLnBrk="0" fontAlgn="base" hangingPunct="0" indent="-342900" marL="2743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6pPr>
            <a:lvl7pPr eaLnBrk="0" fontAlgn="base" hangingPunct="0" indent="-342900" marL="3200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7pPr>
            <a:lvl8pPr eaLnBrk="0" fontAlgn="base" hangingPunct="0" indent="-342900" marL="36576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8pPr>
            <a:lvl9pPr eaLnBrk="0" fontAlgn="base" hangingPunct="0" indent="-342900" marL="41148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9pPr>
          </a:lstStyle>
          <a:p>
            <a:pPr eaLnBrk="1" hangingPunct="1">
              <a:buSzPts val="1000"/>
            </a:pPr>
            <a:r>
              <a:rPr altLang="en-US" dirty="0" lang="en-US" sz="1100"/>
              <a:t>Activate and utilize additional features, view alerts, set your contact preferences, add members to a family plan and more.</a:t>
            </a:r>
          </a:p>
        </p:txBody>
      </p:sp>
      <p:sp>
        <p:nvSpPr>
          <p:cNvPr id="56" name="Google Shape;69;p1">
            <a:extLst>
              <a:ext uri="{FF2B5EF4-FFF2-40B4-BE49-F238E27FC236}">
                <a16:creationId xmlns:a16="http://schemas.microsoft.com/office/drawing/2014/main" id="{28B834D9-E4D4-46CF-EE08-22C4DFAB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24" y="5845960"/>
            <a:ext cx="209107" cy="3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1pPr>
            <a:lvl2pPr indent="-228600" marL="9144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2pPr>
            <a:lvl3pPr indent="-342900" marL="13716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3pPr>
            <a:lvl4pPr indent="-342900" marL="18288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4pPr>
            <a:lvl5pPr indent="-342900" marL="22860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5pPr>
            <a:lvl6pPr eaLnBrk="0" fontAlgn="base" hangingPunct="0" indent="-342900" marL="2743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6pPr>
            <a:lvl7pPr eaLnBrk="0" fontAlgn="base" hangingPunct="0" indent="-342900" marL="3200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7pPr>
            <a:lvl8pPr eaLnBrk="0" fontAlgn="base" hangingPunct="0" indent="-342900" marL="36576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8pPr>
            <a:lvl9pPr eaLnBrk="0" fontAlgn="base" hangingPunct="0" indent="-342900" marL="41148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9pPr>
          </a:lstStyle>
          <a:p>
            <a:pPr algn="ctr" eaLnBrk="1" hangingPunct="1">
              <a:buClr>
                <a:schemeClr val="accent1"/>
              </a:buClr>
              <a:buSzPts val="1800"/>
            </a:pPr>
            <a:r>
              <a:rPr altLang="en-US" b="1" baseline="30000" dirty="0" lang="en-US" sz="3600">
                <a:solidFill>
                  <a:srgbClr val="0090DA"/>
                </a:solidFill>
              </a:rPr>
              <a:t>1</a:t>
            </a:r>
            <a:endParaRPr altLang="en-US" dirty="0" lang="en-US" sz="3600">
              <a:solidFill>
                <a:srgbClr val="0090DA"/>
              </a:solidFill>
            </a:endParaRPr>
          </a:p>
        </p:txBody>
      </p:sp>
      <p:sp>
        <p:nvSpPr>
          <p:cNvPr id="57" name="Google Shape;69;p1">
            <a:extLst>
              <a:ext uri="{FF2B5EF4-FFF2-40B4-BE49-F238E27FC236}">
                <a16:creationId xmlns:a16="http://schemas.microsoft.com/office/drawing/2014/main" id="{24A10A6E-67C5-B101-E8E0-AED7939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24" y="6740882"/>
            <a:ext cx="209107" cy="3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1pPr>
            <a:lvl2pPr indent="-228600" marL="9144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2pPr>
            <a:lvl3pPr indent="-342900" marL="13716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3pPr>
            <a:lvl4pPr indent="-342900" marL="18288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4pPr>
            <a:lvl5pPr indent="-342900" marL="22860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5pPr>
            <a:lvl6pPr eaLnBrk="0" fontAlgn="base" hangingPunct="0" indent="-342900" marL="2743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6pPr>
            <a:lvl7pPr eaLnBrk="0" fontAlgn="base" hangingPunct="0" indent="-342900" marL="3200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7pPr>
            <a:lvl8pPr eaLnBrk="0" fontAlgn="base" hangingPunct="0" indent="-342900" marL="36576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8pPr>
            <a:lvl9pPr eaLnBrk="0" fontAlgn="base" hangingPunct="0" indent="-342900" marL="41148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9pPr>
          </a:lstStyle>
          <a:p>
            <a:pPr algn="ctr" eaLnBrk="1" hangingPunct="1">
              <a:buClr>
                <a:schemeClr val="accent1"/>
              </a:buClr>
              <a:buSzPts val="1800"/>
            </a:pPr>
            <a:r>
              <a:rPr altLang="en-US" b="1" baseline="30000" dirty="0" lang="en-US" sz="3600">
                <a:solidFill>
                  <a:srgbClr val="0090DA"/>
                </a:solidFill>
              </a:rPr>
              <a:t>2</a:t>
            </a:r>
            <a:endParaRPr altLang="en-US" dirty="0" lang="en-US" sz="3600">
              <a:solidFill>
                <a:srgbClr val="0090DA"/>
              </a:solidFill>
            </a:endParaRPr>
          </a:p>
        </p:txBody>
      </p:sp>
      <p:sp>
        <p:nvSpPr>
          <p:cNvPr id="58" name="Google Shape;69;p1">
            <a:extLst>
              <a:ext uri="{FF2B5EF4-FFF2-40B4-BE49-F238E27FC236}">
                <a16:creationId xmlns:a16="http://schemas.microsoft.com/office/drawing/2014/main" id="{1C2AF11F-C3FB-7394-DAC1-BE93EF3E0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59" y="7589531"/>
            <a:ext cx="206065" cy="5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1pPr>
            <a:lvl2pPr indent="-228600" marL="9144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2pPr>
            <a:lvl3pPr indent="-342900" marL="13716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3pPr>
            <a:lvl4pPr indent="-342900" marL="18288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4pPr>
            <a:lvl5pPr indent="-342900" marL="2286000"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5pPr>
            <a:lvl6pPr eaLnBrk="0" fontAlgn="base" hangingPunct="0" indent="-342900" marL="2743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6pPr>
            <a:lvl7pPr eaLnBrk="0" fontAlgn="base" hangingPunct="0" indent="-342900" marL="3200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7pPr>
            <a:lvl8pPr eaLnBrk="0" fontAlgn="base" hangingPunct="0" indent="-342900" marL="36576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8pPr>
            <a:lvl9pPr eaLnBrk="0" fontAlgn="base" hangingPunct="0" indent="-342900" marL="41148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charset="0" panose="020B0604020202020204" pitchFamily="34" typeface="Arial"/>
              <a:defRPr sz="1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9pPr>
          </a:lstStyle>
          <a:p>
            <a:pPr algn="ctr" eaLnBrk="1" hangingPunct="1">
              <a:buClr>
                <a:schemeClr val="accent1"/>
              </a:buClr>
              <a:buSzPts val="1800"/>
            </a:pPr>
            <a:r>
              <a:rPr altLang="en-US" b="1" baseline="30000" dirty="0" lang="en-US" sz="3600">
                <a:solidFill>
                  <a:srgbClr val="0090DA"/>
                </a:solidFill>
              </a:rPr>
              <a:t>3</a:t>
            </a:r>
            <a:endParaRPr altLang="en-US" dirty="0" lang="en-US" sz="3600">
              <a:solidFill>
                <a:srgbClr val="0090DA"/>
              </a:solidFill>
            </a:endParaRPr>
          </a:p>
        </p:txBody>
      </p:sp>
      <p:sp>
        <p:nvSpPr>
          <p:cNvPr id="2" name="Text Placeholder 64">
            <a:extLst>
              <a:ext uri="{FF2B5EF4-FFF2-40B4-BE49-F238E27FC236}">
                <a16:creationId xmlns:a16="http://schemas.microsoft.com/office/drawing/2014/main" id="{516D292C-8584-5BE4-1D83-A51B36EA8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69" y="8369209"/>
            <a:ext cx="3430249" cy="5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algn="l" defTabSz="776288" eaLnBrk="0" fontAlgn="base" hangingPunct="0" rtl="0">
              <a:spcBef>
                <a:spcPct val="0"/>
              </a:spcBef>
              <a:spcAft>
                <a:spcPts val="600"/>
              </a:spcAft>
              <a:buFont charset="0" panose="020B0604020202020204" pitchFamily="34" typeface="Arial"/>
              <a:defRPr kern="120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6288" eaLnBrk="0" fontAlgn="base" hangingPunct="0" indent="-115888" marL="115888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6288" eaLnBrk="0" fontAlgn="base" hangingPunct="0" indent="-111125" marL="230188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6288" eaLnBrk="0" fontAlgn="base" hangingPunct="0" indent="-111125" marL="341313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6288" eaLnBrk="0" fontAlgn="base" hangingPunct="0" indent="-115888" marL="457200" rtl="0">
              <a:spcBef>
                <a:spcPts val="2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777240" eaLnBrk="1" hangingPunct="1" indent="-194310" latinLnBrk="0" marL="213741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777240" eaLnBrk="1" hangingPunct="1" indent="-194310" latinLnBrk="0" marL="252603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777240" eaLnBrk="1" hangingPunct="1" indent="-194310" latinLnBrk="0" marL="291465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777240" eaLnBrk="1" hangingPunct="1" indent="-194310" latinLnBrk="0" marL="3303270" rtl="0">
              <a:lnSpc>
                <a:spcPct val="90000"/>
              </a:lnSpc>
              <a:spcBef>
                <a:spcPts val="425"/>
              </a:spcBef>
              <a:buFont charset="0" panose="020B0604020202020204" pitchFamily="34" typeface="Arial"/>
              <a:buChar char="•"/>
              <a:defRPr kern="1200" sz="1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altLang="en-US" dirty="0" lang="en-US" sz="11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The more personal and financial information you </a:t>
            </a:r>
            <a:br>
              <a:rPr altLang="en-US" dirty="0" lang="en-US" sz="11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</a:br>
            <a:r>
              <a:rPr altLang="en-US" dirty="0" lang="en-US" sz="11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add for monitoring, the stronger your protection</a:t>
            </a:r>
            <a:r>
              <a:rPr altLang="en-US" dirty="0" lang="en-US" sz="1100">
                <a:solidFill>
                  <a:srgbClr val="0090DA"/>
                </a:solidFill>
                <a:latin typeface="+mj-lt"/>
              </a:rPr>
              <a:t>.</a:t>
            </a:r>
          </a:p>
        </p:txBody>
      </p:sp>
      <p:grpSp>
        <p:nvGrpSpPr>
          <p:cNvPr id="4" name="Google Shape;405;p8">
            <a:extLst>
              <a:ext uri="{FF2B5EF4-FFF2-40B4-BE49-F238E27FC236}">
                <a16:creationId xmlns:a16="http://schemas.microsoft.com/office/drawing/2014/main" id="{50401033-FD44-7581-234A-BFBA8DB5DCB9}"/>
              </a:ext>
            </a:extLst>
          </p:cNvPr>
          <p:cNvGrpSpPr/>
          <p:nvPr/>
        </p:nvGrpSpPr>
        <p:grpSpPr>
          <a:xfrm>
            <a:off x="367077" y="8398008"/>
            <a:ext cx="220085" cy="367030"/>
            <a:chOff x="499641" y="1833888"/>
            <a:chExt cx="419097" cy="632354"/>
          </a:xfrm>
        </p:grpSpPr>
        <p:sp>
          <p:nvSpPr>
            <p:cNvPr id="7" name="Google Shape;406;p8">
              <a:extLst>
                <a:ext uri="{FF2B5EF4-FFF2-40B4-BE49-F238E27FC236}">
                  <a16:creationId xmlns:a16="http://schemas.microsoft.com/office/drawing/2014/main" id="{9B3AFEA5-3236-1445-1791-66E55F45E4CA}"/>
                </a:ext>
              </a:extLst>
            </p:cNvPr>
            <p:cNvSpPr/>
            <p:nvPr/>
          </p:nvSpPr>
          <p:spPr>
            <a:xfrm>
              <a:off x="569512" y="1833888"/>
              <a:ext cx="279354" cy="316372"/>
            </a:xfrm>
            <a:custGeom>
              <a:avLst/>
              <a:gdLst/>
              <a:ahLst/>
              <a:cxnLst/>
              <a:rect b="b" l="l" r="r" t="t"/>
              <a:pathLst>
                <a:path extrusionOk="0" h="316372" w="279354">
                  <a:moveTo>
                    <a:pt x="139677" y="0"/>
                  </a:moveTo>
                  <a:cubicBezTo>
                    <a:pt x="62520" y="0"/>
                    <a:pt x="0" y="62975"/>
                    <a:pt x="0" y="140588"/>
                  </a:cubicBezTo>
                  <a:lnTo>
                    <a:pt x="0" y="316373"/>
                  </a:lnTo>
                  <a:lnTo>
                    <a:pt x="34936" y="316373"/>
                  </a:lnTo>
                  <a:lnTo>
                    <a:pt x="34936" y="140588"/>
                  </a:lnTo>
                  <a:cubicBezTo>
                    <a:pt x="34936" y="82362"/>
                    <a:pt x="81842" y="35131"/>
                    <a:pt x="139677" y="35131"/>
                  </a:cubicBezTo>
                  <a:cubicBezTo>
                    <a:pt x="197513" y="35131"/>
                    <a:pt x="244419" y="82362"/>
                    <a:pt x="244419" y="140588"/>
                  </a:cubicBezTo>
                  <a:lnTo>
                    <a:pt x="244419" y="316373"/>
                  </a:lnTo>
                  <a:lnTo>
                    <a:pt x="279355" y="316373"/>
                  </a:lnTo>
                  <a:lnTo>
                    <a:pt x="279355" y="140588"/>
                  </a:lnTo>
                  <a:cubicBezTo>
                    <a:pt x="279355" y="62975"/>
                    <a:pt x="216835" y="0"/>
                    <a:pt x="139677" y="0"/>
                  </a:cubicBezTo>
                  <a:close/>
                </a:path>
              </a:pathLst>
            </a:custGeom>
            <a:solidFill>
              <a:srgbClr val="D7D8D6"/>
            </a:solidFill>
            <a:ln>
              <a:noFill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7;p8">
              <a:extLst>
                <a:ext uri="{FF2B5EF4-FFF2-40B4-BE49-F238E27FC236}">
                  <a16:creationId xmlns:a16="http://schemas.microsoft.com/office/drawing/2014/main" id="{392EA434-5D19-FACF-6563-D95ACC42CBAB}"/>
                </a:ext>
              </a:extLst>
            </p:cNvPr>
            <p:cNvSpPr/>
            <p:nvPr/>
          </p:nvSpPr>
          <p:spPr>
            <a:xfrm>
              <a:off x="604447" y="1869018"/>
              <a:ext cx="209613" cy="281241"/>
            </a:xfrm>
            <a:custGeom>
              <a:avLst/>
              <a:gdLst/>
              <a:ahLst/>
              <a:cxnLst/>
              <a:rect b="b" l="l" r="r" t="t"/>
              <a:pathLst>
                <a:path extrusionOk="0" h="281241" w="209613">
                  <a:moveTo>
                    <a:pt x="104742" y="0"/>
                  </a:moveTo>
                  <a:cubicBezTo>
                    <a:pt x="46906" y="0"/>
                    <a:pt x="0" y="47231"/>
                    <a:pt x="0" y="105458"/>
                  </a:cubicBezTo>
                  <a:lnTo>
                    <a:pt x="0" y="281242"/>
                  </a:lnTo>
                  <a:lnTo>
                    <a:pt x="34936" y="281242"/>
                  </a:lnTo>
                  <a:lnTo>
                    <a:pt x="34936" y="105458"/>
                  </a:lnTo>
                  <a:cubicBezTo>
                    <a:pt x="34936" y="66618"/>
                    <a:pt x="66228" y="35131"/>
                    <a:pt x="104807" y="35131"/>
                  </a:cubicBezTo>
                  <a:cubicBezTo>
                    <a:pt x="143386" y="35131"/>
                    <a:pt x="174678" y="66618"/>
                    <a:pt x="174678" y="105458"/>
                  </a:cubicBezTo>
                  <a:lnTo>
                    <a:pt x="174678" y="281242"/>
                  </a:lnTo>
                  <a:lnTo>
                    <a:pt x="209614" y="281242"/>
                  </a:lnTo>
                  <a:lnTo>
                    <a:pt x="209614" y="105458"/>
                  </a:lnTo>
                  <a:cubicBezTo>
                    <a:pt x="209484" y="47231"/>
                    <a:pt x="162578" y="0"/>
                    <a:pt x="104742" y="0"/>
                  </a:cubicBezTo>
                  <a:close/>
                </a:path>
              </a:pathLst>
            </a:custGeom>
            <a:solidFill>
              <a:srgbClr val="A4A7A9"/>
            </a:solidFill>
            <a:ln>
              <a:noFill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08;p8">
              <a:extLst>
                <a:ext uri="{FF2B5EF4-FFF2-40B4-BE49-F238E27FC236}">
                  <a16:creationId xmlns:a16="http://schemas.microsoft.com/office/drawing/2014/main" id="{A30D1066-19C4-B180-17DB-1DC3872E06A4}"/>
                </a:ext>
              </a:extLst>
            </p:cNvPr>
            <p:cNvSpPr/>
            <p:nvPr/>
          </p:nvSpPr>
          <p:spPr>
            <a:xfrm>
              <a:off x="499641" y="2115129"/>
              <a:ext cx="419097" cy="351113"/>
            </a:xfrm>
            <a:custGeom>
              <a:avLst/>
              <a:gdLst/>
              <a:ahLst/>
              <a:cxnLst/>
              <a:rect b="b" l="l" r="r" t="t"/>
              <a:pathLst>
                <a:path extrusionOk="0" h="351113" w="419097">
                  <a:moveTo>
                    <a:pt x="349747" y="351113"/>
                  </a:moveTo>
                  <a:lnTo>
                    <a:pt x="69351" y="351113"/>
                  </a:lnTo>
                  <a:cubicBezTo>
                    <a:pt x="31032" y="351113"/>
                    <a:pt x="0" y="320081"/>
                    <a:pt x="0" y="281762"/>
                  </a:cubicBezTo>
                  <a:lnTo>
                    <a:pt x="0" y="69351"/>
                  </a:lnTo>
                  <a:cubicBezTo>
                    <a:pt x="0" y="31032"/>
                    <a:pt x="31032" y="0"/>
                    <a:pt x="69351" y="0"/>
                  </a:cubicBezTo>
                  <a:lnTo>
                    <a:pt x="349747" y="0"/>
                  </a:lnTo>
                  <a:cubicBezTo>
                    <a:pt x="388065" y="0"/>
                    <a:pt x="419097" y="31032"/>
                    <a:pt x="419097" y="69351"/>
                  </a:cubicBezTo>
                  <a:lnTo>
                    <a:pt x="419097" y="281827"/>
                  </a:lnTo>
                  <a:cubicBezTo>
                    <a:pt x="419097" y="320081"/>
                    <a:pt x="388065" y="351113"/>
                    <a:pt x="349747" y="351113"/>
                  </a:cubicBezTo>
                  <a:close/>
                </a:path>
              </a:pathLst>
            </a:custGeom>
            <a:solidFill>
              <a:srgbClr val="0061A0"/>
            </a:solidFill>
            <a:ln>
              <a:noFill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09;p8">
              <a:extLst>
                <a:ext uri="{FF2B5EF4-FFF2-40B4-BE49-F238E27FC236}">
                  <a16:creationId xmlns:a16="http://schemas.microsoft.com/office/drawing/2014/main" id="{0333B291-6EE9-C6F1-6D49-CD840A9815ED}"/>
                </a:ext>
              </a:extLst>
            </p:cNvPr>
            <p:cNvSpPr/>
            <p:nvPr/>
          </p:nvSpPr>
          <p:spPr>
            <a:xfrm>
              <a:off x="655387" y="2203022"/>
              <a:ext cx="107604" cy="175784"/>
            </a:xfrm>
            <a:custGeom>
              <a:avLst/>
              <a:gdLst/>
              <a:ahLst/>
              <a:cxnLst/>
              <a:rect b="b" l="l" r="r" t="t"/>
              <a:pathLst>
                <a:path extrusionOk="0" h="175784" w="107604">
                  <a:moveTo>
                    <a:pt x="107604" y="54193"/>
                  </a:moveTo>
                  <a:cubicBezTo>
                    <a:pt x="107604" y="24266"/>
                    <a:pt x="83533" y="0"/>
                    <a:pt x="53802" y="0"/>
                  </a:cubicBezTo>
                  <a:cubicBezTo>
                    <a:pt x="24071" y="0"/>
                    <a:pt x="0" y="24266"/>
                    <a:pt x="0" y="54193"/>
                  </a:cubicBezTo>
                  <a:cubicBezTo>
                    <a:pt x="0" y="76702"/>
                    <a:pt x="13662" y="96024"/>
                    <a:pt x="33114" y="104222"/>
                  </a:cubicBezTo>
                  <a:lnTo>
                    <a:pt x="18932" y="175784"/>
                  </a:lnTo>
                  <a:lnTo>
                    <a:pt x="88803" y="175784"/>
                  </a:lnTo>
                  <a:lnTo>
                    <a:pt x="74620" y="104222"/>
                  </a:lnTo>
                  <a:cubicBezTo>
                    <a:pt x="93942" y="96024"/>
                    <a:pt x="107604" y="76702"/>
                    <a:pt x="107604" y="54193"/>
                  </a:cubicBezTo>
                  <a:close/>
                </a:path>
              </a:pathLst>
            </a:custGeom>
            <a:solidFill>
              <a:srgbClr val="A4CE4E"/>
            </a:solidFill>
            <a:ln>
              <a:noFill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name="ADMASTER-STAMP!L4549168[exp0727][All States and][PR, MP, VI, GU, DC]" id="17"/>
          <p:cNvSpPr txBox="true"/>
          <p:nvPr/>
        </p:nvSpPr>
        <p:spPr>
          <a:xfrm>
            <a:off x="457200" y="9753600"/>
            <a:ext cx="3810000" cy="124142"/>
          </a:xfrm>
          <a:prstGeom prst="rect">
            <a:avLst/>
          </a:prstGeom>
        </p:spPr>
        <p:txBody>
          <a:bodyPr anchor="t" rtlCol="false" tIns="0" lIns="0" bIns="0" rIns="0" anchorCtr="false">
            <a:noAutofit/>
          </a:bodyPr>
          <a:lstStyle/>
          <a:p>
            <a:pPr algn="l">
              <a:defRPr/>
            </a:pPr>
            <a:r>
              <a:rPr lang="en-US" sz="600" b="false" i="false">
                <a:solidFill>
                  <a:srgbClr val="000000"/>
                </a:solidFill>
                <a:latin typeface="Courier"/>
              </a:rPr>
              <a:t>L4549168[exp0727][All States and][PR, MP, VI, GU, DC]</a:t>
            </a:r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oduct Overview Slipsheet">
  <a:themeElements>
    <a:clrScheme name="ML 2021">
      <a:dk1>
        <a:sysClr val="windowText" lastClr="000000"/>
      </a:dk1>
      <a:lt1>
        <a:sysClr val="window" lastClr="FFFFFF"/>
      </a:lt1>
      <a:dk2>
        <a:srgbClr val="A7A8AA"/>
      </a:dk2>
      <a:lt2>
        <a:srgbClr val="D9D9D6"/>
      </a:lt2>
      <a:accent1>
        <a:srgbClr val="0090DA"/>
      </a:accent1>
      <a:accent2>
        <a:srgbClr val="A4CE4E"/>
      </a:accent2>
      <a:accent3>
        <a:srgbClr val="00ACA0"/>
      </a:accent3>
      <a:accent4>
        <a:srgbClr val="0061A0"/>
      </a:accent4>
      <a:accent5>
        <a:srgbClr val="5F259F"/>
      </a:accent5>
      <a:accent6>
        <a:srgbClr val="DB0A5B"/>
      </a:accent6>
      <a:hlink>
        <a:srgbClr val="0061A0"/>
      </a:hlink>
      <a:folHlink>
        <a:srgbClr val="A7A8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3D2980111BD48BB8BA3140BB5B890" ma:contentTypeVersion="16" ma:contentTypeDescription="Create a new document." ma:contentTypeScope="" ma:versionID="957cfef774e9c6aba8001775c578adaa">
  <xsd:schema xmlns:xsd="http://www.w3.org/2001/XMLSchema" xmlns:xs="http://www.w3.org/2001/XMLSchema" xmlns:p="http://schemas.microsoft.com/office/2006/metadata/properties" xmlns:ns2="9cdc58fe-a556-4874-96c6-691234251148" xmlns:ns3="5eacba6f-7267-46fd-9f3b-0cb0a8be5eda" targetNamespace="http://schemas.microsoft.com/office/2006/metadata/properties" ma:root="true" ma:fieldsID="a67b74bbf9553f431853614e1fac6032" ns2:_="" ns3:_="">
    <xsd:import namespace="9cdc58fe-a556-4874-96c6-691234251148"/>
    <xsd:import namespace="5eacba6f-7267-46fd-9f3b-0cb0a8be5e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c58fe-a556-4874-96c6-691234251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5af0f96-557c-40e5-b74f-4de88d247c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cba6f-7267-46fd-9f3b-0cb0a8be5ed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dc58fe-a556-4874-96c6-6912342511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30F196-012A-40AC-94AA-AE3DAD7D6A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dc58fe-a556-4874-96c6-691234251148"/>
    <ds:schemaRef ds:uri="5eacba6f-7267-46fd-9f3b-0cb0a8be5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8A99D2-2FC2-4DC8-A38B-A0A457CF12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990AE5-BF9C-4CCB-B45D-65DDF7B64CA3}">
  <ds:schemaRefs>
    <ds:schemaRef ds:uri="d18c1617-1ac8-4b22-9cef-b2ac240d88cb"/>
    <ds:schemaRef ds:uri="http://purl.org/dc/dcmitype/"/>
    <ds:schemaRef ds:uri="http://purl.org/dc/elements/1.1/"/>
    <ds:schemaRef ds:uri="62337cb1-c48c-4064-a658-d30ef29fd989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e68b112-ecba-43bf-a79d-71f8ef3b9ca4"/>
    <ds:schemaRef ds:uri="http://schemas.microsoft.com/office/2006/metadata/properties"/>
    <ds:schemaRef ds:uri="http://www.w3.org/XML/1998/namespace"/>
    <ds:schemaRef ds:uri="9cdc58fe-a556-4874-96c6-6912342511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2580</TotalTime>
  <Words>258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Helvetica</vt:lpstr>
      <vt:lpstr>Product Overview Slipsheet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2021-03-15T20:34:38Z</dcterms:created>
  <dc:creator>Lynn Butler Bradford</dc:creator>
  <cp:lastModifiedBy>Kanwar, Jaimie</cp:lastModifiedBy>
  <dcterms:modified xsi:type="dcterms:W3CDTF">2025-07-01T17:46:59Z</dcterms:modified>
  <cp:revision>140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B2562677-76A6-4BB6-AA93-B7AAE1DB77A4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0x010100B533D2980111BD48BB8BA3140BB5B890</vt:lpwstr>
  </property>
  <property fmtid="{D5CDD505-2E9C-101B-9397-08002B2CF9AE}" pid="5" name="pc3a60732cff4bd6a1032848edf6a57b">
    <vt:lpwstr/>
  </property>
  <property fmtid="{D5CDD505-2E9C-101B-9397-08002B2CF9AE}" pid="6" name="TaxKeywordTaxHTField">
    <vt:lpwstr/>
  </property>
  <property fmtid="{D5CDD505-2E9C-101B-9397-08002B2CF9AE}" pid="7" name="aa413b61045448e6bc230aa29a84eb0b">
    <vt:lpwstr/>
  </property>
  <property fmtid="{D5CDD505-2E9C-101B-9397-08002B2CF9AE}" pid="8" name="hae69c9a3b974f6ea09ed5059cd93782">
    <vt:lpwstr/>
  </property>
  <property fmtid="{D5CDD505-2E9C-101B-9397-08002B2CF9AE}" pid="9" name="o2a67a7f239d463099c84f831d9f71a7">
    <vt:lpwstr/>
  </property>
  <property fmtid="{D5CDD505-2E9C-101B-9397-08002B2CF9AE}" pid="10" name="TaxCatchAll">
    <vt:lpwstr/>
  </property>
  <property fmtid="{D5CDD505-2E9C-101B-9397-08002B2CF9AE}" pid="11" name="ML_LineOfBusiness">
    <vt:lpwstr/>
  </property>
  <property fmtid="{D5CDD505-2E9C-101B-9397-08002B2CF9AE}" pid="12" name="TaxKeyword">
    <vt:lpwstr/>
  </property>
  <property fmtid="{D5CDD505-2E9C-101B-9397-08002B2CF9AE}" pid="13" name="ML_Roles">
    <vt:lpwstr/>
  </property>
  <property fmtid="{D5CDD505-2E9C-101B-9397-08002B2CF9AE}" pid="14" name="ML_OfficeLocation">
    <vt:lpwstr/>
  </property>
  <property fmtid="{D5CDD505-2E9C-101B-9397-08002B2CF9AE}" pid="15" name="ML_Geography">
    <vt:lpwstr/>
  </property>
  <property fmtid="{D5CDD505-2E9C-101B-9397-08002B2CF9AE}" pid="16" name="MediaServiceImageTags">
    <vt:lpwstr/>
  </property>
</Properties>
</file>