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147376249" r:id="rId2"/>
    <p:sldId id="2147376251" r:id="rId3"/>
    <p:sldId id="2147376250" r:id="rId4"/>
    <p:sldId id="3652" r:id="rId5"/>
    <p:sldId id="3657" r:id="rId6"/>
    <p:sldId id="3660" r:id="rId7"/>
    <p:sldId id="544" r:id="rId8"/>
    <p:sldId id="3622" r:id="rId9"/>
    <p:sldId id="2147376252" r:id="rId10"/>
    <p:sldId id="3656" r:id="rId11"/>
    <p:sldId id="3662" r:id="rId12"/>
  </p:sldIdLst>
  <p:sldSz cx="12192000" cy="6858000"/>
  <p:notesSz cx="6858000" cy="9144000"/>
  <p:embeddedFontLst>
    <p:embeddedFont>
      <p:font typeface="Aptos Mono" panose="020B0009020202020204" pitchFamily="49" charset="0"/>
      <p:regular r:id="rId15"/>
      <p:bold r:id="rId16"/>
      <p:italic r:id="rId17"/>
      <p:boldItalic r:id="rId18"/>
    </p:embeddedFont>
    <p:embeddedFont>
      <p:font typeface="Aptos SemiBold" panose="020B0004020202020204" pitchFamily="34" charset="0"/>
      <p:bold r:id="rId19"/>
      <p:boldItalic r:id="rId20"/>
    </p:embeddedFont>
    <p:embeddedFont>
      <p:font typeface="Aptos Serif" panose="02020604070405020304" pitchFamily="18" charset="0"/>
      <p:regular r:id="rId21"/>
      <p:bold r:id="rId22"/>
      <p:italic r:id="rId23"/>
      <p:boldItalic r:id="rId24"/>
    </p:embeddedFont>
    <p:embeddedFont>
      <p:font typeface="Figtree" pitchFamily="2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8E4D7EF-EB21-4C9C-8F28-D28302CE4CCE}">
          <p14:sldIdLst>
            <p14:sldId id="2147376249"/>
          </p14:sldIdLst>
        </p14:section>
        <p14:section name="Case Study Slides" id="{A483B62D-A072-431D-888C-153D0D526103}">
          <p14:sldIdLst>
            <p14:sldId id="2147376251"/>
            <p14:sldId id="2147376250"/>
            <p14:sldId id="3652"/>
            <p14:sldId id="3657"/>
            <p14:sldId id="3660"/>
            <p14:sldId id="544"/>
            <p14:sldId id="3622"/>
            <p14:sldId id="2147376252"/>
            <p14:sldId id="3656"/>
            <p14:sldId id="36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1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1660"/>
    <a:srgbClr val="005D64"/>
    <a:srgbClr val="008891"/>
    <a:srgbClr val="008F9A"/>
    <a:srgbClr val="9A56D2"/>
    <a:srgbClr val="53217B"/>
    <a:srgbClr val="F2F2F2"/>
    <a:srgbClr val="009DC8"/>
    <a:srgbClr val="008DB4"/>
    <a:srgbClr val="00B1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D715B3-7549-466E-97D5-4F2BF0EAB5BC}" v="1" dt="2025-04-23T09:53:36.6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1836" y="564"/>
      </p:cViewPr>
      <p:guideLst>
        <p:guide orient="horz" pos="2160"/>
        <p:guide pos="3840"/>
        <p:guide orient="horz" pos="41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i Dave" userId="1aee5c9b116c9775" providerId="LiveId" clId="{290E9C67-407E-4A9B-ABE6-C30D51C2CEE5}"/>
    <pc:docChg chg="undo redo custSel addSld delSld modSld sldOrd addMainMaster delMainMaster modMainMaster addSection modSection">
      <pc:chgData name="Mansi Dave" userId="1aee5c9b116c9775" providerId="LiveId" clId="{290E9C67-407E-4A9B-ABE6-C30D51C2CEE5}" dt="2023-10-06T14:25:33.524" v="1517"/>
      <pc:docMkLst>
        <pc:docMk/>
      </pc:docMkLst>
      <pc:sldChg chg="modSp del mod">
        <pc:chgData name="Mansi Dave" userId="1aee5c9b116c9775" providerId="LiveId" clId="{290E9C67-407E-4A9B-ABE6-C30D51C2CEE5}" dt="2023-10-05T13:43:55.633" v="4" actId="2696"/>
        <pc:sldMkLst>
          <pc:docMk/>
          <pc:sldMk cId="779961210" sldId="256"/>
        </pc:sldMkLst>
      </pc:sldChg>
      <pc:sldChg chg="del">
        <pc:chgData name="Mansi Dave" userId="1aee5c9b116c9775" providerId="LiveId" clId="{290E9C67-407E-4A9B-ABE6-C30D51C2CEE5}" dt="2023-10-05T13:43:45.846" v="1" actId="47"/>
        <pc:sldMkLst>
          <pc:docMk/>
          <pc:sldMk cId="176855293" sldId="257"/>
        </pc:sldMkLst>
      </pc:sldChg>
      <pc:sldChg chg="del">
        <pc:chgData name="Mansi Dave" userId="1aee5c9b116c9775" providerId="LiveId" clId="{290E9C67-407E-4A9B-ABE6-C30D51C2CEE5}" dt="2023-10-05T13:43:45.846" v="1" actId="47"/>
        <pc:sldMkLst>
          <pc:docMk/>
          <pc:sldMk cId="1066933412" sldId="280"/>
        </pc:sldMkLst>
      </pc:sldChg>
      <pc:sldChg chg="del">
        <pc:chgData name="Mansi Dave" userId="1aee5c9b116c9775" providerId="LiveId" clId="{290E9C67-407E-4A9B-ABE6-C30D51C2CEE5}" dt="2023-10-05T13:43:41.239" v="0" actId="47"/>
        <pc:sldMkLst>
          <pc:docMk/>
          <pc:sldMk cId="3589543713" sldId="283"/>
        </pc:sldMkLst>
      </pc:sldChg>
      <pc:sldChg chg="del">
        <pc:chgData name="Mansi Dave" userId="1aee5c9b116c9775" providerId="LiveId" clId="{290E9C67-407E-4A9B-ABE6-C30D51C2CEE5}" dt="2023-10-05T13:43:45.846" v="1" actId="47"/>
        <pc:sldMkLst>
          <pc:docMk/>
          <pc:sldMk cId="2958384632" sldId="288"/>
        </pc:sldMkLst>
      </pc:sldChg>
      <pc:sldChg chg="del">
        <pc:chgData name="Mansi Dave" userId="1aee5c9b116c9775" providerId="LiveId" clId="{290E9C67-407E-4A9B-ABE6-C30D51C2CEE5}" dt="2023-10-05T13:43:45.846" v="1" actId="47"/>
        <pc:sldMkLst>
          <pc:docMk/>
          <pc:sldMk cId="1143585215" sldId="342"/>
        </pc:sldMkLst>
      </pc:sldChg>
      <pc:sldChg chg="del">
        <pc:chgData name="Mansi Dave" userId="1aee5c9b116c9775" providerId="LiveId" clId="{290E9C67-407E-4A9B-ABE6-C30D51C2CEE5}" dt="2023-10-05T13:43:45.846" v="1" actId="47"/>
        <pc:sldMkLst>
          <pc:docMk/>
          <pc:sldMk cId="449945329" sldId="344"/>
        </pc:sldMkLst>
      </pc:sldChg>
      <pc:sldChg chg="del">
        <pc:chgData name="Mansi Dave" userId="1aee5c9b116c9775" providerId="LiveId" clId="{290E9C67-407E-4A9B-ABE6-C30D51C2CEE5}" dt="2023-10-05T13:43:45.846" v="1" actId="47"/>
        <pc:sldMkLst>
          <pc:docMk/>
          <pc:sldMk cId="1050014012" sldId="515"/>
        </pc:sldMkLst>
      </pc:sldChg>
      <pc:sldChg chg="del">
        <pc:chgData name="Mansi Dave" userId="1aee5c9b116c9775" providerId="LiveId" clId="{290E9C67-407E-4A9B-ABE6-C30D51C2CEE5}" dt="2023-10-05T13:43:45.846" v="1" actId="47"/>
        <pc:sldMkLst>
          <pc:docMk/>
          <pc:sldMk cId="1923251669" sldId="541"/>
        </pc:sldMkLst>
      </pc:sldChg>
      <pc:sldChg chg="addSp delSp modSp mod ord modClrScheme chgLayout">
        <pc:chgData name="Mansi Dave" userId="1aee5c9b116c9775" providerId="LiveId" clId="{290E9C67-407E-4A9B-ABE6-C30D51C2CEE5}" dt="2023-10-06T10:46:15.047" v="1512"/>
        <pc:sldMkLst>
          <pc:docMk/>
          <pc:sldMk cId="2457575587" sldId="544"/>
        </pc:sldMkLst>
      </pc:sldChg>
      <pc:sldChg chg="addSp delSp modSp mod modClrScheme chgLayout">
        <pc:chgData name="Mansi Dave" userId="1aee5c9b116c9775" providerId="LiveId" clId="{290E9C67-407E-4A9B-ABE6-C30D51C2CEE5}" dt="2023-10-06T08:51:31.608" v="1240" actId="6559"/>
        <pc:sldMkLst>
          <pc:docMk/>
          <pc:sldMk cId="2781781184" sldId="3622"/>
        </pc:sldMkLst>
      </pc:sldChg>
      <pc:sldChg chg="del">
        <pc:chgData name="Mansi Dave" userId="1aee5c9b116c9775" providerId="LiveId" clId="{290E9C67-407E-4A9B-ABE6-C30D51C2CEE5}" dt="2023-10-05T13:43:45.846" v="1" actId="47"/>
        <pc:sldMkLst>
          <pc:docMk/>
          <pc:sldMk cId="2617654859" sldId="3651"/>
        </pc:sldMkLst>
      </pc:sldChg>
      <pc:sldChg chg="addSp delSp modSp mod ord">
        <pc:chgData name="Mansi Dave" userId="1aee5c9b116c9775" providerId="LiveId" clId="{290E9C67-407E-4A9B-ABE6-C30D51C2CEE5}" dt="2023-10-06T09:10:18.246" v="1336" actId="20577"/>
        <pc:sldMkLst>
          <pc:docMk/>
          <pc:sldMk cId="3688154285" sldId="3652"/>
        </pc:sldMkLst>
      </pc:sldChg>
      <pc:sldChg chg="del">
        <pc:chgData name="Mansi Dave" userId="1aee5c9b116c9775" providerId="LiveId" clId="{290E9C67-407E-4A9B-ABE6-C30D51C2CEE5}" dt="2023-10-05T14:27:05.777" v="368" actId="47"/>
        <pc:sldMkLst>
          <pc:docMk/>
          <pc:sldMk cId="1688973051" sldId="3653"/>
        </pc:sldMkLst>
      </pc:sldChg>
      <pc:sldChg chg="del">
        <pc:chgData name="Mansi Dave" userId="1aee5c9b116c9775" providerId="LiveId" clId="{290E9C67-407E-4A9B-ABE6-C30D51C2CEE5}" dt="2023-10-05T13:43:45.846" v="1" actId="47"/>
        <pc:sldMkLst>
          <pc:docMk/>
          <pc:sldMk cId="3412231523" sldId="3654"/>
        </pc:sldMkLst>
      </pc:sldChg>
      <pc:sldChg chg="del">
        <pc:chgData name="Mansi Dave" userId="1aee5c9b116c9775" providerId="LiveId" clId="{290E9C67-407E-4A9B-ABE6-C30D51C2CEE5}" dt="2023-10-05T13:43:41.239" v="0" actId="47"/>
        <pc:sldMkLst>
          <pc:docMk/>
          <pc:sldMk cId="2528070485" sldId="3655"/>
        </pc:sldMkLst>
      </pc:sldChg>
      <pc:sldChg chg="addSp delSp modSp mod modClrScheme chgLayout">
        <pc:chgData name="Mansi Dave" userId="1aee5c9b116c9775" providerId="LiveId" clId="{290E9C67-407E-4A9B-ABE6-C30D51C2CEE5}" dt="2023-10-06T08:53:06.832" v="1246" actId="14100"/>
        <pc:sldMkLst>
          <pc:docMk/>
          <pc:sldMk cId="715657353" sldId="3656"/>
        </pc:sldMkLst>
      </pc:sldChg>
      <pc:sldChg chg="addSp delSp modSp mod modClrScheme chgLayout">
        <pc:chgData name="Mansi Dave" userId="1aee5c9b116c9775" providerId="LiveId" clId="{290E9C67-407E-4A9B-ABE6-C30D51C2CEE5}" dt="2023-10-06T10:45:58.349" v="1510" actId="18131"/>
        <pc:sldMkLst>
          <pc:docMk/>
          <pc:sldMk cId="3415743495" sldId="3657"/>
        </pc:sldMkLst>
      </pc:sldChg>
      <pc:sldChg chg="del">
        <pc:chgData name="Mansi Dave" userId="1aee5c9b116c9775" providerId="LiveId" clId="{290E9C67-407E-4A9B-ABE6-C30D51C2CEE5}" dt="2023-10-05T14:30:35.526" v="404" actId="47"/>
        <pc:sldMkLst>
          <pc:docMk/>
          <pc:sldMk cId="2218623491" sldId="3658"/>
        </pc:sldMkLst>
      </pc:sldChg>
      <pc:sldChg chg="modSp del mod modClrScheme chgLayout">
        <pc:chgData name="Mansi Dave" userId="1aee5c9b116c9775" providerId="LiveId" clId="{290E9C67-407E-4A9B-ABE6-C30D51C2CEE5}" dt="2023-10-05T14:29:22.290" v="389" actId="47"/>
        <pc:sldMkLst>
          <pc:docMk/>
          <pc:sldMk cId="111766135" sldId="3659"/>
        </pc:sldMkLst>
      </pc:sldChg>
      <pc:sldChg chg="addSp delSp modSp mod modClrScheme chgLayout">
        <pc:chgData name="Mansi Dave" userId="1aee5c9b116c9775" providerId="LiveId" clId="{290E9C67-407E-4A9B-ABE6-C30D51C2CEE5}" dt="2023-10-06T08:55:05.877" v="1315" actId="20577"/>
        <pc:sldMkLst>
          <pc:docMk/>
          <pc:sldMk cId="1616130538" sldId="3660"/>
        </pc:sldMkLst>
      </pc:sldChg>
      <pc:sldChg chg="modSp del mod">
        <pc:chgData name="Mansi Dave" userId="1aee5c9b116c9775" providerId="LiveId" clId="{290E9C67-407E-4A9B-ABE6-C30D51C2CEE5}" dt="2023-10-05T14:07:17.565" v="69" actId="47"/>
        <pc:sldMkLst>
          <pc:docMk/>
          <pc:sldMk cId="3537678780" sldId="3661"/>
        </pc:sldMkLst>
      </pc:sldChg>
      <pc:sldChg chg="delSp modSp mod modClrScheme chgLayout">
        <pc:chgData name="Mansi Dave" userId="1aee5c9b116c9775" providerId="LiveId" clId="{290E9C67-407E-4A9B-ABE6-C30D51C2CEE5}" dt="2023-10-06T09:13:58.522" v="1374" actId="20577"/>
        <pc:sldMkLst>
          <pc:docMk/>
          <pc:sldMk cId="31549191" sldId="3662"/>
        </pc:sldMkLst>
      </pc:sldChg>
      <pc:sldChg chg="modSp add mod modClrScheme chgLayout">
        <pc:chgData name="Mansi Dave" userId="1aee5c9b116c9775" providerId="LiveId" clId="{290E9C67-407E-4A9B-ABE6-C30D51C2CEE5}" dt="2023-10-06T14:25:33.524" v="1517"/>
        <pc:sldMkLst>
          <pc:docMk/>
          <pc:sldMk cId="3696201086" sldId="2147376249"/>
        </pc:sldMkLst>
      </pc:sldChg>
      <pc:sldChg chg="addSp delSp modSp add mod">
        <pc:chgData name="Mansi Dave" userId="1aee5c9b116c9775" providerId="LiveId" clId="{290E9C67-407E-4A9B-ABE6-C30D51C2CEE5}" dt="2023-10-05T15:52:29.543" v="1008"/>
        <pc:sldMkLst>
          <pc:docMk/>
          <pc:sldMk cId="2855602951" sldId="2147376250"/>
        </pc:sldMkLst>
      </pc:sldChg>
      <pc:sldChg chg="addSp delSp modSp add mod">
        <pc:chgData name="Mansi Dave" userId="1aee5c9b116c9775" providerId="LiveId" clId="{290E9C67-407E-4A9B-ABE6-C30D51C2CEE5}" dt="2023-10-05T16:16:17.757" v="1093" actId="1076"/>
        <pc:sldMkLst>
          <pc:docMk/>
          <pc:sldMk cId="647077243" sldId="2147376251"/>
        </pc:sldMkLst>
      </pc:sldChg>
      <pc:sldChg chg="addSp delSp modSp add mod ord">
        <pc:chgData name="Mansi Dave" userId="1aee5c9b116c9775" providerId="LiveId" clId="{290E9C67-407E-4A9B-ABE6-C30D51C2CEE5}" dt="2023-10-06T09:19:08.175" v="1488" actId="478"/>
        <pc:sldMkLst>
          <pc:docMk/>
          <pc:sldMk cId="1627033235" sldId="2147376252"/>
        </pc:sldMkLst>
      </pc:sldChg>
      <pc:sldMasterChg chg="addSp delSp modSp mod delSldLayout modSldLayout sldLayoutOrd">
        <pc:chgData name="Mansi Dave" userId="1aee5c9b116c9775" providerId="LiveId" clId="{290E9C67-407E-4A9B-ABE6-C30D51C2CEE5}" dt="2023-10-06T09:21:47.068" v="1492"/>
        <pc:sldMasterMkLst>
          <pc:docMk/>
          <pc:sldMasterMk cId="2703881660" sldId="2147483648"/>
        </pc:sldMasterMkLst>
        <pc:sldLayoutChg chg="del">
          <pc:chgData name="Mansi Dave" userId="1aee5c9b116c9775" providerId="LiveId" clId="{290E9C67-407E-4A9B-ABE6-C30D51C2CEE5}" dt="2023-10-05T16:26:30.440" v="1130" actId="2696"/>
          <pc:sldLayoutMkLst>
            <pc:docMk/>
            <pc:sldMasterMk cId="2703881660" sldId="2147483648"/>
            <pc:sldLayoutMk cId="1724862179" sldId="2147483649"/>
          </pc:sldLayoutMkLst>
        </pc:sldLayoutChg>
        <pc:sldLayoutChg chg="del">
          <pc:chgData name="Mansi Dave" userId="1aee5c9b116c9775" providerId="LiveId" clId="{290E9C67-407E-4A9B-ABE6-C30D51C2CEE5}" dt="2023-10-05T16:26:22.439" v="1129" actId="2696"/>
          <pc:sldLayoutMkLst>
            <pc:docMk/>
            <pc:sldMasterMk cId="2703881660" sldId="2147483648"/>
            <pc:sldLayoutMk cId="4111428416" sldId="2147483650"/>
          </pc:sldLayoutMkLst>
        </pc:sldLayoutChg>
        <pc:sldLayoutChg chg="del">
          <pc:chgData name="Mansi Dave" userId="1aee5c9b116c9775" providerId="LiveId" clId="{290E9C67-407E-4A9B-ABE6-C30D51C2CEE5}" dt="2023-10-05T14:31:59.965" v="407" actId="2696"/>
          <pc:sldLayoutMkLst>
            <pc:docMk/>
            <pc:sldMasterMk cId="2703881660" sldId="2147483648"/>
            <pc:sldLayoutMk cId="2513703825" sldId="2147483651"/>
          </pc:sldLayoutMkLst>
        </pc:sldLayoutChg>
        <pc:sldLayoutChg chg="del">
          <pc:chgData name="Mansi Dave" userId="1aee5c9b116c9775" providerId="LiveId" clId="{290E9C67-407E-4A9B-ABE6-C30D51C2CEE5}" dt="2023-10-05T14:31:57.599" v="406" actId="2696"/>
          <pc:sldLayoutMkLst>
            <pc:docMk/>
            <pc:sldMasterMk cId="2703881660" sldId="2147483648"/>
            <pc:sldLayoutMk cId="1213089174" sldId="2147483652"/>
          </pc:sldLayoutMkLst>
        </pc:sldLayoutChg>
        <pc:sldLayoutChg chg="del">
          <pc:chgData name="Mansi Dave" userId="1aee5c9b116c9775" providerId="LiveId" clId="{290E9C67-407E-4A9B-ABE6-C30D51C2CEE5}" dt="2023-10-05T14:31:55.985" v="405" actId="2696"/>
          <pc:sldLayoutMkLst>
            <pc:docMk/>
            <pc:sldMasterMk cId="2703881660" sldId="2147483648"/>
            <pc:sldLayoutMk cId="4264592289" sldId="2147483653"/>
          </pc:sldLayoutMkLst>
        </pc:sldLayoutChg>
        <pc:sldLayoutChg chg="del">
          <pc:chgData name="Mansi Dave" userId="1aee5c9b116c9775" providerId="LiveId" clId="{290E9C67-407E-4A9B-ABE6-C30D51C2CEE5}" dt="2023-10-05T16:24:27.852" v="1121" actId="2696"/>
          <pc:sldLayoutMkLst>
            <pc:docMk/>
            <pc:sldMasterMk cId="2703881660" sldId="2147483648"/>
            <pc:sldLayoutMk cId="1543517851" sldId="2147483654"/>
          </pc:sldLayoutMkLst>
        </pc:sldLayoutChg>
        <pc:sldLayoutChg chg="del">
          <pc:chgData name="Mansi Dave" userId="1aee5c9b116c9775" providerId="LiveId" clId="{290E9C67-407E-4A9B-ABE6-C30D51C2CEE5}" dt="2023-10-05T16:24:01.067" v="1117" actId="2696"/>
          <pc:sldLayoutMkLst>
            <pc:docMk/>
            <pc:sldMasterMk cId="2703881660" sldId="2147483648"/>
            <pc:sldLayoutMk cId="4175144138" sldId="2147483655"/>
          </pc:sldLayoutMkLst>
        </pc:sldLayoutChg>
        <pc:sldLayoutChg chg="del">
          <pc:chgData name="Mansi Dave" userId="1aee5c9b116c9775" providerId="LiveId" clId="{290E9C67-407E-4A9B-ABE6-C30D51C2CEE5}" dt="2023-10-05T14:32:03.431" v="408" actId="2696"/>
          <pc:sldLayoutMkLst>
            <pc:docMk/>
            <pc:sldMasterMk cId="2703881660" sldId="2147483648"/>
            <pc:sldLayoutMk cId="1266111717" sldId="2147483656"/>
          </pc:sldLayoutMkLst>
        </pc:sldLayoutChg>
        <pc:sldLayoutChg chg="del">
          <pc:chgData name="Mansi Dave" userId="1aee5c9b116c9775" providerId="LiveId" clId="{290E9C67-407E-4A9B-ABE6-C30D51C2CEE5}" dt="2023-10-05T14:32:05.677" v="409" actId="2696"/>
          <pc:sldLayoutMkLst>
            <pc:docMk/>
            <pc:sldMasterMk cId="2703881660" sldId="2147483648"/>
            <pc:sldLayoutMk cId="1454619341" sldId="2147483657"/>
          </pc:sldLayoutMkLst>
        </pc:sldLayoutChg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2703881660" sldId="2147483648"/>
            <pc:sldLayoutMk cId="2504706406" sldId="2147483722"/>
          </pc:sldLayoutMkLst>
        </pc:sldLayoutChg>
        <pc:sldLayoutChg chg="addSp delSp modSp del">
          <pc:chgData name="Mansi Dave" userId="1aee5c9b116c9775" providerId="LiveId" clId="{290E9C67-407E-4A9B-ABE6-C30D51C2CEE5}" dt="2023-10-05T16:24:02.401" v="1118" actId="2696"/>
          <pc:sldLayoutMkLst>
            <pc:docMk/>
            <pc:sldMasterMk cId="2703881660" sldId="2147483648"/>
            <pc:sldLayoutMk cId="1683459057" sldId="2147483723"/>
          </pc:sldLayoutMkLst>
        </pc:sldLayoutChg>
        <pc:sldLayoutChg chg="del">
          <pc:chgData name="Mansi Dave" userId="1aee5c9b116c9775" providerId="LiveId" clId="{290E9C67-407E-4A9B-ABE6-C30D51C2CEE5}" dt="2023-10-05T16:24:25.935" v="1120" actId="2696"/>
          <pc:sldLayoutMkLst>
            <pc:docMk/>
            <pc:sldMasterMk cId="2703881660" sldId="2147483648"/>
            <pc:sldLayoutMk cId="3806770643" sldId="2147483724"/>
          </pc:sldLayoutMkLst>
        </pc:sldLayoutChg>
        <pc:sldLayoutChg chg="addSp delSp modSp mod ord">
          <pc:chgData name="Mansi Dave" userId="1aee5c9b116c9775" providerId="LiveId" clId="{290E9C67-407E-4A9B-ABE6-C30D51C2CEE5}" dt="2023-10-05T15:52:24.293" v="1006" actId="478"/>
          <pc:sldLayoutMkLst>
            <pc:docMk/>
            <pc:sldMasterMk cId="2703881660" sldId="2147483648"/>
            <pc:sldLayoutMk cId="2879319028" sldId="2147483729"/>
          </pc:sldLayoutMkLst>
        </pc:sldLayoutChg>
      </pc:sldMasterChg>
      <pc:sldMasterChg chg="del delSldLayout">
        <pc:chgData name="Mansi Dave" userId="1aee5c9b116c9775" providerId="LiveId" clId="{290E9C67-407E-4A9B-ABE6-C30D51C2CEE5}" dt="2023-10-05T14:30:35.526" v="404" actId="47"/>
        <pc:sldMasterMkLst>
          <pc:docMk/>
          <pc:sldMasterMk cId="3757249083" sldId="2147483660"/>
        </pc:sldMasterMkLst>
        <pc:sldLayoutChg chg="del">
          <pc:chgData name="Mansi Dave" userId="1aee5c9b116c9775" providerId="LiveId" clId="{290E9C67-407E-4A9B-ABE6-C30D51C2CEE5}" dt="2023-10-05T14:22:27.315" v="347" actId="2696"/>
          <pc:sldLayoutMkLst>
            <pc:docMk/>
            <pc:sldMasterMk cId="3757249083" sldId="2147483660"/>
            <pc:sldLayoutMk cId="2336105827" sldId="2147483661"/>
          </pc:sldLayoutMkLst>
        </pc:sldLayoutChg>
        <pc:sldLayoutChg chg="del">
          <pc:chgData name="Mansi Dave" userId="1aee5c9b116c9775" providerId="LiveId" clId="{290E9C67-407E-4A9B-ABE6-C30D51C2CEE5}" dt="2023-10-05T14:22:29.282" v="348" actId="2696"/>
          <pc:sldLayoutMkLst>
            <pc:docMk/>
            <pc:sldMasterMk cId="3757249083" sldId="2147483660"/>
            <pc:sldLayoutMk cId="1006307421" sldId="2147483662"/>
          </pc:sldLayoutMkLst>
        </pc:sldLayoutChg>
        <pc:sldLayoutChg chg="del">
          <pc:chgData name="Mansi Dave" userId="1aee5c9b116c9775" providerId="LiveId" clId="{290E9C67-407E-4A9B-ABE6-C30D51C2CEE5}" dt="2023-10-05T14:22:22.215" v="345" actId="2696"/>
          <pc:sldLayoutMkLst>
            <pc:docMk/>
            <pc:sldMasterMk cId="3757249083" sldId="2147483660"/>
            <pc:sldLayoutMk cId="1991442932" sldId="2147483663"/>
          </pc:sldLayoutMkLst>
        </pc:sldLayoutChg>
        <pc:sldLayoutChg chg="del">
          <pc:chgData name="Mansi Dave" userId="1aee5c9b116c9775" providerId="LiveId" clId="{290E9C67-407E-4A9B-ABE6-C30D51C2CEE5}" dt="2023-10-05T14:22:19.965" v="344" actId="2696"/>
          <pc:sldLayoutMkLst>
            <pc:docMk/>
            <pc:sldMasterMk cId="3757249083" sldId="2147483660"/>
            <pc:sldLayoutMk cId="2692505054" sldId="2147483664"/>
          </pc:sldLayoutMkLst>
        </pc:sldLayoutChg>
        <pc:sldLayoutChg chg="del">
          <pc:chgData name="Mansi Dave" userId="1aee5c9b116c9775" providerId="LiveId" clId="{290E9C67-407E-4A9B-ABE6-C30D51C2CEE5}" dt="2023-10-05T14:22:24.465" v="346" actId="2696"/>
          <pc:sldLayoutMkLst>
            <pc:docMk/>
            <pc:sldMasterMk cId="3757249083" sldId="2147483660"/>
            <pc:sldLayoutMk cId="3173413271" sldId="2147483665"/>
          </pc:sldLayoutMkLst>
        </pc:sldLayoutChg>
        <pc:sldLayoutChg chg="del">
          <pc:chgData name="Mansi Dave" userId="1aee5c9b116c9775" providerId="LiveId" clId="{290E9C67-407E-4A9B-ABE6-C30D51C2CEE5}" dt="2023-10-05T14:22:31.316" v="349" actId="2696"/>
          <pc:sldLayoutMkLst>
            <pc:docMk/>
            <pc:sldMasterMk cId="3757249083" sldId="2147483660"/>
            <pc:sldLayoutMk cId="1787459348" sldId="2147483668"/>
          </pc:sldLayoutMkLst>
        </pc:sldLayoutChg>
        <pc:sldLayoutChg chg="del">
          <pc:chgData name="Mansi Dave" userId="1aee5c9b116c9775" providerId="LiveId" clId="{290E9C67-407E-4A9B-ABE6-C30D51C2CEE5}" dt="2023-10-05T14:30:35.526" v="404" actId="47"/>
          <pc:sldLayoutMkLst>
            <pc:docMk/>
            <pc:sldMasterMk cId="3757249083" sldId="2147483660"/>
            <pc:sldLayoutMk cId="3422147940" sldId="2147483669"/>
          </pc:sldLayoutMkLst>
        </pc:sldLayoutChg>
        <pc:sldLayoutChg chg="del">
          <pc:chgData name="Mansi Dave" userId="1aee5c9b116c9775" providerId="LiveId" clId="{290E9C67-407E-4A9B-ABE6-C30D51C2CEE5}" dt="2023-10-05T14:22:38.199" v="350" actId="2696"/>
          <pc:sldLayoutMkLst>
            <pc:docMk/>
            <pc:sldMasterMk cId="3757249083" sldId="2147483660"/>
            <pc:sldLayoutMk cId="672561153" sldId="2147483670"/>
          </pc:sldLayoutMkLst>
        </pc:sldLayoutChg>
        <pc:sldLayoutChg chg="del">
          <pc:chgData name="Mansi Dave" userId="1aee5c9b116c9775" providerId="LiveId" clId="{290E9C67-407E-4A9B-ABE6-C30D51C2CEE5}" dt="2023-10-05T14:22:43.166" v="351" actId="2696"/>
          <pc:sldLayoutMkLst>
            <pc:docMk/>
            <pc:sldMasterMk cId="3757249083" sldId="2147483660"/>
            <pc:sldLayoutMk cId="3980223293" sldId="2147483671"/>
          </pc:sldLayoutMkLst>
        </pc:sldLayoutChg>
        <pc:sldLayoutChg chg="del">
          <pc:chgData name="Mansi Dave" userId="1aee5c9b116c9775" providerId="LiveId" clId="{290E9C67-407E-4A9B-ABE6-C30D51C2CEE5}" dt="2023-10-05T14:30:35.526" v="404" actId="47"/>
          <pc:sldLayoutMkLst>
            <pc:docMk/>
            <pc:sldMasterMk cId="3757249083" sldId="2147483660"/>
            <pc:sldLayoutMk cId="793964080" sldId="2147483672"/>
          </pc:sldLayoutMkLst>
        </pc:sldLayoutChg>
      </pc:sldMasterChg>
      <pc:sldMasterChg chg="del delSldLayout">
        <pc:chgData name="Mansi Dave" userId="1aee5c9b116c9775" providerId="LiveId" clId="{290E9C67-407E-4A9B-ABE6-C30D51C2CEE5}" dt="2023-10-05T13:43:45.846" v="1" actId="47"/>
        <pc:sldMasterMkLst>
          <pc:docMk/>
          <pc:sldMasterMk cId="2906584901" sldId="2147483673"/>
        </pc:sldMasterMkLst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2906584901" sldId="2147483673"/>
            <pc:sldLayoutMk cId="2456688546" sldId="2147483674"/>
          </pc:sldLayoutMkLst>
        </pc:sldLayoutChg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2906584901" sldId="2147483673"/>
            <pc:sldLayoutMk cId="1232080882" sldId="2147483675"/>
          </pc:sldLayoutMkLst>
        </pc:sldLayoutChg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2906584901" sldId="2147483673"/>
            <pc:sldLayoutMk cId="2302278627" sldId="2147483676"/>
          </pc:sldLayoutMkLst>
        </pc:sldLayoutChg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2906584901" sldId="2147483673"/>
            <pc:sldLayoutMk cId="3085978036" sldId="2147483679"/>
          </pc:sldLayoutMkLst>
        </pc:sldLayoutChg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2906584901" sldId="2147483673"/>
            <pc:sldLayoutMk cId="159332868" sldId="2147483680"/>
          </pc:sldLayoutMkLst>
        </pc:sldLayoutChg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2906584901" sldId="2147483673"/>
            <pc:sldLayoutMk cId="1728046386" sldId="2147483681"/>
          </pc:sldLayoutMkLst>
        </pc:sldLayoutChg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2906584901" sldId="2147483673"/>
            <pc:sldLayoutMk cId="3850612437" sldId="2147483682"/>
          </pc:sldLayoutMkLst>
        </pc:sldLayoutChg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2906584901" sldId="2147483673"/>
            <pc:sldLayoutMk cId="275396584" sldId="2147483683"/>
          </pc:sldLayoutMkLst>
        </pc:sldLayoutChg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2906584901" sldId="2147483673"/>
            <pc:sldLayoutMk cId="1546780534" sldId="2147483684"/>
          </pc:sldLayoutMkLst>
        </pc:sldLayoutChg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2906584901" sldId="2147483673"/>
            <pc:sldLayoutMk cId="432945532" sldId="2147483685"/>
          </pc:sldLayoutMkLst>
        </pc:sldLayoutChg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2906584901" sldId="2147483673"/>
            <pc:sldLayoutMk cId="2366648330" sldId="2147483686"/>
          </pc:sldLayoutMkLst>
        </pc:sldLayoutChg>
      </pc:sldMasterChg>
      <pc:sldMasterChg chg="delSldLayout modSldLayout">
        <pc:chgData name="Mansi Dave" userId="1aee5c9b116c9775" providerId="LiveId" clId="{290E9C67-407E-4A9B-ABE6-C30D51C2CEE5}" dt="2023-10-05T14:24:34.776" v="357" actId="735"/>
        <pc:sldMasterMkLst>
          <pc:docMk/>
          <pc:sldMasterMk cId="866946955" sldId="2147483687"/>
        </pc:sldMasterMkLst>
        <pc:sldLayoutChg chg="modSp">
          <pc:chgData name="Mansi Dave" userId="1aee5c9b116c9775" providerId="LiveId" clId="{290E9C67-407E-4A9B-ABE6-C30D51C2CEE5}" dt="2023-10-05T14:24:34.776" v="357" actId="735"/>
          <pc:sldLayoutMkLst>
            <pc:docMk/>
            <pc:sldMasterMk cId="866946955" sldId="2147483687"/>
            <pc:sldLayoutMk cId="402454596" sldId="2147483688"/>
          </pc:sldLayoutMkLst>
        </pc:sldLayoutChg>
        <pc:sldLayoutChg chg="del">
          <pc:chgData name="Mansi Dave" userId="1aee5c9b116c9775" providerId="LiveId" clId="{290E9C67-407E-4A9B-ABE6-C30D51C2CEE5}" dt="2023-10-05T13:43:45.846" v="1" actId="47"/>
          <pc:sldLayoutMkLst>
            <pc:docMk/>
            <pc:sldMasterMk cId="866946955" sldId="2147483687"/>
            <pc:sldLayoutMk cId="2143269982" sldId="2147483699"/>
          </pc:sldLayoutMkLst>
        </pc:sldLayoutChg>
      </pc:sldMasterChg>
      <pc:sldMasterChg chg="del delSldLayout">
        <pc:chgData name="Mansi Dave" userId="1aee5c9b116c9775" providerId="LiveId" clId="{290E9C67-407E-4A9B-ABE6-C30D51C2CEE5}" dt="2023-10-05T14:24:01.419" v="352" actId="700"/>
        <pc:sldMasterMkLst>
          <pc:docMk/>
          <pc:sldMasterMk cId="308768457" sldId="2147483701"/>
        </pc:sldMasterMkLst>
        <pc:sldLayoutChg chg="del">
          <pc:chgData name="Mansi Dave" userId="1aee5c9b116c9775" providerId="LiveId" clId="{290E9C67-407E-4A9B-ABE6-C30D51C2CEE5}" dt="2023-10-05T14:24:01.419" v="352" actId="700"/>
          <pc:sldLayoutMkLst>
            <pc:docMk/>
            <pc:sldMasterMk cId="308768457" sldId="2147483701"/>
            <pc:sldLayoutMk cId="4185287335" sldId="2147483702"/>
          </pc:sldLayoutMkLst>
        </pc:sldLayoutChg>
        <pc:sldLayoutChg chg="del">
          <pc:chgData name="Mansi Dave" userId="1aee5c9b116c9775" providerId="LiveId" clId="{290E9C67-407E-4A9B-ABE6-C30D51C2CEE5}" dt="2023-10-05T14:24:01.419" v="352" actId="700"/>
          <pc:sldLayoutMkLst>
            <pc:docMk/>
            <pc:sldMasterMk cId="308768457" sldId="2147483701"/>
            <pc:sldLayoutMk cId="1374507565" sldId="2147483703"/>
          </pc:sldLayoutMkLst>
        </pc:sldLayoutChg>
        <pc:sldLayoutChg chg="del">
          <pc:chgData name="Mansi Dave" userId="1aee5c9b116c9775" providerId="LiveId" clId="{290E9C67-407E-4A9B-ABE6-C30D51C2CEE5}" dt="2023-10-05T14:24:01.419" v="352" actId="700"/>
          <pc:sldLayoutMkLst>
            <pc:docMk/>
            <pc:sldMasterMk cId="308768457" sldId="2147483701"/>
            <pc:sldLayoutMk cId="3837513580" sldId="2147483704"/>
          </pc:sldLayoutMkLst>
        </pc:sldLayoutChg>
        <pc:sldLayoutChg chg="del">
          <pc:chgData name="Mansi Dave" userId="1aee5c9b116c9775" providerId="LiveId" clId="{290E9C67-407E-4A9B-ABE6-C30D51C2CEE5}" dt="2023-10-05T14:24:01.419" v="352" actId="700"/>
          <pc:sldLayoutMkLst>
            <pc:docMk/>
            <pc:sldMasterMk cId="308768457" sldId="2147483701"/>
            <pc:sldLayoutMk cId="3787634795" sldId="2147483705"/>
          </pc:sldLayoutMkLst>
        </pc:sldLayoutChg>
        <pc:sldLayoutChg chg="del">
          <pc:chgData name="Mansi Dave" userId="1aee5c9b116c9775" providerId="LiveId" clId="{290E9C67-407E-4A9B-ABE6-C30D51C2CEE5}" dt="2023-10-05T14:24:01.419" v="352" actId="700"/>
          <pc:sldLayoutMkLst>
            <pc:docMk/>
            <pc:sldMasterMk cId="308768457" sldId="2147483701"/>
            <pc:sldLayoutMk cId="3289865230" sldId="2147483706"/>
          </pc:sldLayoutMkLst>
        </pc:sldLayoutChg>
      </pc:sldMasterChg>
      <pc:sldMasterChg chg="add del addSldLayout delSldLayout">
        <pc:chgData name="Mansi Dave" userId="1aee5c9b116c9775" providerId="LiveId" clId="{290E9C67-407E-4A9B-ABE6-C30D51C2CEE5}" dt="2023-10-05T16:25:07.396" v="1124" actId="700"/>
        <pc:sldMasterMkLst>
          <pc:docMk/>
          <pc:sldMasterMk cId="2532483886" sldId="2147483725"/>
        </pc:sldMasterMkLst>
        <pc:sldLayoutChg chg="add del">
          <pc:chgData name="Mansi Dave" userId="1aee5c9b116c9775" providerId="LiveId" clId="{290E9C67-407E-4A9B-ABE6-C30D51C2CEE5}" dt="2023-10-05T16:25:07.396" v="1124" actId="700"/>
          <pc:sldLayoutMkLst>
            <pc:docMk/>
            <pc:sldMasterMk cId="2532483886" sldId="2147483725"/>
            <pc:sldLayoutMk cId="117699029" sldId="2147483726"/>
          </pc:sldLayoutMkLst>
        </pc:sldLayoutChg>
        <pc:sldLayoutChg chg="add del">
          <pc:chgData name="Mansi Dave" userId="1aee5c9b116c9775" providerId="LiveId" clId="{290E9C67-407E-4A9B-ABE6-C30D51C2CEE5}" dt="2023-10-05T16:25:07.396" v="1124" actId="700"/>
          <pc:sldLayoutMkLst>
            <pc:docMk/>
            <pc:sldMasterMk cId="2532483886" sldId="2147483725"/>
            <pc:sldLayoutMk cId="2792480310" sldId="2147483727"/>
          </pc:sldLayoutMkLst>
        </pc:sldLayoutChg>
        <pc:sldLayoutChg chg="add del">
          <pc:chgData name="Mansi Dave" userId="1aee5c9b116c9775" providerId="LiveId" clId="{290E9C67-407E-4A9B-ABE6-C30D51C2CEE5}" dt="2023-10-05T16:25:07.396" v="1124" actId="700"/>
          <pc:sldLayoutMkLst>
            <pc:docMk/>
            <pc:sldMasterMk cId="2532483886" sldId="2147483725"/>
            <pc:sldLayoutMk cId="500145591" sldId="2147483728"/>
          </pc:sldLayoutMkLst>
        </pc:sldLayoutChg>
      </pc:sldMasterChg>
    </pc:docChg>
  </pc:docChgLst>
  <pc:docChgLst>
    <pc:chgData name="Mansi Dave" userId="1aee5c9b116c9775" providerId="LiveId" clId="{C2D715B3-7549-466E-97D5-4F2BF0EAB5BC}"/>
    <pc:docChg chg="undo custSel modSld">
      <pc:chgData name="Mansi Dave" userId="1aee5c9b116c9775" providerId="LiveId" clId="{C2D715B3-7549-466E-97D5-4F2BF0EAB5BC}" dt="2025-04-23T09:59:40.317" v="93" actId="404"/>
      <pc:docMkLst>
        <pc:docMk/>
      </pc:docMkLst>
      <pc:sldChg chg="addSp delSp modSp mod">
        <pc:chgData name="Mansi Dave" userId="1aee5c9b116c9775" providerId="LiveId" clId="{C2D715B3-7549-466E-97D5-4F2BF0EAB5BC}" dt="2025-04-23T09:59:40.317" v="93" actId="404"/>
        <pc:sldMkLst>
          <pc:docMk/>
          <pc:sldMk cId="3696201086" sldId="2147376249"/>
        </pc:sldMkLst>
        <pc:spChg chg="del mod">
          <ac:chgData name="Mansi Dave" userId="1aee5c9b116c9775" providerId="LiveId" clId="{C2D715B3-7549-466E-97D5-4F2BF0EAB5BC}" dt="2025-04-23T09:48:14.901" v="7" actId="478"/>
          <ac:spMkLst>
            <pc:docMk/>
            <pc:sldMk cId="3696201086" sldId="2147376249"/>
            <ac:spMk id="2" creationId="{0418B39A-F24C-8DCA-6949-8BA59E3ACDD8}"/>
          </ac:spMkLst>
        </pc:spChg>
        <pc:spChg chg="mod">
          <ac:chgData name="Mansi Dave" userId="1aee5c9b116c9775" providerId="LiveId" clId="{C2D715B3-7549-466E-97D5-4F2BF0EAB5BC}" dt="2025-04-23T09:59:35.275" v="92" actId="404"/>
          <ac:spMkLst>
            <pc:docMk/>
            <pc:sldMk cId="3696201086" sldId="2147376249"/>
            <ac:spMk id="3" creationId="{896CD60A-8216-FE92-4DE6-52E81C481842}"/>
          </ac:spMkLst>
        </pc:spChg>
        <pc:spChg chg="del">
          <ac:chgData name="Mansi Dave" userId="1aee5c9b116c9775" providerId="LiveId" clId="{C2D715B3-7549-466E-97D5-4F2BF0EAB5BC}" dt="2025-04-23T09:48:14.901" v="7" actId="478"/>
          <ac:spMkLst>
            <pc:docMk/>
            <pc:sldMk cId="3696201086" sldId="2147376249"/>
            <ac:spMk id="4" creationId="{0D446F5E-230F-D916-6BC9-946172412CE9}"/>
          </ac:spMkLst>
        </pc:spChg>
        <pc:spChg chg="del mod">
          <ac:chgData name="Mansi Dave" userId="1aee5c9b116c9775" providerId="LiveId" clId="{C2D715B3-7549-466E-97D5-4F2BF0EAB5BC}" dt="2025-04-23T09:48:14.901" v="7" actId="478"/>
          <ac:spMkLst>
            <pc:docMk/>
            <pc:sldMk cId="3696201086" sldId="2147376249"/>
            <ac:spMk id="5" creationId="{9429896F-AF67-7242-17E8-731055DA2CED}"/>
          </ac:spMkLst>
        </pc:spChg>
        <pc:spChg chg="mod">
          <ac:chgData name="Mansi Dave" userId="1aee5c9b116c9775" providerId="LiveId" clId="{C2D715B3-7549-466E-97D5-4F2BF0EAB5BC}" dt="2025-04-23T09:59:40.317" v="93" actId="404"/>
          <ac:spMkLst>
            <pc:docMk/>
            <pc:sldMk cId="3696201086" sldId="2147376249"/>
            <ac:spMk id="6" creationId="{95BFF020-92EA-E4BA-A443-4245C9925756}"/>
          </ac:spMkLst>
        </pc:spChg>
        <pc:spChg chg="del">
          <ac:chgData name="Mansi Dave" userId="1aee5c9b116c9775" providerId="LiveId" clId="{C2D715B3-7549-466E-97D5-4F2BF0EAB5BC}" dt="2025-04-23T09:54:05.566" v="18" actId="478"/>
          <ac:spMkLst>
            <pc:docMk/>
            <pc:sldMk cId="3696201086" sldId="2147376249"/>
            <ac:spMk id="11" creationId="{5B2A8DDC-F5C8-E2D8-562C-0EF1C5674B6C}"/>
          </ac:spMkLst>
        </pc:spChg>
        <pc:spChg chg="del mod">
          <ac:chgData name="Mansi Dave" userId="1aee5c9b116c9775" providerId="LiveId" clId="{C2D715B3-7549-466E-97D5-4F2BF0EAB5BC}" dt="2025-04-23T09:48:14.901" v="7" actId="478"/>
          <ac:spMkLst>
            <pc:docMk/>
            <pc:sldMk cId="3696201086" sldId="2147376249"/>
            <ac:spMk id="49" creationId="{EA874FFD-49AA-3201-5D11-0916914894BE}"/>
          </ac:spMkLst>
        </pc:spChg>
        <pc:spChg chg="del mod">
          <ac:chgData name="Mansi Dave" userId="1aee5c9b116c9775" providerId="LiveId" clId="{C2D715B3-7549-466E-97D5-4F2BF0EAB5BC}" dt="2025-04-23T09:48:14.901" v="7" actId="478"/>
          <ac:spMkLst>
            <pc:docMk/>
            <pc:sldMk cId="3696201086" sldId="2147376249"/>
            <ac:spMk id="50" creationId="{E2A9D4EF-9B68-9D66-5946-C7284B5C6338}"/>
          </ac:spMkLst>
        </pc:spChg>
        <pc:spChg chg="mod">
          <ac:chgData name="Mansi Dave" userId="1aee5c9b116c9775" providerId="LiveId" clId="{C2D715B3-7549-466E-97D5-4F2BF0EAB5BC}" dt="2025-04-23T09:57:28.224" v="68" actId="1076"/>
          <ac:spMkLst>
            <pc:docMk/>
            <pc:sldMk cId="3696201086" sldId="2147376249"/>
            <ac:spMk id="51" creationId="{37922238-A732-99C7-6A26-B21881D0DE24}"/>
          </ac:spMkLst>
        </pc:spChg>
        <pc:picChg chg="add mod ord">
          <ac:chgData name="Mansi Dave" userId="1aee5c9b116c9775" providerId="LiveId" clId="{C2D715B3-7549-466E-97D5-4F2BF0EAB5BC}" dt="2025-04-23T09:54:26.623" v="24" actId="1076"/>
          <ac:picMkLst>
            <pc:docMk/>
            <pc:sldMk cId="3696201086" sldId="2147376249"/>
            <ac:picMk id="8" creationId="{0417CE85-AEC5-151A-C936-D73F23923228}"/>
          </ac:picMkLst>
        </pc:picChg>
        <pc:picChg chg="del mod">
          <ac:chgData name="Mansi Dave" userId="1aee5c9b116c9775" providerId="LiveId" clId="{C2D715B3-7549-466E-97D5-4F2BF0EAB5BC}" dt="2025-04-23T09:48:14.901" v="7" actId="478"/>
          <ac:picMkLst>
            <pc:docMk/>
            <pc:sldMk cId="3696201086" sldId="2147376249"/>
            <ac:picMk id="14" creationId="{51341650-30CF-B1E3-DF04-3C6065DEE991}"/>
          </ac:picMkLst>
        </pc:picChg>
        <pc:picChg chg="del mod">
          <ac:chgData name="Mansi Dave" userId="1aee5c9b116c9775" providerId="LiveId" clId="{C2D715B3-7549-466E-97D5-4F2BF0EAB5BC}" dt="2025-04-23T09:54:12.851" v="23" actId="478"/>
          <ac:picMkLst>
            <pc:docMk/>
            <pc:sldMk cId="3696201086" sldId="2147376249"/>
            <ac:picMk id="16" creationId="{06241838-5533-EDBE-059C-78C9385029CD}"/>
          </ac:picMkLst>
        </pc:picChg>
      </pc:sldChg>
    </pc:docChg>
  </pc:docChgLst>
  <pc:docChgLst>
    <pc:chgData name="Harry V" userId="93f6fd6e8c44d64e" providerId="LiveId" clId="{651E1816-6992-444A-AA61-492581A0DAF6}"/>
    <pc:docChg chg="undo custSel modSld">
      <pc:chgData name="Harry V" userId="93f6fd6e8c44d64e" providerId="LiveId" clId="{651E1816-6992-444A-AA61-492581A0DAF6}" dt="2023-10-05T15:49:26.410" v="328" actId="1076"/>
      <pc:docMkLst>
        <pc:docMk/>
      </pc:docMkLst>
      <pc:sldChg chg="modSp mod">
        <pc:chgData name="Harry V" userId="93f6fd6e8c44d64e" providerId="LiveId" clId="{651E1816-6992-444A-AA61-492581A0DAF6}" dt="2023-10-05T15:46:07.415" v="258" actId="20577"/>
        <pc:sldMkLst>
          <pc:docMk/>
          <pc:sldMk cId="715657353" sldId="3656"/>
        </pc:sldMkLst>
      </pc:sldChg>
      <pc:sldChg chg="modSp mod">
        <pc:chgData name="Harry V" userId="93f6fd6e8c44d64e" providerId="LiveId" clId="{651E1816-6992-444A-AA61-492581A0DAF6}" dt="2023-10-05T15:42:31.281" v="247" actId="1035"/>
        <pc:sldMkLst>
          <pc:docMk/>
          <pc:sldMk cId="3415743495" sldId="3657"/>
        </pc:sldMkLst>
      </pc:sldChg>
      <pc:sldChg chg="delSp mod">
        <pc:chgData name="Harry V" userId="93f6fd6e8c44d64e" providerId="LiveId" clId="{651E1816-6992-444A-AA61-492581A0DAF6}" dt="2023-10-05T15:44:56.931" v="248" actId="478"/>
        <pc:sldMkLst>
          <pc:docMk/>
          <pc:sldMk cId="1616130538" sldId="3660"/>
        </pc:sldMkLst>
      </pc:sldChg>
      <pc:sldChg chg="modSp mod">
        <pc:chgData name="Harry V" userId="93f6fd6e8c44d64e" providerId="LiveId" clId="{651E1816-6992-444A-AA61-492581A0DAF6}" dt="2023-10-05T15:46:44.237" v="259" actId="6549"/>
        <pc:sldMkLst>
          <pc:docMk/>
          <pc:sldMk cId="31549191" sldId="3662"/>
        </pc:sldMkLst>
      </pc:sldChg>
      <pc:sldChg chg="addSp modSp mod">
        <pc:chgData name="Harry V" userId="93f6fd6e8c44d64e" providerId="LiveId" clId="{651E1816-6992-444A-AA61-492581A0DAF6}" dt="2023-10-05T15:49:26.410" v="328" actId="1076"/>
        <pc:sldMkLst>
          <pc:docMk/>
          <pc:sldMk cId="3696201086" sldId="2147376249"/>
        </pc:sldMkLst>
      </pc:sldChg>
      <pc:sldChg chg="modSp mod">
        <pc:chgData name="Harry V" userId="93f6fd6e8c44d64e" providerId="LiveId" clId="{651E1816-6992-444A-AA61-492581A0DAF6}" dt="2023-10-05T15:41:25.887" v="240" actId="20577"/>
        <pc:sldMkLst>
          <pc:docMk/>
          <pc:sldMk cId="2855602951" sldId="2147376250"/>
        </pc:sldMkLst>
      </pc:sldChg>
      <pc:sldChg chg="modSp mod">
        <pc:chgData name="Harry V" userId="93f6fd6e8c44d64e" providerId="LiveId" clId="{651E1816-6992-444A-AA61-492581A0DAF6}" dt="2023-10-05T15:40:57.179" v="238" actId="6549"/>
        <pc:sldMkLst>
          <pc:docMk/>
          <pc:sldMk cId="647077243" sldId="214737625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9DC8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009DC8"/>
              </a:solidFill>
              <a:ln>
                <a:noFill/>
              </a:ln>
              <a:effectLst/>
            </c:spPr>
  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6-5A47-4C75-A92F-BA8A9A57EF1C}"/>
              </c:ext>
            </c:extLst>
          </c:dPt>
          <c:dLbls>
            <c:dLbl>
              <c:idx val="0"/>
              <c:layout>
                <c:manualLayout>
                  <c:x val="0"/>
                  <c:y val="0.2040517982730333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47-4C75-A92F-BA8A9A57EF1C}"/>
                </c:ext>
              </c:extLst>
            </c:dLbl>
            <c:dLbl>
              <c:idx val="1"/>
              <c:layout>
                <c:manualLayout>
                  <c:x val="-4.2437781360066642E-17"/>
                  <c:y val="0.217840475192956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A47-4C75-A92F-BA8A9A57EF1C}"/>
                </c:ext>
              </c:extLst>
            </c:dLbl>
            <c:dLbl>
              <c:idx val="2"/>
              <c:layout>
                <c:manualLayout>
                  <c:x val="0"/>
                  <c:y val="0.239821784762668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47-4C75-A92F-BA8A9A57EF1C}"/>
                </c:ext>
              </c:extLst>
            </c:dLbl>
            <c:dLbl>
              <c:idx val="3"/>
              <c:layout>
                <c:manualLayout>
                  <c:x val="0"/>
                  <c:y val="0.197207818251924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A47-4C75-A92F-BA8A9A57EF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2020A</c:v>
                </c:pt>
                <c:pt idx="1">
                  <c:v>2021A</c:v>
                </c:pt>
                <c:pt idx="2">
                  <c:v>2022A</c:v>
                </c:pt>
                <c:pt idx="3">
                  <c:v>2023E</c:v>
                </c:pt>
              </c:strCache>
            </c:strRef>
          </c:cat>
          <c:val>
            <c:numRef>
              <c:f>Sheet1!$B$2:$B$5</c:f>
              <c:numCache>
                <c:formatCode>"$"#,##0_);[Red]\("$"#,##0\)</c:formatCode>
                <c:ptCount val="4"/>
                <c:pt idx="0">
                  <c:v>20</c:v>
                </c:pt>
                <c:pt idx="1">
                  <c:v>24</c:v>
                </c:pt>
                <c:pt idx="2">
                  <c:v>32</c:v>
                </c:pt>
                <c:pt idx="3">
                  <c:v>44</c:v>
                </c:pt>
              </c:numCache>
            </c:numRef>
          </c:val>
      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0-5A47-4C75-A92F-BA8A9A57EF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27"/>
        <c:axId val="1989388016"/>
        <c:axId val="1924945152"/>
      </c:barChart>
      <c:catAx>
        <c:axId val="198938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924945152"/>
        <c:crosses val="autoZero"/>
        <c:auto val="1"/>
        <c:lblAlgn val="ctr"/>
        <c:lblOffset val="100"/>
        <c:noMultiLvlLbl val="0"/>
      </c:catAx>
      <c:valAx>
        <c:axId val="1924945152"/>
        <c:scaling>
          <c:orientation val="minMax"/>
        </c:scaling>
        <c:delete val="1"/>
        <c:axPos val="l"/>
        <c:numFmt formatCode="&quot;$&quot;#,##0_);[Red]\(&quot;$&quot;#,##0\)" sourceLinked="1"/>
        <c:majorTickMark val="none"/>
        <c:minorTickMark val="none"/>
        <c:tickLblPos val="nextTo"/>
        <c:crossAx val="1989388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3="http://schemas.microsoft.com/office/drawing/2017/03/chart"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ptos" panose="020B00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685037A-1CEE-A90F-06C8-2B6B0C962E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82C71-1EB8-103E-0734-7303FD66CC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42C02-8464-46AB-AA83-DDB62E756801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54BF59-D44D-C558-FA2C-818A2F4F13C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325FE3-3CE4-8936-F5F6-D1228ED821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2EF4A-850C-4B20-8A6F-50E0350DD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123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4594A-F7DC-48BA-8841-1866DAF01C40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E3C04-48EB-4C85-8644-C1EC28F85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847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4FD15-C7B7-B14F-ADE2-B517ABCFDB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3628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4FD15-C7B7-B14F-ADE2-B517ABCFDB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082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64FD15-C7B7-B14F-ADE2-B517ABCFDB5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01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8">
            <a:extLst>
              <a:ext uri="{FF2B5EF4-FFF2-40B4-BE49-F238E27FC236}">
                <a16:creationId xmlns:a16="http://schemas.microsoft.com/office/drawing/2014/main" id="{DAD502A1-D63F-3860-EC53-84ABC9791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2149" y="6427695"/>
            <a:ext cx="842963" cy="365125"/>
          </a:xfrm>
        </p:spPr>
        <p:txBody>
          <a:bodyPr/>
          <a:lstStyle/>
          <a:p>
            <a:fld id="{48F63A3B-78C7-47BE-AE5E-E10140E04643}" type="slidenum">
              <a:rPr lang="en-US" sz="1000" smtClean="0">
                <a:solidFill>
                  <a:schemeClr val="tx1"/>
                </a:solidFill>
                <a:latin typeface="Aptos" panose="020B0004020202020204" pitchFamily="34" charset="0"/>
              </a:rPr>
              <a:t>‹#›</a:t>
            </a:fld>
            <a:endParaRPr lang="en-US" sz="100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319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302">
          <p15:clr>
            <a:srgbClr val="FBAE40"/>
          </p15:clr>
        </p15:guide>
        <p15:guide id="4" pos="3732">
          <p15:clr>
            <a:srgbClr val="FBAE40"/>
          </p15:clr>
        </p15:guide>
        <p15:guide id="5" pos="3948">
          <p15:clr>
            <a:srgbClr val="FBAE40"/>
          </p15:clr>
        </p15:guide>
        <p15:guide id="6" pos="7377">
          <p15:clr>
            <a:srgbClr val="FBAE40"/>
          </p15:clr>
        </p15:guide>
        <p15:guide id="7" orient="horz">
          <p15:clr>
            <a:srgbClr val="FBAE40"/>
          </p15:clr>
        </p15:guide>
        <p15:guide id="8" orient="horz" pos="4320">
          <p15:clr>
            <a:srgbClr val="FBAE40"/>
          </p15:clr>
        </p15:guide>
        <p15:guide id="9" orient="horz" pos="302">
          <p15:clr>
            <a:srgbClr val="FBAE40"/>
          </p15:clr>
        </p15:guide>
        <p15:guide id="10" orient="horz" pos="2088">
          <p15:clr>
            <a:srgbClr val="FBAE40"/>
          </p15:clr>
        </p15:guide>
        <p15:guide id="11" orient="horz" pos="2232">
          <p15:clr>
            <a:srgbClr val="FBAE40"/>
          </p15:clr>
        </p15:guide>
        <p15:guide id="12" orient="horz" pos="401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F4448F-3550-60B3-541E-98D975BC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7D71E-5A48-3E35-B9CE-6529053E3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DC198-0881-0A74-8340-1591C553AD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0FA34-7557-4154-0256-5C9C94DF7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22DA2-9643-CE7B-41EB-E9450A96A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6BE147-20F4-4838-A1BC-5B741C50B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8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ptos" panose="020B00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ptos" panose="020B00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ptos" panose="020B00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ptos" panose="020B00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ptos" panose="020B00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ptos" panose="020B00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ptos" panose="020B00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ptos" panose="020B00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svg"/><Relationship Id="rId7" Type="http://schemas.openxmlformats.org/officeDocument/2006/relationships/image" Target="../media/image12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Relationship Id="rId9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4.svg"/><Relationship Id="rId7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417CE85-AEC5-151A-C936-D73F23923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957" y="352456"/>
            <a:ext cx="1012031" cy="291510"/>
          </a:xfrm>
          <a:prstGeom prst="rect">
            <a:avLst/>
          </a:prstGeom>
        </p:spPr>
      </p:pic>
      <p:sp>
        <p:nvSpPr>
          <p:cNvPr id="48" name="Google Shape;506;p37">
            <a:extLst>
              <a:ext uri="{FF2B5EF4-FFF2-40B4-BE49-F238E27FC236}">
                <a16:creationId xmlns:a16="http://schemas.microsoft.com/office/drawing/2014/main" id="{A100BE41-AC55-04B6-F80F-23ECF63A5FFA}"/>
              </a:ext>
            </a:extLst>
          </p:cNvPr>
          <p:cNvSpPr txBox="1"/>
          <p:nvPr/>
        </p:nvSpPr>
        <p:spPr>
          <a:xfrm>
            <a:off x="873919" y="2925038"/>
            <a:ext cx="2576512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sym typeface="Aptos" panose="020B0004020202020204" pitchFamily="34" charset="0"/>
              </a:rPr>
              <a:t>Team Slide</a:t>
            </a:r>
            <a:endParaRPr kumimoji="0" lang="es-ES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  <a:sym typeface="Aptos" panose="020B0004020202020204" pitchFamily="34" charset="0"/>
            </a:endParaRPr>
          </a:p>
        </p:txBody>
      </p:sp>
      <p:sp>
        <p:nvSpPr>
          <p:cNvPr id="3" name="Google Shape;506;p37">
            <a:extLst>
              <a:ext uri="{FF2B5EF4-FFF2-40B4-BE49-F238E27FC236}">
                <a16:creationId xmlns:a16="http://schemas.microsoft.com/office/drawing/2014/main" id="{896CD60A-8216-FE92-4DE6-52E81C481842}"/>
              </a:ext>
            </a:extLst>
          </p:cNvPr>
          <p:cNvSpPr txBox="1"/>
          <p:nvPr/>
        </p:nvSpPr>
        <p:spPr>
          <a:xfrm>
            <a:off x="479425" y="2410543"/>
            <a:ext cx="5445125" cy="305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F60A2"/>
              </a:buClr>
              <a:buSzPct val="100000"/>
              <a:tabLst/>
              <a:defRPr/>
            </a:pPr>
            <a:r>
              <a:rPr lang="en-GB" sz="2400" b="1" kern="0" dirty="0">
                <a:solidFill>
                  <a:srgbClr val="2D1660"/>
                </a:solidFill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About your VC firm</a:t>
            </a:r>
          </a:p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A56D2"/>
              </a:buClr>
              <a:buSzPct val="100000"/>
              <a:buFont typeface="+mj-lt"/>
              <a:buAutoNum type="arabicPeriod"/>
              <a:tabLst/>
              <a:defRPr/>
            </a:pPr>
            <a:r>
              <a:rPr lang="en-GB" kern="0" dirty="0">
                <a:solidFill>
                  <a:srgbClr val="000000"/>
                </a:solidFill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Investment Details</a:t>
            </a:r>
          </a:p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A56D2"/>
              </a:buClr>
              <a:buSzPct val="100000"/>
              <a:buFont typeface="+mj-lt"/>
              <a:buAutoNum type="arabicPeriod"/>
              <a:tabLst/>
              <a:defRPr/>
            </a:pPr>
            <a:r>
              <a:rPr lang="en-GB" kern="0" dirty="0">
                <a:solidFill>
                  <a:srgbClr val="000000"/>
                </a:solidFill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Market Overview</a:t>
            </a:r>
          </a:p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A56D2"/>
              </a:buClr>
              <a:buSzPct val="100000"/>
              <a:buFont typeface="+mj-lt"/>
              <a:buAutoNum type="arabicPeriod"/>
              <a:tabLst/>
              <a:defRPr/>
            </a:pPr>
            <a:r>
              <a:rPr lang="en-GB" kern="0" dirty="0">
                <a:solidFill>
                  <a:srgbClr val="000000"/>
                </a:solidFill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How You Sourced</a:t>
            </a:r>
          </a:p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A56D2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How You Won</a:t>
            </a:r>
          </a:p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A56D2"/>
              </a:buClr>
              <a:buSzPct val="100000"/>
              <a:buFont typeface="+mj-lt"/>
              <a:buAutoNum type="arabicPeriod"/>
              <a:tabLst/>
              <a:defRPr/>
            </a:pPr>
            <a:r>
              <a:rPr lang="en-GB" kern="0" dirty="0">
                <a:solidFill>
                  <a:srgbClr val="000000"/>
                </a:solidFill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Value Added Services</a:t>
            </a:r>
          </a:p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A56D2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What’s Next</a:t>
            </a:r>
            <a:endParaRPr lang="en-GB" kern="0" dirty="0">
              <a:solidFill>
                <a:srgbClr val="000000"/>
              </a:solidFill>
              <a:latin typeface="Figtree" pitchFamily="2" charset="0"/>
              <a:ea typeface="Inter" panose="02000503000000020004" pitchFamily="2" charset="0"/>
              <a:cs typeface="Aptos" panose="020B0004020202020204" pitchFamily="34" charset="0"/>
              <a:sym typeface="Aptos" panose="020B0004020202020204" pitchFamily="34" charset="0"/>
            </a:endParaRPr>
          </a:p>
          <a:p>
            <a:pPr marL="228600" marR="0" lvl="0" indent="-2286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EF60A2"/>
              </a:buClr>
              <a:buSzPct val="100000"/>
              <a:buFont typeface="+mj-lt"/>
              <a:buAutoNum type="arabicPeriod"/>
              <a:tabLst/>
              <a:defRPr/>
            </a:pP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gtree" pitchFamily="2" charset="0"/>
              <a:ea typeface="Inter" panose="02000503000000020004" pitchFamily="2" charset="0"/>
              <a:cs typeface="Aptos" panose="020B0004020202020204" pitchFamily="34" charset="0"/>
              <a:sym typeface="Aptos" panose="020B0004020202020204" pitchFamily="34" charset="0"/>
            </a:endParaRPr>
          </a:p>
        </p:txBody>
      </p:sp>
      <p:sp>
        <p:nvSpPr>
          <p:cNvPr id="51" name="Google Shape;506;p37">
            <a:extLst>
              <a:ext uri="{FF2B5EF4-FFF2-40B4-BE49-F238E27FC236}">
                <a16:creationId xmlns:a16="http://schemas.microsoft.com/office/drawing/2014/main" id="{37922238-A732-99C7-6A26-B21881D0DE24}"/>
              </a:ext>
            </a:extLst>
          </p:cNvPr>
          <p:cNvSpPr txBox="1"/>
          <p:nvPr/>
        </p:nvSpPr>
        <p:spPr>
          <a:xfrm>
            <a:off x="479425" y="1002568"/>
            <a:ext cx="6594475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Tx/>
              <a:buNone/>
              <a:tabLst/>
              <a:defRPr/>
            </a:pPr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What to include in your Portfolio Case Study Slide</a:t>
            </a:r>
            <a:endParaRPr kumimoji="0" lang="es-ES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gtree" pitchFamily="2" charset="0"/>
              <a:ea typeface="Inter" panose="02000503000000020004" pitchFamily="2" charset="0"/>
              <a:cs typeface="Aptos" panose="020B0004020202020204" pitchFamily="34" charset="0"/>
              <a:sym typeface="Aptos" panose="020B0004020202020204" pitchFamily="34" charset="0"/>
            </a:endParaRPr>
          </a:p>
        </p:txBody>
      </p:sp>
      <p:sp>
        <p:nvSpPr>
          <p:cNvPr id="6" name="Google Shape;506;p37">
            <a:extLst>
              <a:ext uri="{FF2B5EF4-FFF2-40B4-BE49-F238E27FC236}">
                <a16:creationId xmlns:a16="http://schemas.microsoft.com/office/drawing/2014/main" id="{95BFF020-92EA-E4BA-A443-4245C9925756}"/>
              </a:ext>
            </a:extLst>
          </p:cNvPr>
          <p:cNvSpPr txBox="1"/>
          <p:nvPr/>
        </p:nvSpPr>
        <p:spPr>
          <a:xfrm>
            <a:off x="6267450" y="2410543"/>
            <a:ext cx="5443538" cy="3037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defTabSz="1219170">
              <a:spcAft>
                <a:spcPts val="1000"/>
              </a:spcAft>
              <a:buClr>
                <a:srgbClr val="EF60A2"/>
              </a:buClr>
              <a:buSzPct val="100000"/>
              <a:defRPr/>
            </a:pPr>
            <a:r>
              <a:rPr lang="en-GB" sz="2400" b="1" kern="0" dirty="0">
                <a:solidFill>
                  <a:srgbClr val="2D1660"/>
                </a:solidFill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About your Portfolio company</a:t>
            </a:r>
            <a:endParaRPr lang="en-GB" sz="2400" kern="0" dirty="0">
              <a:solidFill>
                <a:srgbClr val="2D1660"/>
              </a:solidFill>
              <a:latin typeface="Figtree" pitchFamily="2" charset="0"/>
              <a:ea typeface="Inter" panose="02000503000000020004" pitchFamily="2" charset="0"/>
              <a:cs typeface="Aptos" panose="020B0004020202020204" pitchFamily="34" charset="0"/>
              <a:sym typeface="Aptos" panose="020B0004020202020204" pitchFamily="34" charset="0"/>
            </a:endParaRPr>
          </a:p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A56D2"/>
              </a:buClr>
              <a:buSzPct val="100000"/>
              <a:buFont typeface="+mj-lt"/>
              <a:buAutoNum type="arabicPeriod"/>
              <a:tabLst/>
              <a:defRPr/>
            </a:pPr>
            <a:r>
              <a:rPr lang="en-GB" kern="0" dirty="0">
                <a:solidFill>
                  <a:srgbClr val="000000"/>
                </a:solidFill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Company</a:t>
            </a: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 Overview</a:t>
            </a:r>
          </a:p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A56D2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GB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Company Timeline/ Milestones </a:t>
            </a:r>
          </a:p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A56D2"/>
              </a:buClr>
              <a:buSzPct val="100000"/>
              <a:buFont typeface="+mj-lt"/>
              <a:buAutoNum type="arabicPeriod"/>
              <a:tabLst/>
              <a:defRPr/>
            </a:pPr>
            <a:r>
              <a:rPr lang="en-GB" kern="0" dirty="0">
                <a:solidFill>
                  <a:srgbClr val="000000"/>
                </a:solidFill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Key Partners</a:t>
            </a:r>
          </a:p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A56D2"/>
              </a:buClr>
              <a:buSzPct val="100000"/>
              <a:buFont typeface="+mj-lt"/>
              <a:buAutoNum type="arabicPeriod"/>
              <a:tabLst/>
              <a:defRPr/>
            </a:pPr>
            <a:r>
              <a:rPr lang="en-GB" kern="0" dirty="0">
                <a:solidFill>
                  <a:srgbClr val="000000"/>
                </a:solidFill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Key Customers  </a:t>
            </a: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gtree" pitchFamily="2" charset="0"/>
              <a:ea typeface="Inter" panose="02000503000000020004" pitchFamily="2" charset="0"/>
              <a:cs typeface="Aptos" panose="020B0004020202020204" pitchFamily="34" charset="0"/>
              <a:sym typeface="Aptos" panose="020B0004020202020204" pitchFamily="34" charset="0"/>
            </a:endParaRPr>
          </a:p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A56D2"/>
              </a:buClr>
              <a:buSzPct val="100000"/>
              <a:buFont typeface="+mj-lt"/>
              <a:buAutoNum type="arabicPeriod"/>
              <a:tabLst/>
              <a:defRPr/>
            </a:pPr>
            <a:r>
              <a:rPr lang="en-GB" kern="0" dirty="0">
                <a:solidFill>
                  <a:srgbClr val="000000"/>
                </a:solidFill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Important Financial Matrix</a:t>
            </a:r>
            <a:endParaRPr kumimoji="0" lang="en-GB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gtree" pitchFamily="2" charset="0"/>
              <a:ea typeface="Inter" panose="02000503000000020004" pitchFamily="2" charset="0"/>
              <a:cs typeface="Aptos" panose="020B0004020202020204" pitchFamily="34" charset="0"/>
              <a:sym typeface="Aptos" panose="020B0004020202020204" pitchFamily="34" charset="0"/>
            </a:endParaRPr>
          </a:p>
          <a:p>
            <a:pPr marL="342900" marR="0" lvl="0" indent="-34290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9A56D2"/>
              </a:buClr>
              <a:buSzPct val="100000"/>
              <a:buFont typeface="+mj-lt"/>
              <a:buAutoNum type="arabicPeriod"/>
              <a:tabLst/>
              <a:defRPr/>
            </a:pPr>
            <a:r>
              <a:rPr lang="en-GB" kern="0" dirty="0">
                <a:solidFill>
                  <a:srgbClr val="000000"/>
                </a:solidFill>
                <a:latin typeface="Figtree" pitchFamily="2" charset="0"/>
                <a:ea typeface="Inter" panose="02000503000000020004" pitchFamily="2" charset="0"/>
                <a:cs typeface="Aptos" panose="020B0004020202020204" pitchFamily="34" charset="0"/>
                <a:sym typeface="Aptos" panose="020B0004020202020204" pitchFamily="34" charset="0"/>
              </a:rPr>
              <a:t>Founder Insight/ Testimonial</a:t>
            </a:r>
            <a:endParaRPr lang="en-GB" sz="2000" kern="0" dirty="0">
              <a:solidFill>
                <a:srgbClr val="000000"/>
              </a:solidFill>
              <a:latin typeface="Figtree" pitchFamily="2" charset="0"/>
              <a:ea typeface="Inter" panose="02000503000000020004" pitchFamily="2" charset="0"/>
              <a:cs typeface="Aptos" panose="020B0004020202020204" pitchFamily="34" charset="0"/>
              <a:sym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201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025FD204-FAAD-4829-9B84-34D71B9D001B}"/>
              </a:ext>
            </a:extLst>
          </p:cNvPr>
          <p:cNvSpPr/>
          <p:nvPr/>
        </p:nvSpPr>
        <p:spPr>
          <a:xfrm>
            <a:off x="439917" y="823913"/>
            <a:ext cx="4862852" cy="2226334"/>
          </a:xfrm>
          <a:prstGeom prst="roundRect">
            <a:avLst>
              <a:gd name="adj" fmla="val 4253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lang="en-GB">
                <a:solidFill>
                  <a:schemeClr val="tx1"/>
                </a:solidFill>
              </a:rPr>
              <a:t>Image</a:t>
            </a: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D6C4E05-CEB2-432C-B5E5-A4822BAF2F00}"/>
              </a:ext>
            </a:extLst>
          </p:cNvPr>
          <p:cNvCxnSpPr>
            <a:cxnSpLocks/>
          </p:cNvCxnSpPr>
          <p:nvPr/>
        </p:nvCxnSpPr>
        <p:spPr>
          <a:xfrm>
            <a:off x="5930900" y="2548400"/>
            <a:ext cx="0" cy="1933412"/>
          </a:xfrm>
          <a:prstGeom prst="line">
            <a:avLst/>
          </a:prstGeom>
          <a:ln w="12700">
            <a:solidFill>
              <a:srgbClr val="87A5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8958D712-9097-4D08-858C-7AAFEFD554A2}"/>
              </a:ext>
            </a:extLst>
          </p:cNvPr>
          <p:cNvSpPr txBox="1"/>
          <p:nvPr/>
        </p:nvSpPr>
        <p:spPr>
          <a:xfrm>
            <a:off x="6063652" y="2453637"/>
            <a:ext cx="4820248" cy="1916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Senectus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et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netus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et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malesuada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fames. Eu mi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bibendum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neque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egestas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congue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Odio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sem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nulla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pharetra diam. Sed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diam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donec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tristique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Aliquam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etiam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erat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velit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scelerisque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in dictum. Vestibulum lorem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sed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ultricies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tristique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nulla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aliquet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enim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</a:p>
          <a:p>
            <a:pPr defTabSz="457200">
              <a:lnSpc>
                <a:spcPct val="110000"/>
              </a:lnSpc>
              <a:spcAft>
                <a:spcPts val="1200"/>
              </a:spcAft>
              <a:defRPr/>
            </a:pP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Aliquam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vestibulum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morbi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blandit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cursus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Amet dictum sit amet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justo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donec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enim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diam. Eu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feugiat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pretium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nibh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ipsum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consequat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nisl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Facilisi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morbi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tempus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iaculis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volutpat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</a:p>
          <a:p>
            <a:pPr defTabSz="457200">
              <a:lnSpc>
                <a:spcPct val="110000"/>
              </a:lnSpc>
              <a:spcAft>
                <a:spcPts val="1200"/>
              </a:spcAft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Nunc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scelerisque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viverra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mauris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in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aliquam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sem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fringilla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Ullamcorper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malesuada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proin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libero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nunc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consequat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interdum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varius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sit amet. Est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placerat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in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egestas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erat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</a:p>
        </p:txBody>
      </p:sp>
      <p:sp>
        <p:nvSpPr>
          <p:cNvPr id="42" name="Rectangle: Top Corners Rounded 41">
            <a:extLst>
              <a:ext uri="{FF2B5EF4-FFF2-40B4-BE49-F238E27FC236}">
                <a16:creationId xmlns:a16="http://schemas.microsoft.com/office/drawing/2014/main" id="{A8941888-426A-4BDB-9A24-AD3FCB60FE9C}"/>
              </a:ext>
            </a:extLst>
          </p:cNvPr>
          <p:cNvSpPr/>
          <p:nvPr/>
        </p:nvSpPr>
        <p:spPr>
          <a:xfrm>
            <a:off x="439917" y="2888125"/>
            <a:ext cx="4865104" cy="3145963"/>
          </a:xfrm>
          <a:prstGeom prst="round2SameRect">
            <a:avLst>
              <a:gd name="adj1" fmla="val 0"/>
              <a:gd name="adj2" fmla="val 3827"/>
            </a:avLst>
          </a:prstGeom>
          <a:solidFill>
            <a:srgbClr val="1A2F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879C74D-256F-4341-9EFB-5A8993B5B3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629977"/>
              </p:ext>
            </p:extLst>
          </p:nvPr>
        </p:nvGraphicFramePr>
        <p:xfrm>
          <a:off x="669180" y="3036698"/>
          <a:ext cx="4406578" cy="2678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668">
                  <a:extLst>
                    <a:ext uri="{9D8B030D-6E8A-4147-A177-3AD203B41FA5}">
                      <a16:colId xmlns:a16="http://schemas.microsoft.com/office/drawing/2014/main" val="3872917715"/>
                    </a:ext>
                  </a:extLst>
                </a:gridCol>
                <a:gridCol w="2683910">
                  <a:extLst>
                    <a:ext uri="{9D8B030D-6E8A-4147-A177-3AD203B41FA5}">
                      <a16:colId xmlns:a16="http://schemas.microsoft.com/office/drawing/2014/main" val="626351118"/>
                    </a:ext>
                  </a:extLst>
                </a:gridCol>
              </a:tblGrid>
              <a:tr h="446384">
                <a:tc>
                  <a:txBody>
                    <a:bodyPr/>
                    <a:lstStyle/>
                    <a:p>
                      <a:r>
                        <a:rPr lang="en-US" sz="1050" b="1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Launched</a:t>
                      </a:r>
                      <a:endParaRPr lang="en-GB" sz="1050" b="1" kern="1200">
                        <a:solidFill>
                          <a:schemeClr val="bg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January 2022</a:t>
                      </a:r>
                      <a:endParaRPr lang="en-GB" sz="1050" b="0" kern="1200">
                        <a:solidFill>
                          <a:schemeClr val="bg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841777"/>
                  </a:ext>
                </a:extLst>
              </a:tr>
              <a:tr h="446384">
                <a:tc>
                  <a:txBody>
                    <a:bodyPr/>
                    <a:lstStyle/>
                    <a:p>
                      <a:r>
                        <a:rPr lang="en-US" sz="1050" b="1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Categories</a:t>
                      </a:r>
                      <a:endParaRPr lang="en-GB" sz="1050" b="1" kern="1200">
                        <a:solidFill>
                          <a:schemeClr val="bg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Lorem Ipsum </a:t>
                      </a:r>
                      <a:r>
                        <a:rPr lang="en-GB" sz="1050" kern="120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Dolor</a:t>
                      </a:r>
                      <a:r>
                        <a:rPr lang="en-GB" sz="1050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 </a:t>
                      </a:r>
                      <a:endParaRPr lang="en-GB" sz="1050" kern="1200">
                        <a:solidFill>
                          <a:schemeClr val="bg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807858"/>
                  </a:ext>
                </a:extLst>
              </a:tr>
              <a:tr h="446384">
                <a:tc>
                  <a:txBody>
                    <a:bodyPr/>
                    <a:lstStyle/>
                    <a:p>
                      <a:r>
                        <a:rPr lang="en-US" sz="1050" b="1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Equity Position</a:t>
                      </a:r>
                      <a:endParaRPr lang="en-GB" sz="1050" b="1" kern="1200">
                        <a:solidFill>
                          <a:schemeClr val="bg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100%</a:t>
                      </a:r>
                      <a:endParaRPr lang="en-GB" sz="1050" kern="1200">
                        <a:solidFill>
                          <a:schemeClr val="bg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241351"/>
                  </a:ext>
                </a:extLst>
              </a:tr>
              <a:tr h="446384">
                <a:tc>
                  <a:txBody>
                    <a:bodyPr/>
                    <a:lstStyle/>
                    <a:p>
                      <a:r>
                        <a:rPr lang="en-US" sz="1050" b="1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Investment to-date</a:t>
                      </a:r>
                      <a:endParaRPr lang="en-GB" sz="1050" b="1" kern="1200">
                        <a:solidFill>
                          <a:schemeClr val="bg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$XX,XXX</a:t>
                      </a: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097312"/>
                  </a:ext>
                </a:extLst>
              </a:tr>
              <a:tr h="446384">
                <a:tc>
                  <a:txBody>
                    <a:bodyPr/>
                    <a:lstStyle/>
                    <a:p>
                      <a:r>
                        <a:rPr lang="en-GB" sz="1050" b="1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H</a:t>
                      </a:r>
                      <a:r>
                        <a:rPr lang="en-US" sz="1050" b="1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eadquarters</a:t>
                      </a:r>
                      <a:endParaRPr lang="en-GB" sz="1050" b="1" kern="1200">
                        <a:solidFill>
                          <a:schemeClr val="bg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Lorem Ipsum, CA</a:t>
                      </a:r>
                      <a:endParaRPr lang="en-GB" sz="1050" b="0" kern="1200">
                        <a:solidFill>
                          <a:schemeClr val="bg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624135"/>
                  </a:ext>
                </a:extLst>
              </a:tr>
              <a:tr h="446384">
                <a:tc>
                  <a:txBody>
                    <a:bodyPr/>
                    <a:lstStyle/>
                    <a:p>
                      <a:r>
                        <a:rPr lang="en-GB" sz="1050" b="1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I</a:t>
                      </a:r>
                      <a:r>
                        <a:rPr lang="en-US" sz="1050" b="1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nvestment history</a:t>
                      </a:r>
                      <a:endParaRPr lang="en-GB" sz="1050" b="1" kern="1200">
                        <a:solidFill>
                          <a:schemeClr val="bg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050" kern="1200">
                          <a:solidFill>
                            <a:schemeClr val="bg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Series A</a:t>
                      </a:r>
                      <a:endParaRPr lang="en-GB" sz="1050" kern="1200">
                        <a:solidFill>
                          <a:schemeClr val="bg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7A5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8659117"/>
                  </a:ext>
                </a:extLst>
              </a:tr>
            </a:tbl>
          </a:graphicData>
        </a:graphic>
      </p:graphicFrame>
      <p:sp>
        <p:nvSpPr>
          <p:cNvPr id="44" name="Oval 43">
            <a:extLst>
              <a:ext uri="{FF2B5EF4-FFF2-40B4-BE49-F238E27FC236}">
                <a16:creationId xmlns:a16="http://schemas.microsoft.com/office/drawing/2014/main" id="{550D125F-1C7A-4F52-84AB-3A66918F36B0}"/>
              </a:ext>
            </a:extLst>
          </p:cNvPr>
          <p:cNvSpPr/>
          <p:nvPr/>
        </p:nvSpPr>
        <p:spPr>
          <a:xfrm>
            <a:off x="5890877" y="2533638"/>
            <a:ext cx="80046" cy="80046"/>
          </a:xfrm>
          <a:prstGeom prst="ellipse">
            <a:avLst/>
          </a:prstGeom>
          <a:solidFill>
            <a:srgbClr val="1A2F5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AAF179D-A7F7-461F-973A-03034B5A3349}"/>
              </a:ext>
            </a:extLst>
          </p:cNvPr>
          <p:cNvSpPr txBox="1"/>
          <p:nvPr/>
        </p:nvSpPr>
        <p:spPr>
          <a:xfrm>
            <a:off x="5840279" y="1812976"/>
            <a:ext cx="5005522" cy="490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dolor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sit amet,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consectetur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elit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sed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do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eiusmod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tempor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incididunt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labore et dolore magna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aliqua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D7B6597-8355-41BE-9160-145735C47D0B}"/>
              </a:ext>
            </a:extLst>
          </p:cNvPr>
          <p:cNvSpPr/>
          <p:nvPr/>
        </p:nvSpPr>
        <p:spPr>
          <a:xfrm>
            <a:off x="5890877" y="3372113"/>
            <a:ext cx="80046" cy="80046"/>
          </a:xfrm>
          <a:prstGeom prst="ellipse">
            <a:avLst/>
          </a:prstGeom>
          <a:solidFill>
            <a:srgbClr val="1A2F5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5871CFE2-2292-4F1E-B3B3-0EF862BDE757}"/>
              </a:ext>
            </a:extLst>
          </p:cNvPr>
          <p:cNvSpPr/>
          <p:nvPr/>
        </p:nvSpPr>
        <p:spPr>
          <a:xfrm>
            <a:off x="5890877" y="4025978"/>
            <a:ext cx="80046" cy="80046"/>
          </a:xfrm>
          <a:prstGeom prst="ellipse">
            <a:avLst/>
          </a:prstGeom>
          <a:solidFill>
            <a:srgbClr val="1A2F5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03822A-1732-4677-B426-F953F3F77632}"/>
              </a:ext>
            </a:extLst>
          </p:cNvPr>
          <p:cNvSpPr txBox="1"/>
          <p:nvPr/>
        </p:nvSpPr>
        <p:spPr>
          <a:xfrm>
            <a:off x="5840278" y="4722341"/>
            <a:ext cx="4577717" cy="287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Key Customers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AC21F1D-1E6E-3310-777A-4D9B69230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73748" y="823913"/>
            <a:ext cx="2012952" cy="766839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2F2D852-74E4-A971-94E7-62F224E835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32036" y="5181600"/>
            <a:ext cx="1163978" cy="27069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6EF3B3B-8482-CD22-A889-DDC2BE7D9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78973" y="5181600"/>
            <a:ext cx="1163978" cy="270692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17E4F9C-AFC6-4F44-CF17-A05F78BAC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5909" y="5181600"/>
            <a:ext cx="1163978" cy="27069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CBCE95B-8A44-AA52-AAD6-11449AF567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32036" y="5595173"/>
            <a:ext cx="1163978" cy="27069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6EA96F1-2AD2-CEFB-8FC5-FDA36A57B3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78973" y="5595173"/>
            <a:ext cx="1163978" cy="27069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ACA8B623-09F6-325F-D32C-223CDC9833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5909" y="5595173"/>
            <a:ext cx="1163978" cy="270692"/>
          </a:xfrm>
          <a:prstGeom prst="rect">
            <a:avLst/>
          </a:prstGeom>
        </p:spPr>
      </p:pic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69BAAF8-700A-621C-D5D8-67227839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2149" y="6427695"/>
            <a:ext cx="858839" cy="365125"/>
          </a:xfrm>
        </p:spPr>
        <p:txBody>
          <a:bodyPr/>
          <a:lstStyle/>
          <a:p>
            <a:fld id="{48F63A3B-78C7-47BE-AE5E-E10140E04643}" type="slidenum">
              <a:rPr lang="en-US" sz="1000" smtClean="0">
                <a:solidFill>
                  <a:schemeClr val="tx1"/>
                </a:solidFill>
                <a:latin typeface="Aptos" panose="020B0004020202020204" pitchFamily="34" charset="0"/>
              </a:rPr>
              <a:t>2</a:t>
            </a:fld>
            <a:endParaRPr lang="en-US" sz="100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E366995-B365-CA46-FF5E-17870D83AC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9425" y="6493167"/>
            <a:ext cx="908844" cy="23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077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62A57E2-29DF-3248-2211-B0690EE2CF14}"/>
              </a:ext>
            </a:extLst>
          </p:cNvPr>
          <p:cNvSpPr/>
          <p:nvPr/>
        </p:nvSpPr>
        <p:spPr>
          <a:xfrm>
            <a:off x="7019217" y="0"/>
            <a:ext cx="5172783" cy="6858000"/>
          </a:xfrm>
          <a:prstGeom prst="rect">
            <a:avLst/>
          </a:prstGeom>
          <a:solidFill>
            <a:srgbClr val="E8EC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69BAAF8-700A-621C-D5D8-67227839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2149" y="6427695"/>
            <a:ext cx="858839" cy="365125"/>
          </a:xfrm>
        </p:spPr>
        <p:txBody>
          <a:bodyPr/>
          <a:lstStyle/>
          <a:p>
            <a:fld id="{48F63A3B-78C7-47BE-AE5E-E10140E04643}" type="slidenum">
              <a:rPr lang="en-US" sz="1000" smtClean="0">
                <a:solidFill>
                  <a:schemeClr val="tx1"/>
                </a:solidFill>
                <a:latin typeface="Aptos" panose="020B0004020202020204" pitchFamily="34" charset="0"/>
              </a:rPr>
              <a:t>3</a:t>
            </a:fld>
            <a:endParaRPr lang="en-US" sz="100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4B014B-6638-111F-D63D-B4C9EF10E69B}"/>
              </a:ext>
            </a:extLst>
          </p:cNvPr>
          <p:cNvSpPr txBox="1"/>
          <p:nvPr/>
        </p:nvSpPr>
        <p:spPr>
          <a:xfrm>
            <a:off x="7287083" y="2338431"/>
            <a:ext cx="1553404" cy="8286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30000" noProof="0">
                <a:ln>
                  <a:noFill/>
                </a:ln>
                <a:solidFill>
                  <a:srgbClr val="1D4D88"/>
                </a:solidFill>
                <a:effectLst/>
                <a:uLnTx/>
                <a:uFillTx/>
                <a:latin typeface="+mj-lt"/>
              </a:rPr>
              <a:t>$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1D4D88"/>
                </a:solidFill>
                <a:effectLst/>
                <a:uLnTx/>
                <a:uFillTx/>
                <a:latin typeface="+mj-lt"/>
              </a:rPr>
              <a:t>700k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1D4D88"/>
              </a:solidFill>
              <a:effectLst/>
              <a:uLnTx/>
              <a:uFillTx/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</a:rPr>
              <a:t>Amount Invested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723D15-613B-9637-6671-6E12C916C755}"/>
              </a:ext>
            </a:extLst>
          </p:cNvPr>
          <p:cNvSpPr txBox="1"/>
          <p:nvPr/>
        </p:nvSpPr>
        <p:spPr>
          <a:xfrm>
            <a:off x="10408283" y="2338431"/>
            <a:ext cx="1301865" cy="8286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1D4D88"/>
                </a:solidFill>
                <a:latin typeface="+mj-lt"/>
              </a:rPr>
              <a:t>7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1D4D88"/>
                </a:solidFill>
                <a:effectLst/>
                <a:uLnTx/>
                <a:uFillTx/>
                <a:latin typeface="+mj-lt"/>
              </a:rPr>
              <a:t>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</a:rPr>
              <a:t>Realized Gain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4A6F84-747D-4A55-624A-FDFB708EC934}"/>
              </a:ext>
            </a:extLst>
          </p:cNvPr>
          <p:cNvSpPr txBox="1"/>
          <p:nvPr/>
        </p:nvSpPr>
        <p:spPr>
          <a:xfrm>
            <a:off x="8883631" y="2338431"/>
            <a:ext cx="1481509" cy="82867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baseline="30000">
                <a:solidFill>
                  <a:srgbClr val="1D4D88"/>
                </a:solidFill>
                <a:latin typeface="+mj-lt"/>
              </a:rPr>
              <a:t>$</a:t>
            </a:r>
            <a:r>
              <a:rPr lang="en-US" sz="3200" b="1">
                <a:solidFill>
                  <a:srgbClr val="1D4D88"/>
                </a:solidFill>
                <a:latin typeface="+mj-lt"/>
              </a:rPr>
              <a:t>4.8M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</a:rPr>
              <a:t>Returned Capital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4038859-C382-D0C0-D94F-ECEEE0C2FD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688381"/>
              </p:ext>
            </p:extLst>
          </p:nvPr>
        </p:nvGraphicFramePr>
        <p:xfrm>
          <a:off x="7287083" y="3426093"/>
          <a:ext cx="4396917" cy="18208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39643">
                  <a:extLst>
                    <a:ext uri="{9D8B030D-6E8A-4147-A177-3AD203B41FA5}">
                      <a16:colId xmlns:a16="http://schemas.microsoft.com/office/drawing/2014/main" val="76867035"/>
                    </a:ext>
                  </a:extLst>
                </a:gridCol>
                <a:gridCol w="1957274">
                  <a:extLst>
                    <a:ext uri="{9D8B030D-6E8A-4147-A177-3AD203B41FA5}">
                      <a16:colId xmlns:a16="http://schemas.microsoft.com/office/drawing/2014/main" val="2175895618"/>
                    </a:ext>
                  </a:extLst>
                </a:gridCol>
              </a:tblGrid>
              <a:tr h="303471">
                <a:tc>
                  <a:txBody>
                    <a:bodyPr/>
                    <a:lstStyle/>
                    <a:p>
                      <a:r>
                        <a:rPr lang="en-US" sz="1200" kern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Launched Date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</a:rPr>
                        <a:t>January 2022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5857390"/>
                  </a:ext>
                </a:extLst>
              </a:tr>
              <a:tr h="303471"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</a:rPr>
                        <a:t>Categories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</a:rPr>
                        <a:t>Lorem ipsum dolor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44999"/>
                  </a:ext>
                </a:extLst>
              </a:tr>
              <a:tr h="303471"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</a:rPr>
                        <a:t>Equity Position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</a:rPr>
                        <a:t>100%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9322187"/>
                  </a:ext>
                </a:extLst>
              </a:tr>
              <a:tr h="303471"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</a:rPr>
                        <a:t>Investment to-date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</a:rPr>
                        <a:t>$XX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15390"/>
                  </a:ext>
                </a:extLst>
              </a:tr>
              <a:tr h="303471"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</a:rPr>
                        <a:t>Headquarters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</a:rPr>
                        <a:t>Lorem ipsum, CA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6085545"/>
                  </a:ext>
                </a:extLst>
              </a:tr>
              <a:tr h="303471"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</a:rPr>
                        <a:t>Investment history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+mj-lt"/>
                        </a:rPr>
                        <a:t>Series 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46231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0B48CDC9-44E6-6447-BB34-173E24838685}"/>
              </a:ext>
            </a:extLst>
          </p:cNvPr>
          <p:cNvSpPr txBox="1"/>
          <p:nvPr/>
        </p:nvSpPr>
        <p:spPr>
          <a:xfrm>
            <a:off x="392952" y="1457666"/>
            <a:ext cx="6372204" cy="920578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Lorem ipsum dolor sit amet,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consectetuer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. Maecenas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porttitor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congue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massa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.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Fusce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posuere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, magna sed pulvinar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ultricies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purus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lectus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malesuada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libero, sit amet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commodo</a:t>
            </a:r>
            <a:r>
              <a:rPr lang="en-US" sz="1600">
                <a:solidFill>
                  <a:srgbClr val="000000"/>
                </a:solidFill>
                <a:latin typeface="Aptos SemiBold" panose="020B0004020202020204" pitchFamily="34" charset="0"/>
              </a:rPr>
              <a:t>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0BC361E-2DBF-C793-3614-A4BFAB359918}"/>
              </a:ext>
            </a:extLst>
          </p:cNvPr>
          <p:cNvSpPr/>
          <p:nvPr/>
        </p:nvSpPr>
        <p:spPr>
          <a:xfrm>
            <a:off x="7375983" y="5788650"/>
            <a:ext cx="919817" cy="377023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 w="6350" cap="rnd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F7E067-BA0C-B078-A89E-541F775C065F}"/>
              </a:ext>
            </a:extLst>
          </p:cNvPr>
          <p:cNvSpPr txBox="1"/>
          <p:nvPr/>
        </p:nvSpPr>
        <p:spPr>
          <a:xfrm>
            <a:off x="7287083" y="5402182"/>
            <a:ext cx="2190749" cy="2890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srgbClr val="2F4B76"/>
                </a:solidFill>
                <a:latin typeface="Aptos SemiBold" panose="020B0004020202020204" pitchFamily="34" charset="0"/>
              </a:rPr>
              <a:t>Partners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2B04796-D39C-29F3-2088-35656ABE57CF}"/>
              </a:ext>
            </a:extLst>
          </p:cNvPr>
          <p:cNvSpPr/>
          <p:nvPr/>
        </p:nvSpPr>
        <p:spPr>
          <a:xfrm>
            <a:off x="8433258" y="5788650"/>
            <a:ext cx="919817" cy="377023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 w="6350" cap="rnd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1477F88-7759-C83C-B0F5-6584B995E8C7}"/>
              </a:ext>
            </a:extLst>
          </p:cNvPr>
          <p:cNvSpPr/>
          <p:nvPr/>
        </p:nvSpPr>
        <p:spPr>
          <a:xfrm>
            <a:off x="9490533" y="5788650"/>
            <a:ext cx="919817" cy="377023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 w="6350" cap="rnd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618C855-A966-B458-E60A-828B51EE2C01}"/>
              </a:ext>
            </a:extLst>
          </p:cNvPr>
          <p:cNvSpPr/>
          <p:nvPr/>
        </p:nvSpPr>
        <p:spPr>
          <a:xfrm>
            <a:off x="10547808" y="5788650"/>
            <a:ext cx="919817" cy="377023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 w="6350" cap="rnd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C2BFC48-48F8-F329-EA09-93FDA79EA23E}"/>
              </a:ext>
            </a:extLst>
          </p:cNvPr>
          <p:cNvGrpSpPr/>
          <p:nvPr/>
        </p:nvGrpSpPr>
        <p:grpSpPr>
          <a:xfrm>
            <a:off x="7449809" y="5893054"/>
            <a:ext cx="735919" cy="175267"/>
            <a:chOff x="7449809" y="5299166"/>
            <a:chExt cx="735919" cy="175267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56634B0-B1D3-AED5-0319-59A59281B5DB}"/>
                </a:ext>
              </a:extLst>
            </p:cNvPr>
            <p:cNvSpPr/>
            <p:nvPr/>
          </p:nvSpPr>
          <p:spPr>
            <a:xfrm>
              <a:off x="7449809" y="5299166"/>
              <a:ext cx="201716" cy="175267"/>
            </a:xfrm>
            <a:custGeom>
              <a:avLst/>
              <a:gdLst>
                <a:gd name="connsiteX0" fmla="*/ 95950 w 201716"/>
                <a:gd name="connsiteY0" fmla="*/ 183 h 175267"/>
                <a:gd name="connsiteX1" fmla="*/ 95844 w 201716"/>
                <a:gd name="connsiteY1" fmla="*/ 0 h 175267"/>
                <a:gd name="connsiteX2" fmla="*/ 51973 w 201716"/>
                <a:gd name="connsiteY2" fmla="*/ 0 h 175267"/>
                <a:gd name="connsiteX3" fmla="*/ 0 w 201716"/>
                <a:gd name="connsiteY3" fmla="*/ 89097 h 175267"/>
                <a:gd name="connsiteX4" fmla="*/ 35677 w 201716"/>
                <a:gd name="connsiteY4" fmla="*/ 151521 h 175267"/>
                <a:gd name="connsiteX5" fmla="*/ 35721 w 201716"/>
                <a:gd name="connsiteY5" fmla="*/ 151446 h 175267"/>
                <a:gd name="connsiteX6" fmla="*/ 49208 w 201716"/>
                <a:gd name="connsiteY6" fmla="*/ 174806 h 175267"/>
                <a:gd name="connsiteX7" fmla="*/ 152354 w 201716"/>
                <a:gd name="connsiteY7" fmla="*/ 175268 h 175267"/>
                <a:gd name="connsiteX8" fmla="*/ 188577 w 201716"/>
                <a:gd name="connsiteY8" fmla="*/ 113158 h 175267"/>
                <a:gd name="connsiteX9" fmla="*/ 188336 w 201716"/>
                <a:gd name="connsiteY9" fmla="*/ 113158 h 175267"/>
                <a:gd name="connsiteX10" fmla="*/ 201717 w 201716"/>
                <a:gd name="connsiteY10" fmla="*/ 89981 h 175267"/>
                <a:gd name="connsiteX11" fmla="*/ 150544 w 201716"/>
                <a:gd name="connsiteY11" fmla="*/ 423 h 175267"/>
                <a:gd name="connsiteX12" fmla="*/ 95950 w 201716"/>
                <a:gd name="connsiteY12" fmla="*/ 183 h 175267"/>
                <a:gd name="connsiteX13" fmla="*/ 129887 w 201716"/>
                <a:gd name="connsiteY13" fmla="*/ 59600 h 175267"/>
                <a:gd name="connsiteX14" fmla="*/ 130161 w 201716"/>
                <a:gd name="connsiteY14" fmla="*/ 59600 h 175267"/>
                <a:gd name="connsiteX15" fmla="*/ 104372 w 201716"/>
                <a:gd name="connsiteY15" fmla="*/ 14810 h 175267"/>
                <a:gd name="connsiteX16" fmla="*/ 142055 w 201716"/>
                <a:gd name="connsiteY16" fmla="*/ 14976 h 175267"/>
                <a:gd name="connsiteX17" fmla="*/ 184892 w 201716"/>
                <a:gd name="connsiteY17" fmla="*/ 89944 h 175267"/>
                <a:gd name="connsiteX18" fmla="*/ 171484 w 201716"/>
                <a:gd name="connsiteY18" fmla="*/ 113168 h 175267"/>
                <a:gd name="connsiteX19" fmla="*/ 136347 w 201716"/>
                <a:gd name="connsiteY19" fmla="*/ 113186 h 175267"/>
                <a:gd name="connsiteX20" fmla="*/ 148598 w 201716"/>
                <a:gd name="connsiteY20" fmla="*/ 91968 h 175267"/>
                <a:gd name="connsiteX21" fmla="*/ 129887 w 201716"/>
                <a:gd name="connsiteY21" fmla="*/ 59600 h 175267"/>
                <a:gd name="connsiteX22" fmla="*/ 87016 w 201716"/>
                <a:gd name="connsiteY22" fmla="*/ 14590 h 175267"/>
                <a:gd name="connsiteX23" fmla="*/ 104601 w 201716"/>
                <a:gd name="connsiteY23" fmla="*/ 45010 h 175267"/>
                <a:gd name="connsiteX24" fmla="*/ 80254 w 201716"/>
                <a:gd name="connsiteY24" fmla="*/ 45009 h 175267"/>
                <a:gd name="connsiteX25" fmla="*/ 38571 w 201716"/>
                <a:gd name="connsiteY25" fmla="*/ 117295 h 175267"/>
                <a:gd name="connsiteX26" fmla="*/ 35728 w 201716"/>
                <a:gd name="connsiteY26" fmla="*/ 122207 h 175267"/>
                <a:gd name="connsiteX27" fmla="*/ 16847 w 201716"/>
                <a:gd name="connsiteY27" fmla="*/ 89171 h 175267"/>
                <a:gd name="connsiteX28" fmla="*/ 60353 w 201716"/>
                <a:gd name="connsiteY28" fmla="*/ 14590 h 175267"/>
                <a:gd name="connsiteX29" fmla="*/ 87016 w 201716"/>
                <a:gd name="connsiteY29" fmla="*/ 14590 h 175267"/>
                <a:gd name="connsiteX30" fmla="*/ 70109 w 201716"/>
                <a:gd name="connsiteY30" fmla="*/ 91808 h 175267"/>
                <a:gd name="connsiteX31" fmla="*/ 88682 w 201716"/>
                <a:gd name="connsiteY31" fmla="*/ 59599 h 175267"/>
                <a:gd name="connsiteX32" fmla="*/ 113035 w 201716"/>
                <a:gd name="connsiteY32" fmla="*/ 59600 h 175267"/>
                <a:gd name="connsiteX33" fmla="*/ 131748 w 201716"/>
                <a:gd name="connsiteY33" fmla="*/ 91972 h 175267"/>
                <a:gd name="connsiteX34" fmla="*/ 119495 w 201716"/>
                <a:gd name="connsiteY34" fmla="*/ 113196 h 175267"/>
                <a:gd name="connsiteX35" fmla="*/ 82468 w 201716"/>
                <a:gd name="connsiteY35" fmla="*/ 113216 h 175267"/>
                <a:gd name="connsiteX36" fmla="*/ 70109 w 201716"/>
                <a:gd name="connsiteY36" fmla="*/ 91808 h 175267"/>
                <a:gd name="connsiteX37" fmla="*/ 44139 w 201716"/>
                <a:gd name="connsiteY37" fmla="*/ 136846 h 175267"/>
                <a:gd name="connsiteX38" fmla="*/ 51204 w 201716"/>
                <a:gd name="connsiteY38" fmla="*/ 124593 h 175267"/>
                <a:gd name="connsiteX39" fmla="*/ 61712 w 201716"/>
                <a:gd name="connsiteY39" fmla="*/ 106443 h 175267"/>
                <a:gd name="connsiteX40" fmla="*/ 74047 w 201716"/>
                <a:gd name="connsiteY40" fmla="*/ 127810 h 175267"/>
                <a:gd name="connsiteX41" fmla="*/ 111068 w 201716"/>
                <a:gd name="connsiteY41" fmla="*/ 127790 h 175267"/>
                <a:gd name="connsiteX42" fmla="*/ 111008 w 201716"/>
                <a:gd name="connsiteY42" fmla="*/ 127893 h 175267"/>
                <a:gd name="connsiteX43" fmla="*/ 163058 w 201716"/>
                <a:gd name="connsiteY43" fmla="*/ 127955 h 175267"/>
                <a:gd name="connsiteX44" fmla="*/ 143995 w 201716"/>
                <a:gd name="connsiteY44" fmla="*/ 160641 h 175267"/>
                <a:gd name="connsiteX45" fmla="*/ 57653 w 201716"/>
                <a:gd name="connsiteY45" fmla="*/ 160254 h 175267"/>
                <a:gd name="connsiteX46" fmla="*/ 44139 w 201716"/>
                <a:gd name="connsiteY46" fmla="*/ 136846 h 17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01716" h="175267">
                  <a:moveTo>
                    <a:pt x="95950" y="183"/>
                  </a:moveTo>
                  <a:lnTo>
                    <a:pt x="95844" y="0"/>
                  </a:lnTo>
                  <a:lnTo>
                    <a:pt x="51973" y="0"/>
                  </a:lnTo>
                  <a:lnTo>
                    <a:pt x="0" y="89097"/>
                  </a:lnTo>
                  <a:lnTo>
                    <a:pt x="35677" y="151521"/>
                  </a:lnTo>
                  <a:lnTo>
                    <a:pt x="35721" y="151446"/>
                  </a:lnTo>
                  <a:lnTo>
                    <a:pt x="49208" y="174806"/>
                  </a:lnTo>
                  <a:lnTo>
                    <a:pt x="152354" y="175268"/>
                  </a:lnTo>
                  <a:lnTo>
                    <a:pt x="188577" y="113158"/>
                  </a:lnTo>
                  <a:lnTo>
                    <a:pt x="188336" y="113158"/>
                  </a:lnTo>
                  <a:lnTo>
                    <a:pt x="201717" y="89981"/>
                  </a:lnTo>
                  <a:lnTo>
                    <a:pt x="150544" y="423"/>
                  </a:lnTo>
                  <a:lnTo>
                    <a:pt x="95950" y="183"/>
                  </a:lnTo>
                  <a:close/>
                  <a:moveTo>
                    <a:pt x="129887" y="59600"/>
                  </a:moveTo>
                  <a:lnTo>
                    <a:pt x="130161" y="59600"/>
                  </a:lnTo>
                  <a:lnTo>
                    <a:pt x="104372" y="14810"/>
                  </a:lnTo>
                  <a:lnTo>
                    <a:pt x="142055" y="14976"/>
                  </a:lnTo>
                  <a:lnTo>
                    <a:pt x="184892" y="89944"/>
                  </a:lnTo>
                  <a:lnTo>
                    <a:pt x="171484" y="113168"/>
                  </a:lnTo>
                  <a:lnTo>
                    <a:pt x="136347" y="113186"/>
                  </a:lnTo>
                  <a:lnTo>
                    <a:pt x="148598" y="91968"/>
                  </a:lnTo>
                  <a:lnTo>
                    <a:pt x="129887" y="59600"/>
                  </a:lnTo>
                  <a:close/>
                  <a:moveTo>
                    <a:pt x="87016" y="14590"/>
                  </a:moveTo>
                  <a:lnTo>
                    <a:pt x="104601" y="45010"/>
                  </a:lnTo>
                  <a:lnTo>
                    <a:pt x="80254" y="45009"/>
                  </a:lnTo>
                  <a:lnTo>
                    <a:pt x="38571" y="117295"/>
                  </a:lnTo>
                  <a:lnTo>
                    <a:pt x="35728" y="122207"/>
                  </a:lnTo>
                  <a:lnTo>
                    <a:pt x="16847" y="89171"/>
                  </a:lnTo>
                  <a:lnTo>
                    <a:pt x="60353" y="14590"/>
                  </a:lnTo>
                  <a:lnTo>
                    <a:pt x="87016" y="14590"/>
                  </a:lnTo>
                  <a:close/>
                  <a:moveTo>
                    <a:pt x="70109" y="91808"/>
                  </a:moveTo>
                  <a:lnTo>
                    <a:pt x="88682" y="59599"/>
                  </a:lnTo>
                  <a:lnTo>
                    <a:pt x="113035" y="59600"/>
                  </a:lnTo>
                  <a:lnTo>
                    <a:pt x="131748" y="91972"/>
                  </a:lnTo>
                  <a:lnTo>
                    <a:pt x="119495" y="113196"/>
                  </a:lnTo>
                  <a:lnTo>
                    <a:pt x="82468" y="113216"/>
                  </a:lnTo>
                  <a:lnTo>
                    <a:pt x="70109" y="91808"/>
                  </a:lnTo>
                  <a:close/>
                  <a:moveTo>
                    <a:pt x="44139" y="136846"/>
                  </a:moveTo>
                  <a:lnTo>
                    <a:pt x="51204" y="124593"/>
                  </a:lnTo>
                  <a:lnTo>
                    <a:pt x="61712" y="106443"/>
                  </a:lnTo>
                  <a:lnTo>
                    <a:pt x="74047" y="127810"/>
                  </a:lnTo>
                  <a:lnTo>
                    <a:pt x="111068" y="127790"/>
                  </a:lnTo>
                  <a:lnTo>
                    <a:pt x="111008" y="127893"/>
                  </a:lnTo>
                  <a:lnTo>
                    <a:pt x="163058" y="127955"/>
                  </a:lnTo>
                  <a:lnTo>
                    <a:pt x="143995" y="160641"/>
                  </a:lnTo>
                  <a:lnTo>
                    <a:pt x="57653" y="160254"/>
                  </a:lnTo>
                  <a:lnTo>
                    <a:pt x="44139" y="1368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891B138-59AD-64CE-DC78-0AAE78C821A9}"/>
                </a:ext>
              </a:extLst>
            </p:cNvPr>
            <p:cNvSpPr/>
            <p:nvPr/>
          </p:nvSpPr>
          <p:spPr>
            <a:xfrm>
              <a:off x="7908085" y="5334341"/>
              <a:ext cx="18214" cy="78373"/>
            </a:xfrm>
            <a:custGeom>
              <a:avLst/>
              <a:gdLst>
                <a:gd name="connsiteX0" fmla="*/ 9159 w 18214"/>
                <a:gd name="connsiteY0" fmla="*/ 18214 h 78373"/>
                <a:gd name="connsiteX1" fmla="*/ 18214 w 18214"/>
                <a:gd name="connsiteY1" fmla="*/ 9055 h 78373"/>
                <a:gd name="connsiteX2" fmla="*/ 9159 w 18214"/>
                <a:gd name="connsiteY2" fmla="*/ 0 h 78373"/>
                <a:gd name="connsiteX3" fmla="*/ 0 w 18214"/>
                <a:gd name="connsiteY3" fmla="*/ 9055 h 78373"/>
                <a:gd name="connsiteX4" fmla="*/ 9159 w 18214"/>
                <a:gd name="connsiteY4" fmla="*/ 18214 h 78373"/>
                <a:gd name="connsiteX5" fmla="*/ 1041 w 18214"/>
                <a:gd name="connsiteY5" fmla="*/ 78373 h 78373"/>
                <a:gd name="connsiteX6" fmla="*/ 17173 w 18214"/>
                <a:gd name="connsiteY6" fmla="*/ 78373 h 78373"/>
                <a:gd name="connsiteX7" fmla="*/ 17173 w 18214"/>
                <a:gd name="connsiteY7" fmla="*/ 26333 h 78373"/>
                <a:gd name="connsiteX8" fmla="*/ 1041 w 18214"/>
                <a:gd name="connsiteY8" fmla="*/ 26333 h 78373"/>
                <a:gd name="connsiteX9" fmla="*/ 1041 w 18214"/>
                <a:gd name="connsiteY9" fmla="*/ 78373 h 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14" h="78373">
                  <a:moveTo>
                    <a:pt x="9159" y="18214"/>
                  </a:moveTo>
                  <a:cubicBezTo>
                    <a:pt x="14155" y="18214"/>
                    <a:pt x="18214" y="14155"/>
                    <a:pt x="18214" y="9055"/>
                  </a:cubicBezTo>
                  <a:cubicBezTo>
                    <a:pt x="18214" y="3955"/>
                    <a:pt x="14155" y="0"/>
                    <a:pt x="9159" y="0"/>
                  </a:cubicBezTo>
                  <a:cubicBezTo>
                    <a:pt x="4059" y="0"/>
                    <a:pt x="0" y="3955"/>
                    <a:pt x="0" y="9055"/>
                  </a:cubicBezTo>
                  <a:cubicBezTo>
                    <a:pt x="0" y="14155"/>
                    <a:pt x="4059" y="18214"/>
                    <a:pt x="9159" y="18214"/>
                  </a:cubicBezTo>
                  <a:close/>
                  <a:moveTo>
                    <a:pt x="1041" y="78373"/>
                  </a:moveTo>
                  <a:lnTo>
                    <a:pt x="17173" y="78373"/>
                  </a:lnTo>
                  <a:lnTo>
                    <a:pt x="17173" y="26333"/>
                  </a:lnTo>
                  <a:lnTo>
                    <a:pt x="1041" y="26333"/>
                  </a:lnTo>
                  <a:lnTo>
                    <a:pt x="1041" y="7837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41CBD8E-6257-1D9A-26C8-F6E899F8AB2B}"/>
                </a:ext>
              </a:extLst>
            </p:cNvPr>
            <p:cNvSpPr/>
            <p:nvPr/>
          </p:nvSpPr>
          <p:spPr>
            <a:xfrm>
              <a:off x="7934650" y="5359008"/>
              <a:ext cx="57364" cy="78686"/>
            </a:xfrm>
            <a:custGeom>
              <a:avLst/>
              <a:gdLst>
                <a:gd name="connsiteX0" fmla="*/ 0 w 57364"/>
                <a:gd name="connsiteY0" fmla="*/ 78686 h 78686"/>
                <a:gd name="connsiteX1" fmla="*/ 15821 w 57364"/>
                <a:gd name="connsiteY1" fmla="*/ 78686 h 78686"/>
                <a:gd name="connsiteX2" fmla="*/ 15821 w 57364"/>
                <a:gd name="connsiteY2" fmla="*/ 48502 h 78686"/>
                <a:gd name="connsiteX3" fmla="*/ 32890 w 57364"/>
                <a:gd name="connsiteY3" fmla="*/ 55163 h 78686"/>
                <a:gd name="connsiteX4" fmla="*/ 57352 w 57364"/>
                <a:gd name="connsiteY4" fmla="*/ 26853 h 78686"/>
                <a:gd name="connsiteX5" fmla="*/ 32786 w 57364"/>
                <a:gd name="connsiteY5" fmla="*/ 0 h 78686"/>
                <a:gd name="connsiteX6" fmla="*/ 15508 w 57364"/>
                <a:gd name="connsiteY6" fmla="*/ 8014 h 78686"/>
                <a:gd name="connsiteX7" fmla="*/ 14676 w 57364"/>
                <a:gd name="connsiteY7" fmla="*/ 1666 h 78686"/>
                <a:gd name="connsiteX8" fmla="*/ 0 w 57364"/>
                <a:gd name="connsiteY8" fmla="*/ 1666 h 78686"/>
                <a:gd name="connsiteX9" fmla="*/ 0 w 57364"/>
                <a:gd name="connsiteY9" fmla="*/ 78686 h 78686"/>
                <a:gd name="connsiteX10" fmla="*/ 16133 w 57364"/>
                <a:gd name="connsiteY10" fmla="*/ 27686 h 78686"/>
                <a:gd name="connsiteX11" fmla="*/ 28831 w 57364"/>
                <a:gd name="connsiteY11" fmla="*/ 14676 h 78686"/>
                <a:gd name="connsiteX12" fmla="*/ 41217 w 57364"/>
                <a:gd name="connsiteY12" fmla="*/ 27686 h 78686"/>
                <a:gd name="connsiteX13" fmla="*/ 28831 w 57364"/>
                <a:gd name="connsiteY13" fmla="*/ 40696 h 78686"/>
                <a:gd name="connsiteX14" fmla="*/ 16133 w 57364"/>
                <a:gd name="connsiteY14" fmla="*/ 27686 h 7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64" h="78686">
                  <a:moveTo>
                    <a:pt x="0" y="78686"/>
                  </a:moveTo>
                  <a:lnTo>
                    <a:pt x="15821" y="78686"/>
                  </a:lnTo>
                  <a:lnTo>
                    <a:pt x="15821" y="48502"/>
                  </a:lnTo>
                  <a:cubicBezTo>
                    <a:pt x="18839" y="52458"/>
                    <a:pt x="25708" y="55163"/>
                    <a:pt x="32890" y="55163"/>
                  </a:cubicBezTo>
                  <a:cubicBezTo>
                    <a:pt x="48398" y="55163"/>
                    <a:pt x="57766" y="43298"/>
                    <a:pt x="57352" y="26853"/>
                  </a:cubicBezTo>
                  <a:cubicBezTo>
                    <a:pt x="56932" y="10096"/>
                    <a:pt x="47253" y="0"/>
                    <a:pt x="32786" y="0"/>
                  </a:cubicBezTo>
                  <a:cubicBezTo>
                    <a:pt x="25396" y="0"/>
                    <a:pt x="18422" y="3226"/>
                    <a:pt x="15508" y="8014"/>
                  </a:cubicBezTo>
                  <a:lnTo>
                    <a:pt x="14676" y="1666"/>
                  </a:lnTo>
                  <a:lnTo>
                    <a:pt x="0" y="1666"/>
                  </a:lnTo>
                  <a:lnTo>
                    <a:pt x="0" y="78686"/>
                  </a:lnTo>
                  <a:close/>
                  <a:moveTo>
                    <a:pt x="16133" y="27686"/>
                  </a:moveTo>
                  <a:cubicBezTo>
                    <a:pt x="16133" y="19880"/>
                    <a:pt x="21337" y="14676"/>
                    <a:pt x="28831" y="14676"/>
                  </a:cubicBezTo>
                  <a:cubicBezTo>
                    <a:pt x="36429" y="14676"/>
                    <a:pt x="41217" y="19984"/>
                    <a:pt x="41217" y="27686"/>
                  </a:cubicBezTo>
                  <a:cubicBezTo>
                    <a:pt x="41217" y="35388"/>
                    <a:pt x="36429" y="40696"/>
                    <a:pt x="28831" y="40696"/>
                  </a:cubicBezTo>
                  <a:cubicBezTo>
                    <a:pt x="21337" y="40696"/>
                    <a:pt x="16133" y="35492"/>
                    <a:pt x="16133" y="2768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7543506-68BC-2934-377B-C697A09BB0FE}"/>
                </a:ext>
              </a:extLst>
            </p:cNvPr>
            <p:cNvSpPr/>
            <p:nvPr/>
          </p:nvSpPr>
          <p:spPr>
            <a:xfrm>
              <a:off x="7993708" y="5359008"/>
              <a:ext cx="43195" cy="55059"/>
            </a:xfrm>
            <a:custGeom>
              <a:avLst/>
              <a:gdLst>
                <a:gd name="connsiteX0" fmla="*/ 0 w 43195"/>
                <a:gd name="connsiteY0" fmla="*/ 37261 h 55059"/>
                <a:gd name="connsiteX1" fmla="*/ 21857 w 43195"/>
                <a:gd name="connsiteY1" fmla="*/ 55059 h 55059"/>
                <a:gd name="connsiteX2" fmla="*/ 43195 w 43195"/>
                <a:gd name="connsiteY2" fmla="*/ 37677 h 55059"/>
                <a:gd name="connsiteX3" fmla="*/ 30078 w 43195"/>
                <a:gd name="connsiteY3" fmla="*/ 22794 h 55059"/>
                <a:gd name="connsiteX4" fmla="*/ 20815 w 43195"/>
                <a:gd name="connsiteY4" fmla="*/ 20504 h 55059"/>
                <a:gd name="connsiteX5" fmla="*/ 15402 w 43195"/>
                <a:gd name="connsiteY5" fmla="*/ 16133 h 55059"/>
                <a:gd name="connsiteX6" fmla="*/ 20815 w 43195"/>
                <a:gd name="connsiteY6" fmla="*/ 11657 h 55059"/>
                <a:gd name="connsiteX7" fmla="*/ 26747 w 43195"/>
                <a:gd name="connsiteY7" fmla="*/ 17590 h 55059"/>
                <a:gd name="connsiteX8" fmla="*/ 41216 w 43195"/>
                <a:gd name="connsiteY8" fmla="*/ 17590 h 55059"/>
                <a:gd name="connsiteX9" fmla="*/ 21126 w 43195"/>
                <a:gd name="connsiteY9" fmla="*/ 0 h 55059"/>
                <a:gd name="connsiteX10" fmla="*/ 938 w 43195"/>
                <a:gd name="connsiteY10" fmla="*/ 17278 h 55059"/>
                <a:gd name="connsiteX11" fmla="*/ 15091 w 43195"/>
                <a:gd name="connsiteY11" fmla="*/ 32682 h 55059"/>
                <a:gd name="connsiteX12" fmla="*/ 24250 w 43195"/>
                <a:gd name="connsiteY12" fmla="*/ 35076 h 55059"/>
                <a:gd name="connsiteX13" fmla="*/ 28099 w 43195"/>
                <a:gd name="connsiteY13" fmla="*/ 38822 h 55059"/>
                <a:gd name="connsiteX14" fmla="*/ 21649 w 43195"/>
                <a:gd name="connsiteY14" fmla="*/ 43090 h 55059"/>
                <a:gd name="connsiteX15" fmla="*/ 14469 w 43195"/>
                <a:gd name="connsiteY15" fmla="*/ 37261 h 55059"/>
                <a:gd name="connsiteX16" fmla="*/ 0 w 43195"/>
                <a:gd name="connsiteY16" fmla="*/ 37261 h 5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95" h="55059">
                  <a:moveTo>
                    <a:pt x="0" y="37261"/>
                  </a:moveTo>
                  <a:cubicBezTo>
                    <a:pt x="414" y="47774"/>
                    <a:pt x="8745" y="55059"/>
                    <a:pt x="21857" y="55059"/>
                  </a:cubicBezTo>
                  <a:cubicBezTo>
                    <a:pt x="34450" y="55059"/>
                    <a:pt x="43195" y="48398"/>
                    <a:pt x="43195" y="37677"/>
                  </a:cubicBezTo>
                  <a:cubicBezTo>
                    <a:pt x="43195" y="29976"/>
                    <a:pt x="38616" y="24876"/>
                    <a:pt x="30078" y="22794"/>
                  </a:cubicBezTo>
                  <a:lnTo>
                    <a:pt x="20815" y="20504"/>
                  </a:lnTo>
                  <a:cubicBezTo>
                    <a:pt x="17484" y="19672"/>
                    <a:pt x="15402" y="18839"/>
                    <a:pt x="15402" y="16133"/>
                  </a:cubicBezTo>
                  <a:cubicBezTo>
                    <a:pt x="15402" y="13427"/>
                    <a:pt x="17588" y="11657"/>
                    <a:pt x="20815" y="11657"/>
                  </a:cubicBezTo>
                  <a:cubicBezTo>
                    <a:pt x="24457" y="11657"/>
                    <a:pt x="26850" y="14051"/>
                    <a:pt x="26747" y="17590"/>
                  </a:cubicBezTo>
                  <a:lnTo>
                    <a:pt x="41216" y="17590"/>
                  </a:lnTo>
                  <a:cubicBezTo>
                    <a:pt x="40802" y="6765"/>
                    <a:pt x="32575" y="0"/>
                    <a:pt x="21126" y="0"/>
                  </a:cubicBezTo>
                  <a:cubicBezTo>
                    <a:pt x="9573" y="0"/>
                    <a:pt x="938" y="6869"/>
                    <a:pt x="938" y="17278"/>
                  </a:cubicBezTo>
                  <a:cubicBezTo>
                    <a:pt x="938" y="24251"/>
                    <a:pt x="4787" y="29976"/>
                    <a:pt x="15091" y="32682"/>
                  </a:cubicBezTo>
                  <a:lnTo>
                    <a:pt x="24250" y="35076"/>
                  </a:lnTo>
                  <a:cubicBezTo>
                    <a:pt x="26954" y="35804"/>
                    <a:pt x="28099" y="37053"/>
                    <a:pt x="28099" y="38822"/>
                  </a:cubicBezTo>
                  <a:cubicBezTo>
                    <a:pt x="28099" y="41425"/>
                    <a:pt x="25706" y="43090"/>
                    <a:pt x="21649" y="43090"/>
                  </a:cubicBezTo>
                  <a:cubicBezTo>
                    <a:pt x="16966" y="43090"/>
                    <a:pt x="14469" y="40904"/>
                    <a:pt x="14469" y="37261"/>
                  </a:cubicBezTo>
                  <a:lnTo>
                    <a:pt x="0" y="3726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3214B4F-A118-7E78-EB72-5949D18A339B}"/>
                </a:ext>
              </a:extLst>
            </p:cNvPr>
            <p:cNvSpPr/>
            <p:nvPr/>
          </p:nvSpPr>
          <p:spPr>
            <a:xfrm>
              <a:off x="8042284" y="5360674"/>
              <a:ext cx="51209" cy="53393"/>
            </a:xfrm>
            <a:custGeom>
              <a:avLst/>
              <a:gdLst>
                <a:gd name="connsiteX0" fmla="*/ 19152 w 51209"/>
                <a:gd name="connsiteY0" fmla="*/ 53394 h 53393"/>
                <a:gd name="connsiteX1" fmla="*/ 35077 w 51209"/>
                <a:gd name="connsiteY1" fmla="*/ 46212 h 53393"/>
                <a:gd name="connsiteX2" fmla="*/ 36119 w 51209"/>
                <a:gd name="connsiteY2" fmla="*/ 52040 h 53393"/>
                <a:gd name="connsiteX3" fmla="*/ 51209 w 51209"/>
                <a:gd name="connsiteY3" fmla="*/ 52040 h 53393"/>
                <a:gd name="connsiteX4" fmla="*/ 51209 w 51209"/>
                <a:gd name="connsiteY4" fmla="*/ 0 h 53393"/>
                <a:gd name="connsiteX5" fmla="*/ 35181 w 51209"/>
                <a:gd name="connsiteY5" fmla="*/ 0 h 53393"/>
                <a:gd name="connsiteX6" fmla="*/ 35181 w 51209"/>
                <a:gd name="connsiteY6" fmla="*/ 27061 h 53393"/>
                <a:gd name="connsiteX7" fmla="*/ 25498 w 51209"/>
                <a:gd name="connsiteY7" fmla="*/ 39135 h 53393"/>
                <a:gd name="connsiteX8" fmla="*/ 16029 w 51209"/>
                <a:gd name="connsiteY8" fmla="*/ 26853 h 53393"/>
                <a:gd name="connsiteX9" fmla="*/ 16029 w 51209"/>
                <a:gd name="connsiteY9" fmla="*/ 0 h 53393"/>
                <a:gd name="connsiteX10" fmla="*/ 0 w 51209"/>
                <a:gd name="connsiteY10" fmla="*/ 0 h 53393"/>
                <a:gd name="connsiteX11" fmla="*/ 0 w 51209"/>
                <a:gd name="connsiteY11" fmla="*/ 32681 h 53393"/>
                <a:gd name="connsiteX12" fmla="*/ 19152 w 51209"/>
                <a:gd name="connsiteY12" fmla="*/ 53394 h 5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09" h="53393">
                  <a:moveTo>
                    <a:pt x="19152" y="53394"/>
                  </a:moveTo>
                  <a:cubicBezTo>
                    <a:pt x="25498" y="53394"/>
                    <a:pt x="31850" y="50480"/>
                    <a:pt x="35077" y="46212"/>
                  </a:cubicBezTo>
                  <a:lnTo>
                    <a:pt x="36119" y="52040"/>
                  </a:lnTo>
                  <a:lnTo>
                    <a:pt x="51209" y="52040"/>
                  </a:lnTo>
                  <a:lnTo>
                    <a:pt x="51209" y="0"/>
                  </a:lnTo>
                  <a:lnTo>
                    <a:pt x="35181" y="0"/>
                  </a:lnTo>
                  <a:lnTo>
                    <a:pt x="35181" y="27061"/>
                  </a:lnTo>
                  <a:cubicBezTo>
                    <a:pt x="35181" y="34867"/>
                    <a:pt x="32891" y="39135"/>
                    <a:pt x="25498" y="39135"/>
                  </a:cubicBezTo>
                  <a:cubicBezTo>
                    <a:pt x="19774" y="39135"/>
                    <a:pt x="16029" y="36533"/>
                    <a:pt x="16029" y="26853"/>
                  </a:cubicBezTo>
                  <a:lnTo>
                    <a:pt x="16029" y="0"/>
                  </a:lnTo>
                  <a:lnTo>
                    <a:pt x="0" y="0"/>
                  </a:lnTo>
                  <a:lnTo>
                    <a:pt x="0" y="32681"/>
                  </a:lnTo>
                  <a:cubicBezTo>
                    <a:pt x="0" y="45067"/>
                    <a:pt x="6869" y="53394"/>
                    <a:pt x="19152" y="5339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5B8061A-8445-410E-E82A-DC0E268BAECE}"/>
                </a:ext>
              </a:extLst>
            </p:cNvPr>
            <p:cNvSpPr/>
            <p:nvPr/>
          </p:nvSpPr>
          <p:spPr>
            <a:xfrm>
              <a:off x="8102778" y="5358904"/>
              <a:ext cx="82950" cy="53810"/>
            </a:xfrm>
            <a:custGeom>
              <a:avLst/>
              <a:gdLst>
                <a:gd name="connsiteX0" fmla="*/ 16132 w 82950"/>
                <a:gd name="connsiteY0" fmla="*/ 53810 h 53810"/>
                <a:gd name="connsiteX1" fmla="*/ 16132 w 82950"/>
                <a:gd name="connsiteY1" fmla="*/ 25396 h 53810"/>
                <a:gd name="connsiteX2" fmla="*/ 25395 w 82950"/>
                <a:gd name="connsiteY2" fmla="*/ 14155 h 53810"/>
                <a:gd name="connsiteX3" fmla="*/ 33829 w 82950"/>
                <a:gd name="connsiteY3" fmla="*/ 23731 h 53810"/>
                <a:gd name="connsiteX4" fmla="*/ 33829 w 82950"/>
                <a:gd name="connsiteY4" fmla="*/ 53810 h 53810"/>
                <a:gd name="connsiteX5" fmla="*/ 49645 w 82950"/>
                <a:gd name="connsiteY5" fmla="*/ 53810 h 53810"/>
                <a:gd name="connsiteX6" fmla="*/ 49645 w 82950"/>
                <a:gd name="connsiteY6" fmla="*/ 25396 h 53810"/>
                <a:gd name="connsiteX7" fmla="*/ 58804 w 82950"/>
                <a:gd name="connsiteY7" fmla="*/ 14051 h 53810"/>
                <a:gd name="connsiteX8" fmla="*/ 67342 w 82950"/>
                <a:gd name="connsiteY8" fmla="*/ 23731 h 53810"/>
                <a:gd name="connsiteX9" fmla="*/ 67342 w 82950"/>
                <a:gd name="connsiteY9" fmla="*/ 53810 h 53810"/>
                <a:gd name="connsiteX10" fmla="*/ 82950 w 82950"/>
                <a:gd name="connsiteY10" fmla="*/ 53810 h 53810"/>
                <a:gd name="connsiteX11" fmla="*/ 82950 w 82950"/>
                <a:gd name="connsiteY11" fmla="*/ 19776 h 53810"/>
                <a:gd name="connsiteX12" fmla="*/ 63280 w 82950"/>
                <a:gd name="connsiteY12" fmla="*/ 0 h 53810"/>
                <a:gd name="connsiteX13" fmla="*/ 46941 w 82950"/>
                <a:gd name="connsiteY13" fmla="*/ 9263 h 53810"/>
                <a:gd name="connsiteX14" fmla="*/ 29767 w 82950"/>
                <a:gd name="connsiteY14" fmla="*/ 0 h 53810"/>
                <a:gd name="connsiteX15" fmla="*/ 15614 w 82950"/>
                <a:gd name="connsiteY15" fmla="*/ 6765 h 53810"/>
                <a:gd name="connsiteX16" fmla="*/ 14987 w 82950"/>
                <a:gd name="connsiteY16" fmla="*/ 1770 h 53810"/>
                <a:gd name="connsiteX17" fmla="*/ 0 w 82950"/>
                <a:gd name="connsiteY17" fmla="*/ 1770 h 53810"/>
                <a:gd name="connsiteX18" fmla="*/ 0 w 82950"/>
                <a:gd name="connsiteY18" fmla="*/ 53810 h 53810"/>
                <a:gd name="connsiteX19" fmla="*/ 16132 w 82950"/>
                <a:gd name="connsiteY19" fmla="*/ 53810 h 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2950" h="53810">
                  <a:moveTo>
                    <a:pt x="16132" y="53810"/>
                  </a:moveTo>
                  <a:lnTo>
                    <a:pt x="16132" y="25396"/>
                  </a:lnTo>
                  <a:cubicBezTo>
                    <a:pt x="16132" y="16653"/>
                    <a:pt x="20815" y="14155"/>
                    <a:pt x="25395" y="14155"/>
                  </a:cubicBezTo>
                  <a:cubicBezTo>
                    <a:pt x="30498" y="14155"/>
                    <a:pt x="33829" y="17278"/>
                    <a:pt x="33829" y="23731"/>
                  </a:cubicBezTo>
                  <a:lnTo>
                    <a:pt x="33829" y="53810"/>
                  </a:lnTo>
                  <a:lnTo>
                    <a:pt x="49645" y="53810"/>
                  </a:lnTo>
                  <a:lnTo>
                    <a:pt x="49645" y="25396"/>
                  </a:lnTo>
                  <a:cubicBezTo>
                    <a:pt x="49645" y="16549"/>
                    <a:pt x="54224" y="14051"/>
                    <a:pt x="58804" y="14051"/>
                  </a:cubicBezTo>
                  <a:cubicBezTo>
                    <a:pt x="63907" y="14051"/>
                    <a:pt x="67342" y="17173"/>
                    <a:pt x="67342" y="23731"/>
                  </a:cubicBezTo>
                  <a:lnTo>
                    <a:pt x="67342" y="53810"/>
                  </a:lnTo>
                  <a:lnTo>
                    <a:pt x="82950" y="53810"/>
                  </a:lnTo>
                  <a:lnTo>
                    <a:pt x="82950" y="19776"/>
                  </a:lnTo>
                  <a:cubicBezTo>
                    <a:pt x="82950" y="7910"/>
                    <a:pt x="76708" y="0"/>
                    <a:pt x="63280" y="0"/>
                  </a:cubicBezTo>
                  <a:cubicBezTo>
                    <a:pt x="55789" y="0"/>
                    <a:pt x="49645" y="3643"/>
                    <a:pt x="46941" y="9263"/>
                  </a:cubicBezTo>
                  <a:cubicBezTo>
                    <a:pt x="43817" y="3643"/>
                    <a:pt x="38409" y="0"/>
                    <a:pt x="29767" y="0"/>
                  </a:cubicBezTo>
                  <a:cubicBezTo>
                    <a:pt x="24043" y="0"/>
                    <a:pt x="18733" y="2602"/>
                    <a:pt x="15614" y="6765"/>
                  </a:cubicBezTo>
                  <a:lnTo>
                    <a:pt x="14987" y="1770"/>
                  </a:lnTo>
                  <a:lnTo>
                    <a:pt x="0" y="1770"/>
                  </a:lnTo>
                  <a:lnTo>
                    <a:pt x="0" y="53810"/>
                  </a:lnTo>
                  <a:lnTo>
                    <a:pt x="16132" y="5381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E888AD6-EE2B-8838-1002-805DFD20C8A6}"/>
                </a:ext>
              </a:extLst>
            </p:cNvPr>
            <p:cNvSpPr/>
            <p:nvPr/>
          </p:nvSpPr>
          <p:spPr>
            <a:xfrm>
              <a:off x="7680346" y="5335702"/>
              <a:ext cx="47253" cy="77020"/>
            </a:xfrm>
            <a:custGeom>
              <a:avLst/>
              <a:gdLst>
                <a:gd name="connsiteX0" fmla="*/ 17069 w 47253"/>
                <a:gd name="connsiteY0" fmla="*/ 0 h 77020"/>
                <a:gd name="connsiteX1" fmla="*/ 0 w 47253"/>
                <a:gd name="connsiteY1" fmla="*/ 0 h 77020"/>
                <a:gd name="connsiteX2" fmla="*/ 0 w 47253"/>
                <a:gd name="connsiteY2" fmla="*/ 77021 h 77020"/>
                <a:gd name="connsiteX3" fmla="*/ 47253 w 47253"/>
                <a:gd name="connsiteY3" fmla="*/ 77021 h 77020"/>
                <a:gd name="connsiteX4" fmla="*/ 47253 w 47253"/>
                <a:gd name="connsiteY4" fmla="*/ 61929 h 77020"/>
                <a:gd name="connsiteX5" fmla="*/ 17069 w 47253"/>
                <a:gd name="connsiteY5" fmla="*/ 61929 h 77020"/>
                <a:gd name="connsiteX6" fmla="*/ 17069 w 47253"/>
                <a:gd name="connsiteY6" fmla="*/ 0 h 7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253" h="77020">
                  <a:moveTo>
                    <a:pt x="17069" y="0"/>
                  </a:moveTo>
                  <a:lnTo>
                    <a:pt x="0" y="0"/>
                  </a:lnTo>
                  <a:lnTo>
                    <a:pt x="0" y="77021"/>
                  </a:lnTo>
                  <a:lnTo>
                    <a:pt x="47253" y="77021"/>
                  </a:lnTo>
                  <a:lnTo>
                    <a:pt x="47253" y="61929"/>
                  </a:lnTo>
                  <a:lnTo>
                    <a:pt x="17069" y="61929"/>
                  </a:lnTo>
                  <a:lnTo>
                    <a:pt x="1706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B2CE219-4E26-304E-585E-82A2B792FA29}"/>
                </a:ext>
              </a:extLst>
            </p:cNvPr>
            <p:cNvSpPr/>
            <p:nvPr/>
          </p:nvSpPr>
          <p:spPr>
            <a:xfrm>
              <a:off x="7729229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3" y="54851"/>
                    <a:pt x="27686" y="54851"/>
                  </a:cubicBezTo>
                  <a:cubicBezTo>
                    <a:pt x="44235" y="54851"/>
                    <a:pt x="55267" y="43923"/>
                    <a:pt x="55267" y="27478"/>
                  </a:cubicBezTo>
                  <a:cubicBezTo>
                    <a:pt x="55267" y="11033"/>
                    <a:pt x="44235" y="0"/>
                    <a:pt x="27686" y="0"/>
                  </a:cubicBezTo>
                  <a:cubicBezTo>
                    <a:pt x="11033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EE989DA-53CD-B842-50AF-F7621591D330}"/>
                </a:ext>
              </a:extLst>
            </p:cNvPr>
            <p:cNvSpPr/>
            <p:nvPr/>
          </p:nvSpPr>
          <p:spPr>
            <a:xfrm>
              <a:off x="7786867" y="5358912"/>
              <a:ext cx="56619" cy="80351"/>
            </a:xfrm>
            <a:custGeom>
              <a:avLst/>
              <a:gdLst>
                <a:gd name="connsiteX0" fmla="*/ 208 w 56619"/>
                <a:gd name="connsiteY0" fmla="*/ 26853 h 80351"/>
                <a:gd name="connsiteX1" fmla="*/ 24875 w 56619"/>
                <a:gd name="connsiteY1" fmla="*/ 53185 h 80351"/>
                <a:gd name="connsiteX2" fmla="*/ 40904 w 56619"/>
                <a:gd name="connsiteY2" fmla="*/ 46628 h 80351"/>
                <a:gd name="connsiteX3" fmla="*/ 40904 w 56619"/>
                <a:gd name="connsiteY3" fmla="*/ 53810 h 80351"/>
                <a:gd name="connsiteX4" fmla="*/ 28518 w 56619"/>
                <a:gd name="connsiteY4" fmla="*/ 65779 h 80351"/>
                <a:gd name="connsiteX5" fmla="*/ 16236 w 56619"/>
                <a:gd name="connsiteY5" fmla="*/ 56516 h 80351"/>
                <a:gd name="connsiteX6" fmla="*/ 0 w 56619"/>
                <a:gd name="connsiteY6" fmla="*/ 56516 h 80351"/>
                <a:gd name="connsiteX7" fmla="*/ 27582 w 56619"/>
                <a:gd name="connsiteY7" fmla="*/ 80351 h 80351"/>
                <a:gd name="connsiteX8" fmla="*/ 56620 w 56619"/>
                <a:gd name="connsiteY8" fmla="*/ 50480 h 80351"/>
                <a:gd name="connsiteX9" fmla="*/ 56620 w 56619"/>
                <a:gd name="connsiteY9" fmla="*/ 1769 h 80351"/>
                <a:gd name="connsiteX10" fmla="*/ 42153 w 56619"/>
                <a:gd name="connsiteY10" fmla="*/ 1769 h 80351"/>
                <a:gd name="connsiteX11" fmla="*/ 41320 w 56619"/>
                <a:gd name="connsiteY11" fmla="*/ 7078 h 80351"/>
                <a:gd name="connsiteX12" fmla="*/ 25188 w 56619"/>
                <a:gd name="connsiteY12" fmla="*/ 0 h 80351"/>
                <a:gd name="connsiteX13" fmla="*/ 208 w 56619"/>
                <a:gd name="connsiteY13" fmla="*/ 26853 h 80351"/>
                <a:gd name="connsiteX14" fmla="*/ 16444 w 56619"/>
                <a:gd name="connsiteY14" fmla="*/ 26437 h 80351"/>
                <a:gd name="connsiteX15" fmla="*/ 27789 w 56619"/>
                <a:gd name="connsiteY15" fmla="*/ 13947 h 80351"/>
                <a:gd name="connsiteX16" fmla="*/ 40591 w 56619"/>
                <a:gd name="connsiteY16" fmla="*/ 26437 h 80351"/>
                <a:gd name="connsiteX17" fmla="*/ 27893 w 56619"/>
                <a:gd name="connsiteY17" fmla="*/ 39238 h 80351"/>
                <a:gd name="connsiteX18" fmla="*/ 16444 w 56619"/>
                <a:gd name="connsiteY18" fmla="*/ 26437 h 80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619" h="80351">
                  <a:moveTo>
                    <a:pt x="208" y="26853"/>
                  </a:moveTo>
                  <a:cubicBezTo>
                    <a:pt x="208" y="42569"/>
                    <a:pt x="10408" y="53185"/>
                    <a:pt x="24875" y="53185"/>
                  </a:cubicBezTo>
                  <a:cubicBezTo>
                    <a:pt x="31849" y="53185"/>
                    <a:pt x="37886" y="50688"/>
                    <a:pt x="40904" y="46628"/>
                  </a:cubicBezTo>
                  <a:lnTo>
                    <a:pt x="40904" y="53810"/>
                  </a:lnTo>
                  <a:cubicBezTo>
                    <a:pt x="40904" y="60992"/>
                    <a:pt x="36428" y="65779"/>
                    <a:pt x="28518" y="65779"/>
                  </a:cubicBezTo>
                  <a:cubicBezTo>
                    <a:pt x="21441" y="65779"/>
                    <a:pt x="16549" y="62449"/>
                    <a:pt x="16236" y="56516"/>
                  </a:cubicBezTo>
                  <a:lnTo>
                    <a:pt x="0" y="56516"/>
                  </a:lnTo>
                  <a:cubicBezTo>
                    <a:pt x="1457" y="70775"/>
                    <a:pt x="12490" y="80351"/>
                    <a:pt x="27582" y="80351"/>
                  </a:cubicBezTo>
                  <a:cubicBezTo>
                    <a:pt x="45379" y="80351"/>
                    <a:pt x="56620" y="68798"/>
                    <a:pt x="56620" y="50480"/>
                  </a:cubicBezTo>
                  <a:lnTo>
                    <a:pt x="56620" y="1769"/>
                  </a:lnTo>
                  <a:lnTo>
                    <a:pt x="42153" y="1769"/>
                  </a:lnTo>
                  <a:lnTo>
                    <a:pt x="41320" y="7078"/>
                  </a:lnTo>
                  <a:cubicBezTo>
                    <a:pt x="38406" y="2810"/>
                    <a:pt x="32265" y="0"/>
                    <a:pt x="25188" y="0"/>
                  </a:cubicBezTo>
                  <a:cubicBezTo>
                    <a:pt x="10616" y="0"/>
                    <a:pt x="208" y="10928"/>
                    <a:pt x="208" y="26853"/>
                  </a:cubicBezTo>
                  <a:close/>
                  <a:moveTo>
                    <a:pt x="16444" y="26437"/>
                  </a:moveTo>
                  <a:cubicBezTo>
                    <a:pt x="16444" y="18943"/>
                    <a:pt x="21441" y="13947"/>
                    <a:pt x="27789" y="13947"/>
                  </a:cubicBezTo>
                  <a:cubicBezTo>
                    <a:pt x="35179" y="13947"/>
                    <a:pt x="40591" y="18838"/>
                    <a:pt x="40591" y="26437"/>
                  </a:cubicBezTo>
                  <a:cubicBezTo>
                    <a:pt x="40591" y="34035"/>
                    <a:pt x="35283" y="39238"/>
                    <a:pt x="27893" y="39238"/>
                  </a:cubicBezTo>
                  <a:cubicBezTo>
                    <a:pt x="21545" y="39238"/>
                    <a:pt x="16444" y="34035"/>
                    <a:pt x="16444" y="2643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0FBE9E1-8785-2439-3183-9324563BF01D}"/>
                </a:ext>
              </a:extLst>
            </p:cNvPr>
            <p:cNvSpPr/>
            <p:nvPr/>
          </p:nvSpPr>
          <p:spPr>
            <a:xfrm>
              <a:off x="7848158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2" y="54851"/>
                    <a:pt x="27686" y="54851"/>
                  </a:cubicBezTo>
                  <a:cubicBezTo>
                    <a:pt x="44234" y="54851"/>
                    <a:pt x="55267" y="43923"/>
                    <a:pt x="55267" y="27478"/>
                  </a:cubicBezTo>
                  <a:cubicBezTo>
                    <a:pt x="55267" y="11033"/>
                    <a:pt x="44234" y="0"/>
                    <a:pt x="27686" y="0"/>
                  </a:cubicBezTo>
                  <a:cubicBezTo>
                    <a:pt x="11032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10AD6AA-4EBC-097D-FA84-20A2CB1F5E97}"/>
              </a:ext>
            </a:extLst>
          </p:cNvPr>
          <p:cNvGrpSpPr/>
          <p:nvPr/>
        </p:nvGrpSpPr>
        <p:grpSpPr>
          <a:xfrm>
            <a:off x="8522959" y="5893054"/>
            <a:ext cx="735919" cy="175267"/>
            <a:chOff x="7449809" y="5299166"/>
            <a:chExt cx="735919" cy="175267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5E7220A-7048-66AF-A947-9141FA6FA7F3}"/>
                </a:ext>
              </a:extLst>
            </p:cNvPr>
            <p:cNvSpPr/>
            <p:nvPr/>
          </p:nvSpPr>
          <p:spPr>
            <a:xfrm>
              <a:off x="7449809" y="5299166"/>
              <a:ext cx="201716" cy="175267"/>
            </a:xfrm>
            <a:custGeom>
              <a:avLst/>
              <a:gdLst>
                <a:gd name="connsiteX0" fmla="*/ 95950 w 201716"/>
                <a:gd name="connsiteY0" fmla="*/ 183 h 175267"/>
                <a:gd name="connsiteX1" fmla="*/ 95844 w 201716"/>
                <a:gd name="connsiteY1" fmla="*/ 0 h 175267"/>
                <a:gd name="connsiteX2" fmla="*/ 51973 w 201716"/>
                <a:gd name="connsiteY2" fmla="*/ 0 h 175267"/>
                <a:gd name="connsiteX3" fmla="*/ 0 w 201716"/>
                <a:gd name="connsiteY3" fmla="*/ 89097 h 175267"/>
                <a:gd name="connsiteX4" fmla="*/ 35677 w 201716"/>
                <a:gd name="connsiteY4" fmla="*/ 151521 h 175267"/>
                <a:gd name="connsiteX5" fmla="*/ 35721 w 201716"/>
                <a:gd name="connsiteY5" fmla="*/ 151446 h 175267"/>
                <a:gd name="connsiteX6" fmla="*/ 49208 w 201716"/>
                <a:gd name="connsiteY6" fmla="*/ 174806 h 175267"/>
                <a:gd name="connsiteX7" fmla="*/ 152354 w 201716"/>
                <a:gd name="connsiteY7" fmla="*/ 175268 h 175267"/>
                <a:gd name="connsiteX8" fmla="*/ 188577 w 201716"/>
                <a:gd name="connsiteY8" fmla="*/ 113158 h 175267"/>
                <a:gd name="connsiteX9" fmla="*/ 188336 w 201716"/>
                <a:gd name="connsiteY9" fmla="*/ 113158 h 175267"/>
                <a:gd name="connsiteX10" fmla="*/ 201717 w 201716"/>
                <a:gd name="connsiteY10" fmla="*/ 89981 h 175267"/>
                <a:gd name="connsiteX11" fmla="*/ 150544 w 201716"/>
                <a:gd name="connsiteY11" fmla="*/ 423 h 175267"/>
                <a:gd name="connsiteX12" fmla="*/ 95950 w 201716"/>
                <a:gd name="connsiteY12" fmla="*/ 183 h 175267"/>
                <a:gd name="connsiteX13" fmla="*/ 129887 w 201716"/>
                <a:gd name="connsiteY13" fmla="*/ 59600 h 175267"/>
                <a:gd name="connsiteX14" fmla="*/ 130161 w 201716"/>
                <a:gd name="connsiteY14" fmla="*/ 59600 h 175267"/>
                <a:gd name="connsiteX15" fmla="*/ 104372 w 201716"/>
                <a:gd name="connsiteY15" fmla="*/ 14810 h 175267"/>
                <a:gd name="connsiteX16" fmla="*/ 142055 w 201716"/>
                <a:gd name="connsiteY16" fmla="*/ 14976 h 175267"/>
                <a:gd name="connsiteX17" fmla="*/ 184892 w 201716"/>
                <a:gd name="connsiteY17" fmla="*/ 89944 h 175267"/>
                <a:gd name="connsiteX18" fmla="*/ 171484 w 201716"/>
                <a:gd name="connsiteY18" fmla="*/ 113168 h 175267"/>
                <a:gd name="connsiteX19" fmla="*/ 136347 w 201716"/>
                <a:gd name="connsiteY19" fmla="*/ 113186 h 175267"/>
                <a:gd name="connsiteX20" fmla="*/ 148598 w 201716"/>
                <a:gd name="connsiteY20" fmla="*/ 91968 h 175267"/>
                <a:gd name="connsiteX21" fmla="*/ 129887 w 201716"/>
                <a:gd name="connsiteY21" fmla="*/ 59600 h 175267"/>
                <a:gd name="connsiteX22" fmla="*/ 87016 w 201716"/>
                <a:gd name="connsiteY22" fmla="*/ 14590 h 175267"/>
                <a:gd name="connsiteX23" fmla="*/ 104601 w 201716"/>
                <a:gd name="connsiteY23" fmla="*/ 45010 h 175267"/>
                <a:gd name="connsiteX24" fmla="*/ 80254 w 201716"/>
                <a:gd name="connsiteY24" fmla="*/ 45009 h 175267"/>
                <a:gd name="connsiteX25" fmla="*/ 38571 w 201716"/>
                <a:gd name="connsiteY25" fmla="*/ 117295 h 175267"/>
                <a:gd name="connsiteX26" fmla="*/ 35728 w 201716"/>
                <a:gd name="connsiteY26" fmla="*/ 122207 h 175267"/>
                <a:gd name="connsiteX27" fmla="*/ 16847 w 201716"/>
                <a:gd name="connsiteY27" fmla="*/ 89171 h 175267"/>
                <a:gd name="connsiteX28" fmla="*/ 60353 w 201716"/>
                <a:gd name="connsiteY28" fmla="*/ 14590 h 175267"/>
                <a:gd name="connsiteX29" fmla="*/ 87016 w 201716"/>
                <a:gd name="connsiteY29" fmla="*/ 14590 h 175267"/>
                <a:gd name="connsiteX30" fmla="*/ 70109 w 201716"/>
                <a:gd name="connsiteY30" fmla="*/ 91808 h 175267"/>
                <a:gd name="connsiteX31" fmla="*/ 88682 w 201716"/>
                <a:gd name="connsiteY31" fmla="*/ 59599 h 175267"/>
                <a:gd name="connsiteX32" fmla="*/ 113035 w 201716"/>
                <a:gd name="connsiteY32" fmla="*/ 59600 h 175267"/>
                <a:gd name="connsiteX33" fmla="*/ 131748 w 201716"/>
                <a:gd name="connsiteY33" fmla="*/ 91972 h 175267"/>
                <a:gd name="connsiteX34" fmla="*/ 119495 w 201716"/>
                <a:gd name="connsiteY34" fmla="*/ 113196 h 175267"/>
                <a:gd name="connsiteX35" fmla="*/ 82468 w 201716"/>
                <a:gd name="connsiteY35" fmla="*/ 113216 h 175267"/>
                <a:gd name="connsiteX36" fmla="*/ 70109 w 201716"/>
                <a:gd name="connsiteY36" fmla="*/ 91808 h 175267"/>
                <a:gd name="connsiteX37" fmla="*/ 44139 w 201716"/>
                <a:gd name="connsiteY37" fmla="*/ 136846 h 175267"/>
                <a:gd name="connsiteX38" fmla="*/ 51204 w 201716"/>
                <a:gd name="connsiteY38" fmla="*/ 124593 h 175267"/>
                <a:gd name="connsiteX39" fmla="*/ 61712 w 201716"/>
                <a:gd name="connsiteY39" fmla="*/ 106443 h 175267"/>
                <a:gd name="connsiteX40" fmla="*/ 74047 w 201716"/>
                <a:gd name="connsiteY40" fmla="*/ 127810 h 175267"/>
                <a:gd name="connsiteX41" fmla="*/ 111068 w 201716"/>
                <a:gd name="connsiteY41" fmla="*/ 127790 h 175267"/>
                <a:gd name="connsiteX42" fmla="*/ 111008 w 201716"/>
                <a:gd name="connsiteY42" fmla="*/ 127893 h 175267"/>
                <a:gd name="connsiteX43" fmla="*/ 163058 w 201716"/>
                <a:gd name="connsiteY43" fmla="*/ 127955 h 175267"/>
                <a:gd name="connsiteX44" fmla="*/ 143995 w 201716"/>
                <a:gd name="connsiteY44" fmla="*/ 160641 h 175267"/>
                <a:gd name="connsiteX45" fmla="*/ 57653 w 201716"/>
                <a:gd name="connsiteY45" fmla="*/ 160254 h 175267"/>
                <a:gd name="connsiteX46" fmla="*/ 44139 w 201716"/>
                <a:gd name="connsiteY46" fmla="*/ 136846 h 17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01716" h="175267">
                  <a:moveTo>
                    <a:pt x="95950" y="183"/>
                  </a:moveTo>
                  <a:lnTo>
                    <a:pt x="95844" y="0"/>
                  </a:lnTo>
                  <a:lnTo>
                    <a:pt x="51973" y="0"/>
                  </a:lnTo>
                  <a:lnTo>
                    <a:pt x="0" y="89097"/>
                  </a:lnTo>
                  <a:lnTo>
                    <a:pt x="35677" y="151521"/>
                  </a:lnTo>
                  <a:lnTo>
                    <a:pt x="35721" y="151446"/>
                  </a:lnTo>
                  <a:lnTo>
                    <a:pt x="49208" y="174806"/>
                  </a:lnTo>
                  <a:lnTo>
                    <a:pt x="152354" y="175268"/>
                  </a:lnTo>
                  <a:lnTo>
                    <a:pt x="188577" y="113158"/>
                  </a:lnTo>
                  <a:lnTo>
                    <a:pt x="188336" y="113158"/>
                  </a:lnTo>
                  <a:lnTo>
                    <a:pt x="201717" y="89981"/>
                  </a:lnTo>
                  <a:lnTo>
                    <a:pt x="150544" y="423"/>
                  </a:lnTo>
                  <a:lnTo>
                    <a:pt x="95950" y="183"/>
                  </a:lnTo>
                  <a:close/>
                  <a:moveTo>
                    <a:pt x="129887" y="59600"/>
                  </a:moveTo>
                  <a:lnTo>
                    <a:pt x="130161" y="59600"/>
                  </a:lnTo>
                  <a:lnTo>
                    <a:pt x="104372" y="14810"/>
                  </a:lnTo>
                  <a:lnTo>
                    <a:pt x="142055" y="14976"/>
                  </a:lnTo>
                  <a:lnTo>
                    <a:pt x="184892" y="89944"/>
                  </a:lnTo>
                  <a:lnTo>
                    <a:pt x="171484" y="113168"/>
                  </a:lnTo>
                  <a:lnTo>
                    <a:pt x="136347" y="113186"/>
                  </a:lnTo>
                  <a:lnTo>
                    <a:pt x="148598" y="91968"/>
                  </a:lnTo>
                  <a:lnTo>
                    <a:pt x="129887" y="59600"/>
                  </a:lnTo>
                  <a:close/>
                  <a:moveTo>
                    <a:pt x="87016" y="14590"/>
                  </a:moveTo>
                  <a:lnTo>
                    <a:pt x="104601" y="45010"/>
                  </a:lnTo>
                  <a:lnTo>
                    <a:pt x="80254" y="45009"/>
                  </a:lnTo>
                  <a:lnTo>
                    <a:pt x="38571" y="117295"/>
                  </a:lnTo>
                  <a:lnTo>
                    <a:pt x="35728" y="122207"/>
                  </a:lnTo>
                  <a:lnTo>
                    <a:pt x="16847" y="89171"/>
                  </a:lnTo>
                  <a:lnTo>
                    <a:pt x="60353" y="14590"/>
                  </a:lnTo>
                  <a:lnTo>
                    <a:pt x="87016" y="14590"/>
                  </a:lnTo>
                  <a:close/>
                  <a:moveTo>
                    <a:pt x="70109" y="91808"/>
                  </a:moveTo>
                  <a:lnTo>
                    <a:pt x="88682" y="59599"/>
                  </a:lnTo>
                  <a:lnTo>
                    <a:pt x="113035" y="59600"/>
                  </a:lnTo>
                  <a:lnTo>
                    <a:pt x="131748" y="91972"/>
                  </a:lnTo>
                  <a:lnTo>
                    <a:pt x="119495" y="113196"/>
                  </a:lnTo>
                  <a:lnTo>
                    <a:pt x="82468" y="113216"/>
                  </a:lnTo>
                  <a:lnTo>
                    <a:pt x="70109" y="91808"/>
                  </a:lnTo>
                  <a:close/>
                  <a:moveTo>
                    <a:pt x="44139" y="136846"/>
                  </a:moveTo>
                  <a:lnTo>
                    <a:pt x="51204" y="124593"/>
                  </a:lnTo>
                  <a:lnTo>
                    <a:pt x="61712" y="106443"/>
                  </a:lnTo>
                  <a:lnTo>
                    <a:pt x="74047" y="127810"/>
                  </a:lnTo>
                  <a:lnTo>
                    <a:pt x="111068" y="127790"/>
                  </a:lnTo>
                  <a:lnTo>
                    <a:pt x="111008" y="127893"/>
                  </a:lnTo>
                  <a:lnTo>
                    <a:pt x="163058" y="127955"/>
                  </a:lnTo>
                  <a:lnTo>
                    <a:pt x="143995" y="160641"/>
                  </a:lnTo>
                  <a:lnTo>
                    <a:pt x="57653" y="160254"/>
                  </a:lnTo>
                  <a:lnTo>
                    <a:pt x="44139" y="1368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66E6F65-80AD-263C-4CED-CCA56BFA9BC3}"/>
                </a:ext>
              </a:extLst>
            </p:cNvPr>
            <p:cNvSpPr/>
            <p:nvPr/>
          </p:nvSpPr>
          <p:spPr>
            <a:xfrm>
              <a:off x="7908085" y="5334341"/>
              <a:ext cx="18214" cy="78373"/>
            </a:xfrm>
            <a:custGeom>
              <a:avLst/>
              <a:gdLst>
                <a:gd name="connsiteX0" fmla="*/ 9159 w 18214"/>
                <a:gd name="connsiteY0" fmla="*/ 18214 h 78373"/>
                <a:gd name="connsiteX1" fmla="*/ 18214 w 18214"/>
                <a:gd name="connsiteY1" fmla="*/ 9055 h 78373"/>
                <a:gd name="connsiteX2" fmla="*/ 9159 w 18214"/>
                <a:gd name="connsiteY2" fmla="*/ 0 h 78373"/>
                <a:gd name="connsiteX3" fmla="*/ 0 w 18214"/>
                <a:gd name="connsiteY3" fmla="*/ 9055 h 78373"/>
                <a:gd name="connsiteX4" fmla="*/ 9159 w 18214"/>
                <a:gd name="connsiteY4" fmla="*/ 18214 h 78373"/>
                <a:gd name="connsiteX5" fmla="*/ 1041 w 18214"/>
                <a:gd name="connsiteY5" fmla="*/ 78373 h 78373"/>
                <a:gd name="connsiteX6" fmla="*/ 17173 w 18214"/>
                <a:gd name="connsiteY6" fmla="*/ 78373 h 78373"/>
                <a:gd name="connsiteX7" fmla="*/ 17173 w 18214"/>
                <a:gd name="connsiteY7" fmla="*/ 26333 h 78373"/>
                <a:gd name="connsiteX8" fmla="*/ 1041 w 18214"/>
                <a:gd name="connsiteY8" fmla="*/ 26333 h 78373"/>
                <a:gd name="connsiteX9" fmla="*/ 1041 w 18214"/>
                <a:gd name="connsiteY9" fmla="*/ 78373 h 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14" h="78373">
                  <a:moveTo>
                    <a:pt x="9159" y="18214"/>
                  </a:moveTo>
                  <a:cubicBezTo>
                    <a:pt x="14155" y="18214"/>
                    <a:pt x="18214" y="14155"/>
                    <a:pt x="18214" y="9055"/>
                  </a:cubicBezTo>
                  <a:cubicBezTo>
                    <a:pt x="18214" y="3955"/>
                    <a:pt x="14155" y="0"/>
                    <a:pt x="9159" y="0"/>
                  </a:cubicBezTo>
                  <a:cubicBezTo>
                    <a:pt x="4059" y="0"/>
                    <a:pt x="0" y="3955"/>
                    <a:pt x="0" y="9055"/>
                  </a:cubicBezTo>
                  <a:cubicBezTo>
                    <a:pt x="0" y="14155"/>
                    <a:pt x="4059" y="18214"/>
                    <a:pt x="9159" y="18214"/>
                  </a:cubicBezTo>
                  <a:close/>
                  <a:moveTo>
                    <a:pt x="1041" y="78373"/>
                  </a:moveTo>
                  <a:lnTo>
                    <a:pt x="17173" y="78373"/>
                  </a:lnTo>
                  <a:lnTo>
                    <a:pt x="17173" y="26333"/>
                  </a:lnTo>
                  <a:lnTo>
                    <a:pt x="1041" y="26333"/>
                  </a:lnTo>
                  <a:lnTo>
                    <a:pt x="1041" y="7837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6CCED60-7C2E-827B-621D-778146DD05A2}"/>
                </a:ext>
              </a:extLst>
            </p:cNvPr>
            <p:cNvSpPr/>
            <p:nvPr/>
          </p:nvSpPr>
          <p:spPr>
            <a:xfrm>
              <a:off x="7934650" y="5359008"/>
              <a:ext cx="57364" cy="78686"/>
            </a:xfrm>
            <a:custGeom>
              <a:avLst/>
              <a:gdLst>
                <a:gd name="connsiteX0" fmla="*/ 0 w 57364"/>
                <a:gd name="connsiteY0" fmla="*/ 78686 h 78686"/>
                <a:gd name="connsiteX1" fmla="*/ 15821 w 57364"/>
                <a:gd name="connsiteY1" fmla="*/ 78686 h 78686"/>
                <a:gd name="connsiteX2" fmla="*/ 15821 w 57364"/>
                <a:gd name="connsiteY2" fmla="*/ 48502 h 78686"/>
                <a:gd name="connsiteX3" fmla="*/ 32890 w 57364"/>
                <a:gd name="connsiteY3" fmla="*/ 55163 h 78686"/>
                <a:gd name="connsiteX4" fmla="*/ 57352 w 57364"/>
                <a:gd name="connsiteY4" fmla="*/ 26853 h 78686"/>
                <a:gd name="connsiteX5" fmla="*/ 32786 w 57364"/>
                <a:gd name="connsiteY5" fmla="*/ 0 h 78686"/>
                <a:gd name="connsiteX6" fmla="*/ 15508 w 57364"/>
                <a:gd name="connsiteY6" fmla="*/ 8014 h 78686"/>
                <a:gd name="connsiteX7" fmla="*/ 14676 w 57364"/>
                <a:gd name="connsiteY7" fmla="*/ 1666 h 78686"/>
                <a:gd name="connsiteX8" fmla="*/ 0 w 57364"/>
                <a:gd name="connsiteY8" fmla="*/ 1666 h 78686"/>
                <a:gd name="connsiteX9" fmla="*/ 0 w 57364"/>
                <a:gd name="connsiteY9" fmla="*/ 78686 h 78686"/>
                <a:gd name="connsiteX10" fmla="*/ 16133 w 57364"/>
                <a:gd name="connsiteY10" fmla="*/ 27686 h 78686"/>
                <a:gd name="connsiteX11" fmla="*/ 28831 w 57364"/>
                <a:gd name="connsiteY11" fmla="*/ 14676 h 78686"/>
                <a:gd name="connsiteX12" fmla="*/ 41217 w 57364"/>
                <a:gd name="connsiteY12" fmla="*/ 27686 h 78686"/>
                <a:gd name="connsiteX13" fmla="*/ 28831 w 57364"/>
                <a:gd name="connsiteY13" fmla="*/ 40696 h 78686"/>
                <a:gd name="connsiteX14" fmla="*/ 16133 w 57364"/>
                <a:gd name="connsiteY14" fmla="*/ 27686 h 7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64" h="78686">
                  <a:moveTo>
                    <a:pt x="0" y="78686"/>
                  </a:moveTo>
                  <a:lnTo>
                    <a:pt x="15821" y="78686"/>
                  </a:lnTo>
                  <a:lnTo>
                    <a:pt x="15821" y="48502"/>
                  </a:lnTo>
                  <a:cubicBezTo>
                    <a:pt x="18839" y="52458"/>
                    <a:pt x="25708" y="55163"/>
                    <a:pt x="32890" y="55163"/>
                  </a:cubicBezTo>
                  <a:cubicBezTo>
                    <a:pt x="48398" y="55163"/>
                    <a:pt x="57766" y="43298"/>
                    <a:pt x="57352" y="26853"/>
                  </a:cubicBezTo>
                  <a:cubicBezTo>
                    <a:pt x="56932" y="10096"/>
                    <a:pt x="47253" y="0"/>
                    <a:pt x="32786" y="0"/>
                  </a:cubicBezTo>
                  <a:cubicBezTo>
                    <a:pt x="25396" y="0"/>
                    <a:pt x="18422" y="3226"/>
                    <a:pt x="15508" y="8014"/>
                  </a:cubicBezTo>
                  <a:lnTo>
                    <a:pt x="14676" y="1666"/>
                  </a:lnTo>
                  <a:lnTo>
                    <a:pt x="0" y="1666"/>
                  </a:lnTo>
                  <a:lnTo>
                    <a:pt x="0" y="78686"/>
                  </a:lnTo>
                  <a:close/>
                  <a:moveTo>
                    <a:pt x="16133" y="27686"/>
                  </a:moveTo>
                  <a:cubicBezTo>
                    <a:pt x="16133" y="19880"/>
                    <a:pt x="21337" y="14676"/>
                    <a:pt x="28831" y="14676"/>
                  </a:cubicBezTo>
                  <a:cubicBezTo>
                    <a:pt x="36429" y="14676"/>
                    <a:pt x="41217" y="19984"/>
                    <a:pt x="41217" y="27686"/>
                  </a:cubicBezTo>
                  <a:cubicBezTo>
                    <a:pt x="41217" y="35388"/>
                    <a:pt x="36429" y="40696"/>
                    <a:pt x="28831" y="40696"/>
                  </a:cubicBezTo>
                  <a:cubicBezTo>
                    <a:pt x="21337" y="40696"/>
                    <a:pt x="16133" y="35492"/>
                    <a:pt x="16133" y="2768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8E3CCCA-B4AE-F430-383D-CF757EB3EC7E}"/>
                </a:ext>
              </a:extLst>
            </p:cNvPr>
            <p:cNvSpPr/>
            <p:nvPr/>
          </p:nvSpPr>
          <p:spPr>
            <a:xfrm>
              <a:off x="7993708" y="5359008"/>
              <a:ext cx="43195" cy="55059"/>
            </a:xfrm>
            <a:custGeom>
              <a:avLst/>
              <a:gdLst>
                <a:gd name="connsiteX0" fmla="*/ 0 w 43195"/>
                <a:gd name="connsiteY0" fmla="*/ 37261 h 55059"/>
                <a:gd name="connsiteX1" fmla="*/ 21857 w 43195"/>
                <a:gd name="connsiteY1" fmla="*/ 55059 h 55059"/>
                <a:gd name="connsiteX2" fmla="*/ 43195 w 43195"/>
                <a:gd name="connsiteY2" fmla="*/ 37677 h 55059"/>
                <a:gd name="connsiteX3" fmla="*/ 30078 w 43195"/>
                <a:gd name="connsiteY3" fmla="*/ 22794 h 55059"/>
                <a:gd name="connsiteX4" fmla="*/ 20815 w 43195"/>
                <a:gd name="connsiteY4" fmla="*/ 20504 h 55059"/>
                <a:gd name="connsiteX5" fmla="*/ 15402 w 43195"/>
                <a:gd name="connsiteY5" fmla="*/ 16133 h 55059"/>
                <a:gd name="connsiteX6" fmla="*/ 20815 w 43195"/>
                <a:gd name="connsiteY6" fmla="*/ 11657 h 55059"/>
                <a:gd name="connsiteX7" fmla="*/ 26747 w 43195"/>
                <a:gd name="connsiteY7" fmla="*/ 17590 h 55059"/>
                <a:gd name="connsiteX8" fmla="*/ 41216 w 43195"/>
                <a:gd name="connsiteY8" fmla="*/ 17590 h 55059"/>
                <a:gd name="connsiteX9" fmla="*/ 21126 w 43195"/>
                <a:gd name="connsiteY9" fmla="*/ 0 h 55059"/>
                <a:gd name="connsiteX10" fmla="*/ 938 w 43195"/>
                <a:gd name="connsiteY10" fmla="*/ 17278 h 55059"/>
                <a:gd name="connsiteX11" fmla="*/ 15091 w 43195"/>
                <a:gd name="connsiteY11" fmla="*/ 32682 h 55059"/>
                <a:gd name="connsiteX12" fmla="*/ 24250 w 43195"/>
                <a:gd name="connsiteY12" fmla="*/ 35076 h 55059"/>
                <a:gd name="connsiteX13" fmla="*/ 28099 w 43195"/>
                <a:gd name="connsiteY13" fmla="*/ 38822 h 55059"/>
                <a:gd name="connsiteX14" fmla="*/ 21649 w 43195"/>
                <a:gd name="connsiteY14" fmla="*/ 43090 h 55059"/>
                <a:gd name="connsiteX15" fmla="*/ 14469 w 43195"/>
                <a:gd name="connsiteY15" fmla="*/ 37261 h 55059"/>
                <a:gd name="connsiteX16" fmla="*/ 0 w 43195"/>
                <a:gd name="connsiteY16" fmla="*/ 37261 h 5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95" h="55059">
                  <a:moveTo>
                    <a:pt x="0" y="37261"/>
                  </a:moveTo>
                  <a:cubicBezTo>
                    <a:pt x="414" y="47774"/>
                    <a:pt x="8745" y="55059"/>
                    <a:pt x="21857" y="55059"/>
                  </a:cubicBezTo>
                  <a:cubicBezTo>
                    <a:pt x="34450" y="55059"/>
                    <a:pt x="43195" y="48398"/>
                    <a:pt x="43195" y="37677"/>
                  </a:cubicBezTo>
                  <a:cubicBezTo>
                    <a:pt x="43195" y="29976"/>
                    <a:pt x="38616" y="24876"/>
                    <a:pt x="30078" y="22794"/>
                  </a:cubicBezTo>
                  <a:lnTo>
                    <a:pt x="20815" y="20504"/>
                  </a:lnTo>
                  <a:cubicBezTo>
                    <a:pt x="17484" y="19672"/>
                    <a:pt x="15402" y="18839"/>
                    <a:pt x="15402" y="16133"/>
                  </a:cubicBezTo>
                  <a:cubicBezTo>
                    <a:pt x="15402" y="13427"/>
                    <a:pt x="17588" y="11657"/>
                    <a:pt x="20815" y="11657"/>
                  </a:cubicBezTo>
                  <a:cubicBezTo>
                    <a:pt x="24457" y="11657"/>
                    <a:pt x="26850" y="14051"/>
                    <a:pt x="26747" y="17590"/>
                  </a:cubicBezTo>
                  <a:lnTo>
                    <a:pt x="41216" y="17590"/>
                  </a:lnTo>
                  <a:cubicBezTo>
                    <a:pt x="40802" y="6765"/>
                    <a:pt x="32575" y="0"/>
                    <a:pt x="21126" y="0"/>
                  </a:cubicBezTo>
                  <a:cubicBezTo>
                    <a:pt x="9573" y="0"/>
                    <a:pt x="938" y="6869"/>
                    <a:pt x="938" y="17278"/>
                  </a:cubicBezTo>
                  <a:cubicBezTo>
                    <a:pt x="938" y="24251"/>
                    <a:pt x="4787" y="29976"/>
                    <a:pt x="15091" y="32682"/>
                  </a:cubicBezTo>
                  <a:lnTo>
                    <a:pt x="24250" y="35076"/>
                  </a:lnTo>
                  <a:cubicBezTo>
                    <a:pt x="26954" y="35804"/>
                    <a:pt x="28099" y="37053"/>
                    <a:pt x="28099" y="38822"/>
                  </a:cubicBezTo>
                  <a:cubicBezTo>
                    <a:pt x="28099" y="41425"/>
                    <a:pt x="25706" y="43090"/>
                    <a:pt x="21649" y="43090"/>
                  </a:cubicBezTo>
                  <a:cubicBezTo>
                    <a:pt x="16966" y="43090"/>
                    <a:pt x="14469" y="40904"/>
                    <a:pt x="14469" y="37261"/>
                  </a:cubicBezTo>
                  <a:lnTo>
                    <a:pt x="0" y="3726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3934DD4-99DC-A31D-5420-3AFD792BD53E}"/>
                </a:ext>
              </a:extLst>
            </p:cNvPr>
            <p:cNvSpPr/>
            <p:nvPr/>
          </p:nvSpPr>
          <p:spPr>
            <a:xfrm>
              <a:off x="8042284" y="5360674"/>
              <a:ext cx="51209" cy="53393"/>
            </a:xfrm>
            <a:custGeom>
              <a:avLst/>
              <a:gdLst>
                <a:gd name="connsiteX0" fmla="*/ 19152 w 51209"/>
                <a:gd name="connsiteY0" fmla="*/ 53394 h 53393"/>
                <a:gd name="connsiteX1" fmla="*/ 35077 w 51209"/>
                <a:gd name="connsiteY1" fmla="*/ 46212 h 53393"/>
                <a:gd name="connsiteX2" fmla="*/ 36119 w 51209"/>
                <a:gd name="connsiteY2" fmla="*/ 52040 h 53393"/>
                <a:gd name="connsiteX3" fmla="*/ 51209 w 51209"/>
                <a:gd name="connsiteY3" fmla="*/ 52040 h 53393"/>
                <a:gd name="connsiteX4" fmla="*/ 51209 w 51209"/>
                <a:gd name="connsiteY4" fmla="*/ 0 h 53393"/>
                <a:gd name="connsiteX5" fmla="*/ 35181 w 51209"/>
                <a:gd name="connsiteY5" fmla="*/ 0 h 53393"/>
                <a:gd name="connsiteX6" fmla="*/ 35181 w 51209"/>
                <a:gd name="connsiteY6" fmla="*/ 27061 h 53393"/>
                <a:gd name="connsiteX7" fmla="*/ 25498 w 51209"/>
                <a:gd name="connsiteY7" fmla="*/ 39135 h 53393"/>
                <a:gd name="connsiteX8" fmla="*/ 16029 w 51209"/>
                <a:gd name="connsiteY8" fmla="*/ 26853 h 53393"/>
                <a:gd name="connsiteX9" fmla="*/ 16029 w 51209"/>
                <a:gd name="connsiteY9" fmla="*/ 0 h 53393"/>
                <a:gd name="connsiteX10" fmla="*/ 0 w 51209"/>
                <a:gd name="connsiteY10" fmla="*/ 0 h 53393"/>
                <a:gd name="connsiteX11" fmla="*/ 0 w 51209"/>
                <a:gd name="connsiteY11" fmla="*/ 32681 h 53393"/>
                <a:gd name="connsiteX12" fmla="*/ 19152 w 51209"/>
                <a:gd name="connsiteY12" fmla="*/ 53394 h 5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09" h="53393">
                  <a:moveTo>
                    <a:pt x="19152" y="53394"/>
                  </a:moveTo>
                  <a:cubicBezTo>
                    <a:pt x="25498" y="53394"/>
                    <a:pt x="31850" y="50480"/>
                    <a:pt x="35077" y="46212"/>
                  </a:cubicBezTo>
                  <a:lnTo>
                    <a:pt x="36119" y="52040"/>
                  </a:lnTo>
                  <a:lnTo>
                    <a:pt x="51209" y="52040"/>
                  </a:lnTo>
                  <a:lnTo>
                    <a:pt x="51209" y="0"/>
                  </a:lnTo>
                  <a:lnTo>
                    <a:pt x="35181" y="0"/>
                  </a:lnTo>
                  <a:lnTo>
                    <a:pt x="35181" y="27061"/>
                  </a:lnTo>
                  <a:cubicBezTo>
                    <a:pt x="35181" y="34867"/>
                    <a:pt x="32891" y="39135"/>
                    <a:pt x="25498" y="39135"/>
                  </a:cubicBezTo>
                  <a:cubicBezTo>
                    <a:pt x="19774" y="39135"/>
                    <a:pt x="16029" y="36533"/>
                    <a:pt x="16029" y="26853"/>
                  </a:cubicBezTo>
                  <a:lnTo>
                    <a:pt x="16029" y="0"/>
                  </a:lnTo>
                  <a:lnTo>
                    <a:pt x="0" y="0"/>
                  </a:lnTo>
                  <a:lnTo>
                    <a:pt x="0" y="32681"/>
                  </a:lnTo>
                  <a:cubicBezTo>
                    <a:pt x="0" y="45067"/>
                    <a:pt x="6869" y="53394"/>
                    <a:pt x="19152" y="5339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1074AD9-BFD5-6FAC-1E30-FFC5DF106A3A}"/>
                </a:ext>
              </a:extLst>
            </p:cNvPr>
            <p:cNvSpPr/>
            <p:nvPr/>
          </p:nvSpPr>
          <p:spPr>
            <a:xfrm>
              <a:off x="8102778" y="5358904"/>
              <a:ext cx="82950" cy="53810"/>
            </a:xfrm>
            <a:custGeom>
              <a:avLst/>
              <a:gdLst>
                <a:gd name="connsiteX0" fmla="*/ 16132 w 82950"/>
                <a:gd name="connsiteY0" fmla="*/ 53810 h 53810"/>
                <a:gd name="connsiteX1" fmla="*/ 16132 w 82950"/>
                <a:gd name="connsiteY1" fmla="*/ 25396 h 53810"/>
                <a:gd name="connsiteX2" fmla="*/ 25395 w 82950"/>
                <a:gd name="connsiteY2" fmla="*/ 14155 h 53810"/>
                <a:gd name="connsiteX3" fmla="*/ 33829 w 82950"/>
                <a:gd name="connsiteY3" fmla="*/ 23731 h 53810"/>
                <a:gd name="connsiteX4" fmla="*/ 33829 w 82950"/>
                <a:gd name="connsiteY4" fmla="*/ 53810 h 53810"/>
                <a:gd name="connsiteX5" fmla="*/ 49645 w 82950"/>
                <a:gd name="connsiteY5" fmla="*/ 53810 h 53810"/>
                <a:gd name="connsiteX6" fmla="*/ 49645 w 82950"/>
                <a:gd name="connsiteY6" fmla="*/ 25396 h 53810"/>
                <a:gd name="connsiteX7" fmla="*/ 58804 w 82950"/>
                <a:gd name="connsiteY7" fmla="*/ 14051 h 53810"/>
                <a:gd name="connsiteX8" fmla="*/ 67342 w 82950"/>
                <a:gd name="connsiteY8" fmla="*/ 23731 h 53810"/>
                <a:gd name="connsiteX9" fmla="*/ 67342 w 82950"/>
                <a:gd name="connsiteY9" fmla="*/ 53810 h 53810"/>
                <a:gd name="connsiteX10" fmla="*/ 82950 w 82950"/>
                <a:gd name="connsiteY10" fmla="*/ 53810 h 53810"/>
                <a:gd name="connsiteX11" fmla="*/ 82950 w 82950"/>
                <a:gd name="connsiteY11" fmla="*/ 19776 h 53810"/>
                <a:gd name="connsiteX12" fmla="*/ 63280 w 82950"/>
                <a:gd name="connsiteY12" fmla="*/ 0 h 53810"/>
                <a:gd name="connsiteX13" fmla="*/ 46941 w 82950"/>
                <a:gd name="connsiteY13" fmla="*/ 9263 h 53810"/>
                <a:gd name="connsiteX14" fmla="*/ 29767 w 82950"/>
                <a:gd name="connsiteY14" fmla="*/ 0 h 53810"/>
                <a:gd name="connsiteX15" fmla="*/ 15614 w 82950"/>
                <a:gd name="connsiteY15" fmla="*/ 6765 h 53810"/>
                <a:gd name="connsiteX16" fmla="*/ 14987 w 82950"/>
                <a:gd name="connsiteY16" fmla="*/ 1770 h 53810"/>
                <a:gd name="connsiteX17" fmla="*/ 0 w 82950"/>
                <a:gd name="connsiteY17" fmla="*/ 1770 h 53810"/>
                <a:gd name="connsiteX18" fmla="*/ 0 w 82950"/>
                <a:gd name="connsiteY18" fmla="*/ 53810 h 53810"/>
                <a:gd name="connsiteX19" fmla="*/ 16132 w 82950"/>
                <a:gd name="connsiteY19" fmla="*/ 53810 h 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2950" h="53810">
                  <a:moveTo>
                    <a:pt x="16132" y="53810"/>
                  </a:moveTo>
                  <a:lnTo>
                    <a:pt x="16132" y="25396"/>
                  </a:lnTo>
                  <a:cubicBezTo>
                    <a:pt x="16132" y="16653"/>
                    <a:pt x="20815" y="14155"/>
                    <a:pt x="25395" y="14155"/>
                  </a:cubicBezTo>
                  <a:cubicBezTo>
                    <a:pt x="30498" y="14155"/>
                    <a:pt x="33829" y="17278"/>
                    <a:pt x="33829" y="23731"/>
                  </a:cubicBezTo>
                  <a:lnTo>
                    <a:pt x="33829" y="53810"/>
                  </a:lnTo>
                  <a:lnTo>
                    <a:pt x="49645" y="53810"/>
                  </a:lnTo>
                  <a:lnTo>
                    <a:pt x="49645" y="25396"/>
                  </a:lnTo>
                  <a:cubicBezTo>
                    <a:pt x="49645" y="16549"/>
                    <a:pt x="54224" y="14051"/>
                    <a:pt x="58804" y="14051"/>
                  </a:cubicBezTo>
                  <a:cubicBezTo>
                    <a:pt x="63907" y="14051"/>
                    <a:pt x="67342" y="17173"/>
                    <a:pt x="67342" y="23731"/>
                  </a:cubicBezTo>
                  <a:lnTo>
                    <a:pt x="67342" y="53810"/>
                  </a:lnTo>
                  <a:lnTo>
                    <a:pt x="82950" y="53810"/>
                  </a:lnTo>
                  <a:lnTo>
                    <a:pt x="82950" y="19776"/>
                  </a:lnTo>
                  <a:cubicBezTo>
                    <a:pt x="82950" y="7910"/>
                    <a:pt x="76708" y="0"/>
                    <a:pt x="63280" y="0"/>
                  </a:cubicBezTo>
                  <a:cubicBezTo>
                    <a:pt x="55789" y="0"/>
                    <a:pt x="49645" y="3643"/>
                    <a:pt x="46941" y="9263"/>
                  </a:cubicBezTo>
                  <a:cubicBezTo>
                    <a:pt x="43817" y="3643"/>
                    <a:pt x="38409" y="0"/>
                    <a:pt x="29767" y="0"/>
                  </a:cubicBezTo>
                  <a:cubicBezTo>
                    <a:pt x="24043" y="0"/>
                    <a:pt x="18733" y="2602"/>
                    <a:pt x="15614" y="6765"/>
                  </a:cubicBezTo>
                  <a:lnTo>
                    <a:pt x="14987" y="1770"/>
                  </a:lnTo>
                  <a:lnTo>
                    <a:pt x="0" y="1770"/>
                  </a:lnTo>
                  <a:lnTo>
                    <a:pt x="0" y="53810"/>
                  </a:lnTo>
                  <a:lnTo>
                    <a:pt x="16132" y="5381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A92C3B8-CA6A-482A-830E-B766E36CCBE3}"/>
                </a:ext>
              </a:extLst>
            </p:cNvPr>
            <p:cNvSpPr/>
            <p:nvPr/>
          </p:nvSpPr>
          <p:spPr>
            <a:xfrm>
              <a:off x="7680346" y="5335702"/>
              <a:ext cx="47253" cy="77020"/>
            </a:xfrm>
            <a:custGeom>
              <a:avLst/>
              <a:gdLst>
                <a:gd name="connsiteX0" fmla="*/ 17069 w 47253"/>
                <a:gd name="connsiteY0" fmla="*/ 0 h 77020"/>
                <a:gd name="connsiteX1" fmla="*/ 0 w 47253"/>
                <a:gd name="connsiteY1" fmla="*/ 0 h 77020"/>
                <a:gd name="connsiteX2" fmla="*/ 0 w 47253"/>
                <a:gd name="connsiteY2" fmla="*/ 77021 h 77020"/>
                <a:gd name="connsiteX3" fmla="*/ 47253 w 47253"/>
                <a:gd name="connsiteY3" fmla="*/ 77021 h 77020"/>
                <a:gd name="connsiteX4" fmla="*/ 47253 w 47253"/>
                <a:gd name="connsiteY4" fmla="*/ 61929 h 77020"/>
                <a:gd name="connsiteX5" fmla="*/ 17069 w 47253"/>
                <a:gd name="connsiteY5" fmla="*/ 61929 h 77020"/>
                <a:gd name="connsiteX6" fmla="*/ 17069 w 47253"/>
                <a:gd name="connsiteY6" fmla="*/ 0 h 7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253" h="77020">
                  <a:moveTo>
                    <a:pt x="17069" y="0"/>
                  </a:moveTo>
                  <a:lnTo>
                    <a:pt x="0" y="0"/>
                  </a:lnTo>
                  <a:lnTo>
                    <a:pt x="0" y="77021"/>
                  </a:lnTo>
                  <a:lnTo>
                    <a:pt x="47253" y="77021"/>
                  </a:lnTo>
                  <a:lnTo>
                    <a:pt x="47253" y="61929"/>
                  </a:lnTo>
                  <a:lnTo>
                    <a:pt x="17069" y="61929"/>
                  </a:lnTo>
                  <a:lnTo>
                    <a:pt x="1706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6A51F9B-4F4E-C8EF-6956-EACE7A4C8B96}"/>
                </a:ext>
              </a:extLst>
            </p:cNvPr>
            <p:cNvSpPr/>
            <p:nvPr/>
          </p:nvSpPr>
          <p:spPr>
            <a:xfrm>
              <a:off x="7729229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3" y="54851"/>
                    <a:pt x="27686" y="54851"/>
                  </a:cubicBezTo>
                  <a:cubicBezTo>
                    <a:pt x="44235" y="54851"/>
                    <a:pt x="55267" y="43923"/>
                    <a:pt x="55267" y="27478"/>
                  </a:cubicBezTo>
                  <a:cubicBezTo>
                    <a:pt x="55267" y="11033"/>
                    <a:pt x="44235" y="0"/>
                    <a:pt x="27686" y="0"/>
                  </a:cubicBezTo>
                  <a:cubicBezTo>
                    <a:pt x="11033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DE56330-2EC4-7494-5C19-FA4356EC4495}"/>
                </a:ext>
              </a:extLst>
            </p:cNvPr>
            <p:cNvSpPr/>
            <p:nvPr/>
          </p:nvSpPr>
          <p:spPr>
            <a:xfrm>
              <a:off x="7786867" y="5358912"/>
              <a:ext cx="56619" cy="80351"/>
            </a:xfrm>
            <a:custGeom>
              <a:avLst/>
              <a:gdLst>
                <a:gd name="connsiteX0" fmla="*/ 208 w 56619"/>
                <a:gd name="connsiteY0" fmla="*/ 26853 h 80351"/>
                <a:gd name="connsiteX1" fmla="*/ 24875 w 56619"/>
                <a:gd name="connsiteY1" fmla="*/ 53185 h 80351"/>
                <a:gd name="connsiteX2" fmla="*/ 40904 w 56619"/>
                <a:gd name="connsiteY2" fmla="*/ 46628 h 80351"/>
                <a:gd name="connsiteX3" fmla="*/ 40904 w 56619"/>
                <a:gd name="connsiteY3" fmla="*/ 53810 h 80351"/>
                <a:gd name="connsiteX4" fmla="*/ 28518 w 56619"/>
                <a:gd name="connsiteY4" fmla="*/ 65779 h 80351"/>
                <a:gd name="connsiteX5" fmla="*/ 16236 w 56619"/>
                <a:gd name="connsiteY5" fmla="*/ 56516 h 80351"/>
                <a:gd name="connsiteX6" fmla="*/ 0 w 56619"/>
                <a:gd name="connsiteY6" fmla="*/ 56516 h 80351"/>
                <a:gd name="connsiteX7" fmla="*/ 27582 w 56619"/>
                <a:gd name="connsiteY7" fmla="*/ 80351 h 80351"/>
                <a:gd name="connsiteX8" fmla="*/ 56620 w 56619"/>
                <a:gd name="connsiteY8" fmla="*/ 50480 h 80351"/>
                <a:gd name="connsiteX9" fmla="*/ 56620 w 56619"/>
                <a:gd name="connsiteY9" fmla="*/ 1769 h 80351"/>
                <a:gd name="connsiteX10" fmla="*/ 42153 w 56619"/>
                <a:gd name="connsiteY10" fmla="*/ 1769 h 80351"/>
                <a:gd name="connsiteX11" fmla="*/ 41320 w 56619"/>
                <a:gd name="connsiteY11" fmla="*/ 7078 h 80351"/>
                <a:gd name="connsiteX12" fmla="*/ 25188 w 56619"/>
                <a:gd name="connsiteY12" fmla="*/ 0 h 80351"/>
                <a:gd name="connsiteX13" fmla="*/ 208 w 56619"/>
                <a:gd name="connsiteY13" fmla="*/ 26853 h 80351"/>
                <a:gd name="connsiteX14" fmla="*/ 16444 w 56619"/>
                <a:gd name="connsiteY14" fmla="*/ 26437 h 80351"/>
                <a:gd name="connsiteX15" fmla="*/ 27789 w 56619"/>
                <a:gd name="connsiteY15" fmla="*/ 13947 h 80351"/>
                <a:gd name="connsiteX16" fmla="*/ 40591 w 56619"/>
                <a:gd name="connsiteY16" fmla="*/ 26437 h 80351"/>
                <a:gd name="connsiteX17" fmla="*/ 27893 w 56619"/>
                <a:gd name="connsiteY17" fmla="*/ 39238 h 80351"/>
                <a:gd name="connsiteX18" fmla="*/ 16444 w 56619"/>
                <a:gd name="connsiteY18" fmla="*/ 26437 h 80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619" h="80351">
                  <a:moveTo>
                    <a:pt x="208" y="26853"/>
                  </a:moveTo>
                  <a:cubicBezTo>
                    <a:pt x="208" y="42569"/>
                    <a:pt x="10408" y="53185"/>
                    <a:pt x="24875" y="53185"/>
                  </a:cubicBezTo>
                  <a:cubicBezTo>
                    <a:pt x="31849" y="53185"/>
                    <a:pt x="37886" y="50688"/>
                    <a:pt x="40904" y="46628"/>
                  </a:cubicBezTo>
                  <a:lnTo>
                    <a:pt x="40904" y="53810"/>
                  </a:lnTo>
                  <a:cubicBezTo>
                    <a:pt x="40904" y="60992"/>
                    <a:pt x="36428" y="65779"/>
                    <a:pt x="28518" y="65779"/>
                  </a:cubicBezTo>
                  <a:cubicBezTo>
                    <a:pt x="21441" y="65779"/>
                    <a:pt x="16549" y="62449"/>
                    <a:pt x="16236" y="56516"/>
                  </a:cubicBezTo>
                  <a:lnTo>
                    <a:pt x="0" y="56516"/>
                  </a:lnTo>
                  <a:cubicBezTo>
                    <a:pt x="1457" y="70775"/>
                    <a:pt x="12490" y="80351"/>
                    <a:pt x="27582" y="80351"/>
                  </a:cubicBezTo>
                  <a:cubicBezTo>
                    <a:pt x="45379" y="80351"/>
                    <a:pt x="56620" y="68798"/>
                    <a:pt x="56620" y="50480"/>
                  </a:cubicBezTo>
                  <a:lnTo>
                    <a:pt x="56620" y="1769"/>
                  </a:lnTo>
                  <a:lnTo>
                    <a:pt x="42153" y="1769"/>
                  </a:lnTo>
                  <a:lnTo>
                    <a:pt x="41320" y="7078"/>
                  </a:lnTo>
                  <a:cubicBezTo>
                    <a:pt x="38406" y="2810"/>
                    <a:pt x="32265" y="0"/>
                    <a:pt x="25188" y="0"/>
                  </a:cubicBezTo>
                  <a:cubicBezTo>
                    <a:pt x="10616" y="0"/>
                    <a:pt x="208" y="10928"/>
                    <a:pt x="208" y="26853"/>
                  </a:cubicBezTo>
                  <a:close/>
                  <a:moveTo>
                    <a:pt x="16444" y="26437"/>
                  </a:moveTo>
                  <a:cubicBezTo>
                    <a:pt x="16444" y="18943"/>
                    <a:pt x="21441" y="13947"/>
                    <a:pt x="27789" y="13947"/>
                  </a:cubicBezTo>
                  <a:cubicBezTo>
                    <a:pt x="35179" y="13947"/>
                    <a:pt x="40591" y="18838"/>
                    <a:pt x="40591" y="26437"/>
                  </a:cubicBezTo>
                  <a:cubicBezTo>
                    <a:pt x="40591" y="34035"/>
                    <a:pt x="35283" y="39238"/>
                    <a:pt x="27893" y="39238"/>
                  </a:cubicBezTo>
                  <a:cubicBezTo>
                    <a:pt x="21545" y="39238"/>
                    <a:pt x="16444" y="34035"/>
                    <a:pt x="16444" y="2643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D4C90E6-7CD8-7D1B-79CB-087BBCCB3F57}"/>
                </a:ext>
              </a:extLst>
            </p:cNvPr>
            <p:cNvSpPr/>
            <p:nvPr/>
          </p:nvSpPr>
          <p:spPr>
            <a:xfrm>
              <a:off x="7848158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2" y="54851"/>
                    <a:pt x="27686" y="54851"/>
                  </a:cubicBezTo>
                  <a:cubicBezTo>
                    <a:pt x="44234" y="54851"/>
                    <a:pt x="55267" y="43923"/>
                    <a:pt x="55267" y="27478"/>
                  </a:cubicBezTo>
                  <a:cubicBezTo>
                    <a:pt x="55267" y="11033"/>
                    <a:pt x="44234" y="0"/>
                    <a:pt x="27686" y="0"/>
                  </a:cubicBezTo>
                  <a:cubicBezTo>
                    <a:pt x="11032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EED520E-A325-78B2-7DD1-140576062DDE}"/>
              </a:ext>
            </a:extLst>
          </p:cNvPr>
          <p:cNvGrpSpPr/>
          <p:nvPr/>
        </p:nvGrpSpPr>
        <p:grpSpPr>
          <a:xfrm>
            <a:off x="9570709" y="5893054"/>
            <a:ext cx="735919" cy="175267"/>
            <a:chOff x="7449809" y="5299166"/>
            <a:chExt cx="735919" cy="175267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CCF3069-53FE-8158-1765-881C3C0EDC8F}"/>
                </a:ext>
              </a:extLst>
            </p:cNvPr>
            <p:cNvSpPr/>
            <p:nvPr/>
          </p:nvSpPr>
          <p:spPr>
            <a:xfrm>
              <a:off x="7449809" y="5299166"/>
              <a:ext cx="201716" cy="175267"/>
            </a:xfrm>
            <a:custGeom>
              <a:avLst/>
              <a:gdLst>
                <a:gd name="connsiteX0" fmla="*/ 95950 w 201716"/>
                <a:gd name="connsiteY0" fmla="*/ 183 h 175267"/>
                <a:gd name="connsiteX1" fmla="*/ 95844 w 201716"/>
                <a:gd name="connsiteY1" fmla="*/ 0 h 175267"/>
                <a:gd name="connsiteX2" fmla="*/ 51973 w 201716"/>
                <a:gd name="connsiteY2" fmla="*/ 0 h 175267"/>
                <a:gd name="connsiteX3" fmla="*/ 0 w 201716"/>
                <a:gd name="connsiteY3" fmla="*/ 89097 h 175267"/>
                <a:gd name="connsiteX4" fmla="*/ 35677 w 201716"/>
                <a:gd name="connsiteY4" fmla="*/ 151521 h 175267"/>
                <a:gd name="connsiteX5" fmla="*/ 35721 w 201716"/>
                <a:gd name="connsiteY5" fmla="*/ 151446 h 175267"/>
                <a:gd name="connsiteX6" fmla="*/ 49208 w 201716"/>
                <a:gd name="connsiteY6" fmla="*/ 174806 h 175267"/>
                <a:gd name="connsiteX7" fmla="*/ 152354 w 201716"/>
                <a:gd name="connsiteY7" fmla="*/ 175268 h 175267"/>
                <a:gd name="connsiteX8" fmla="*/ 188577 w 201716"/>
                <a:gd name="connsiteY8" fmla="*/ 113158 h 175267"/>
                <a:gd name="connsiteX9" fmla="*/ 188336 w 201716"/>
                <a:gd name="connsiteY9" fmla="*/ 113158 h 175267"/>
                <a:gd name="connsiteX10" fmla="*/ 201717 w 201716"/>
                <a:gd name="connsiteY10" fmla="*/ 89981 h 175267"/>
                <a:gd name="connsiteX11" fmla="*/ 150544 w 201716"/>
                <a:gd name="connsiteY11" fmla="*/ 423 h 175267"/>
                <a:gd name="connsiteX12" fmla="*/ 95950 w 201716"/>
                <a:gd name="connsiteY12" fmla="*/ 183 h 175267"/>
                <a:gd name="connsiteX13" fmla="*/ 129887 w 201716"/>
                <a:gd name="connsiteY13" fmla="*/ 59600 h 175267"/>
                <a:gd name="connsiteX14" fmla="*/ 130161 w 201716"/>
                <a:gd name="connsiteY14" fmla="*/ 59600 h 175267"/>
                <a:gd name="connsiteX15" fmla="*/ 104372 w 201716"/>
                <a:gd name="connsiteY15" fmla="*/ 14810 h 175267"/>
                <a:gd name="connsiteX16" fmla="*/ 142055 w 201716"/>
                <a:gd name="connsiteY16" fmla="*/ 14976 h 175267"/>
                <a:gd name="connsiteX17" fmla="*/ 184892 w 201716"/>
                <a:gd name="connsiteY17" fmla="*/ 89944 h 175267"/>
                <a:gd name="connsiteX18" fmla="*/ 171484 w 201716"/>
                <a:gd name="connsiteY18" fmla="*/ 113168 h 175267"/>
                <a:gd name="connsiteX19" fmla="*/ 136347 w 201716"/>
                <a:gd name="connsiteY19" fmla="*/ 113186 h 175267"/>
                <a:gd name="connsiteX20" fmla="*/ 148598 w 201716"/>
                <a:gd name="connsiteY20" fmla="*/ 91968 h 175267"/>
                <a:gd name="connsiteX21" fmla="*/ 129887 w 201716"/>
                <a:gd name="connsiteY21" fmla="*/ 59600 h 175267"/>
                <a:gd name="connsiteX22" fmla="*/ 87016 w 201716"/>
                <a:gd name="connsiteY22" fmla="*/ 14590 h 175267"/>
                <a:gd name="connsiteX23" fmla="*/ 104601 w 201716"/>
                <a:gd name="connsiteY23" fmla="*/ 45010 h 175267"/>
                <a:gd name="connsiteX24" fmla="*/ 80254 w 201716"/>
                <a:gd name="connsiteY24" fmla="*/ 45009 h 175267"/>
                <a:gd name="connsiteX25" fmla="*/ 38571 w 201716"/>
                <a:gd name="connsiteY25" fmla="*/ 117295 h 175267"/>
                <a:gd name="connsiteX26" fmla="*/ 35728 w 201716"/>
                <a:gd name="connsiteY26" fmla="*/ 122207 h 175267"/>
                <a:gd name="connsiteX27" fmla="*/ 16847 w 201716"/>
                <a:gd name="connsiteY27" fmla="*/ 89171 h 175267"/>
                <a:gd name="connsiteX28" fmla="*/ 60353 w 201716"/>
                <a:gd name="connsiteY28" fmla="*/ 14590 h 175267"/>
                <a:gd name="connsiteX29" fmla="*/ 87016 w 201716"/>
                <a:gd name="connsiteY29" fmla="*/ 14590 h 175267"/>
                <a:gd name="connsiteX30" fmla="*/ 70109 w 201716"/>
                <a:gd name="connsiteY30" fmla="*/ 91808 h 175267"/>
                <a:gd name="connsiteX31" fmla="*/ 88682 w 201716"/>
                <a:gd name="connsiteY31" fmla="*/ 59599 h 175267"/>
                <a:gd name="connsiteX32" fmla="*/ 113035 w 201716"/>
                <a:gd name="connsiteY32" fmla="*/ 59600 h 175267"/>
                <a:gd name="connsiteX33" fmla="*/ 131748 w 201716"/>
                <a:gd name="connsiteY33" fmla="*/ 91972 h 175267"/>
                <a:gd name="connsiteX34" fmla="*/ 119495 w 201716"/>
                <a:gd name="connsiteY34" fmla="*/ 113196 h 175267"/>
                <a:gd name="connsiteX35" fmla="*/ 82468 w 201716"/>
                <a:gd name="connsiteY35" fmla="*/ 113216 h 175267"/>
                <a:gd name="connsiteX36" fmla="*/ 70109 w 201716"/>
                <a:gd name="connsiteY36" fmla="*/ 91808 h 175267"/>
                <a:gd name="connsiteX37" fmla="*/ 44139 w 201716"/>
                <a:gd name="connsiteY37" fmla="*/ 136846 h 175267"/>
                <a:gd name="connsiteX38" fmla="*/ 51204 w 201716"/>
                <a:gd name="connsiteY38" fmla="*/ 124593 h 175267"/>
                <a:gd name="connsiteX39" fmla="*/ 61712 w 201716"/>
                <a:gd name="connsiteY39" fmla="*/ 106443 h 175267"/>
                <a:gd name="connsiteX40" fmla="*/ 74047 w 201716"/>
                <a:gd name="connsiteY40" fmla="*/ 127810 h 175267"/>
                <a:gd name="connsiteX41" fmla="*/ 111068 w 201716"/>
                <a:gd name="connsiteY41" fmla="*/ 127790 h 175267"/>
                <a:gd name="connsiteX42" fmla="*/ 111008 w 201716"/>
                <a:gd name="connsiteY42" fmla="*/ 127893 h 175267"/>
                <a:gd name="connsiteX43" fmla="*/ 163058 w 201716"/>
                <a:gd name="connsiteY43" fmla="*/ 127955 h 175267"/>
                <a:gd name="connsiteX44" fmla="*/ 143995 w 201716"/>
                <a:gd name="connsiteY44" fmla="*/ 160641 h 175267"/>
                <a:gd name="connsiteX45" fmla="*/ 57653 w 201716"/>
                <a:gd name="connsiteY45" fmla="*/ 160254 h 175267"/>
                <a:gd name="connsiteX46" fmla="*/ 44139 w 201716"/>
                <a:gd name="connsiteY46" fmla="*/ 136846 h 17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01716" h="175267">
                  <a:moveTo>
                    <a:pt x="95950" y="183"/>
                  </a:moveTo>
                  <a:lnTo>
                    <a:pt x="95844" y="0"/>
                  </a:lnTo>
                  <a:lnTo>
                    <a:pt x="51973" y="0"/>
                  </a:lnTo>
                  <a:lnTo>
                    <a:pt x="0" y="89097"/>
                  </a:lnTo>
                  <a:lnTo>
                    <a:pt x="35677" y="151521"/>
                  </a:lnTo>
                  <a:lnTo>
                    <a:pt x="35721" y="151446"/>
                  </a:lnTo>
                  <a:lnTo>
                    <a:pt x="49208" y="174806"/>
                  </a:lnTo>
                  <a:lnTo>
                    <a:pt x="152354" y="175268"/>
                  </a:lnTo>
                  <a:lnTo>
                    <a:pt x="188577" y="113158"/>
                  </a:lnTo>
                  <a:lnTo>
                    <a:pt x="188336" y="113158"/>
                  </a:lnTo>
                  <a:lnTo>
                    <a:pt x="201717" y="89981"/>
                  </a:lnTo>
                  <a:lnTo>
                    <a:pt x="150544" y="423"/>
                  </a:lnTo>
                  <a:lnTo>
                    <a:pt x="95950" y="183"/>
                  </a:lnTo>
                  <a:close/>
                  <a:moveTo>
                    <a:pt x="129887" y="59600"/>
                  </a:moveTo>
                  <a:lnTo>
                    <a:pt x="130161" y="59600"/>
                  </a:lnTo>
                  <a:lnTo>
                    <a:pt x="104372" y="14810"/>
                  </a:lnTo>
                  <a:lnTo>
                    <a:pt x="142055" y="14976"/>
                  </a:lnTo>
                  <a:lnTo>
                    <a:pt x="184892" y="89944"/>
                  </a:lnTo>
                  <a:lnTo>
                    <a:pt x="171484" y="113168"/>
                  </a:lnTo>
                  <a:lnTo>
                    <a:pt x="136347" y="113186"/>
                  </a:lnTo>
                  <a:lnTo>
                    <a:pt x="148598" y="91968"/>
                  </a:lnTo>
                  <a:lnTo>
                    <a:pt x="129887" y="59600"/>
                  </a:lnTo>
                  <a:close/>
                  <a:moveTo>
                    <a:pt x="87016" y="14590"/>
                  </a:moveTo>
                  <a:lnTo>
                    <a:pt x="104601" y="45010"/>
                  </a:lnTo>
                  <a:lnTo>
                    <a:pt x="80254" y="45009"/>
                  </a:lnTo>
                  <a:lnTo>
                    <a:pt x="38571" y="117295"/>
                  </a:lnTo>
                  <a:lnTo>
                    <a:pt x="35728" y="122207"/>
                  </a:lnTo>
                  <a:lnTo>
                    <a:pt x="16847" y="89171"/>
                  </a:lnTo>
                  <a:lnTo>
                    <a:pt x="60353" y="14590"/>
                  </a:lnTo>
                  <a:lnTo>
                    <a:pt x="87016" y="14590"/>
                  </a:lnTo>
                  <a:close/>
                  <a:moveTo>
                    <a:pt x="70109" y="91808"/>
                  </a:moveTo>
                  <a:lnTo>
                    <a:pt x="88682" y="59599"/>
                  </a:lnTo>
                  <a:lnTo>
                    <a:pt x="113035" y="59600"/>
                  </a:lnTo>
                  <a:lnTo>
                    <a:pt x="131748" y="91972"/>
                  </a:lnTo>
                  <a:lnTo>
                    <a:pt x="119495" y="113196"/>
                  </a:lnTo>
                  <a:lnTo>
                    <a:pt x="82468" y="113216"/>
                  </a:lnTo>
                  <a:lnTo>
                    <a:pt x="70109" y="91808"/>
                  </a:lnTo>
                  <a:close/>
                  <a:moveTo>
                    <a:pt x="44139" y="136846"/>
                  </a:moveTo>
                  <a:lnTo>
                    <a:pt x="51204" y="124593"/>
                  </a:lnTo>
                  <a:lnTo>
                    <a:pt x="61712" y="106443"/>
                  </a:lnTo>
                  <a:lnTo>
                    <a:pt x="74047" y="127810"/>
                  </a:lnTo>
                  <a:lnTo>
                    <a:pt x="111068" y="127790"/>
                  </a:lnTo>
                  <a:lnTo>
                    <a:pt x="111008" y="127893"/>
                  </a:lnTo>
                  <a:lnTo>
                    <a:pt x="163058" y="127955"/>
                  </a:lnTo>
                  <a:lnTo>
                    <a:pt x="143995" y="160641"/>
                  </a:lnTo>
                  <a:lnTo>
                    <a:pt x="57653" y="160254"/>
                  </a:lnTo>
                  <a:lnTo>
                    <a:pt x="44139" y="1368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E6F61F3-1022-E363-CE3B-ED63CE1D6888}"/>
                </a:ext>
              </a:extLst>
            </p:cNvPr>
            <p:cNvSpPr/>
            <p:nvPr/>
          </p:nvSpPr>
          <p:spPr>
            <a:xfrm>
              <a:off x="7908085" y="5334341"/>
              <a:ext cx="18214" cy="78373"/>
            </a:xfrm>
            <a:custGeom>
              <a:avLst/>
              <a:gdLst>
                <a:gd name="connsiteX0" fmla="*/ 9159 w 18214"/>
                <a:gd name="connsiteY0" fmla="*/ 18214 h 78373"/>
                <a:gd name="connsiteX1" fmla="*/ 18214 w 18214"/>
                <a:gd name="connsiteY1" fmla="*/ 9055 h 78373"/>
                <a:gd name="connsiteX2" fmla="*/ 9159 w 18214"/>
                <a:gd name="connsiteY2" fmla="*/ 0 h 78373"/>
                <a:gd name="connsiteX3" fmla="*/ 0 w 18214"/>
                <a:gd name="connsiteY3" fmla="*/ 9055 h 78373"/>
                <a:gd name="connsiteX4" fmla="*/ 9159 w 18214"/>
                <a:gd name="connsiteY4" fmla="*/ 18214 h 78373"/>
                <a:gd name="connsiteX5" fmla="*/ 1041 w 18214"/>
                <a:gd name="connsiteY5" fmla="*/ 78373 h 78373"/>
                <a:gd name="connsiteX6" fmla="*/ 17173 w 18214"/>
                <a:gd name="connsiteY6" fmla="*/ 78373 h 78373"/>
                <a:gd name="connsiteX7" fmla="*/ 17173 w 18214"/>
                <a:gd name="connsiteY7" fmla="*/ 26333 h 78373"/>
                <a:gd name="connsiteX8" fmla="*/ 1041 w 18214"/>
                <a:gd name="connsiteY8" fmla="*/ 26333 h 78373"/>
                <a:gd name="connsiteX9" fmla="*/ 1041 w 18214"/>
                <a:gd name="connsiteY9" fmla="*/ 78373 h 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14" h="78373">
                  <a:moveTo>
                    <a:pt x="9159" y="18214"/>
                  </a:moveTo>
                  <a:cubicBezTo>
                    <a:pt x="14155" y="18214"/>
                    <a:pt x="18214" y="14155"/>
                    <a:pt x="18214" y="9055"/>
                  </a:cubicBezTo>
                  <a:cubicBezTo>
                    <a:pt x="18214" y="3955"/>
                    <a:pt x="14155" y="0"/>
                    <a:pt x="9159" y="0"/>
                  </a:cubicBezTo>
                  <a:cubicBezTo>
                    <a:pt x="4059" y="0"/>
                    <a:pt x="0" y="3955"/>
                    <a:pt x="0" y="9055"/>
                  </a:cubicBezTo>
                  <a:cubicBezTo>
                    <a:pt x="0" y="14155"/>
                    <a:pt x="4059" y="18214"/>
                    <a:pt x="9159" y="18214"/>
                  </a:cubicBezTo>
                  <a:close/>
                  <a:moveTo>
                    <a:pt x="1041" y="78373"/>
                  </a:moveTo>
                  <a:lnTo>
                    <a:pt x="17173" y="78373"/>
                  </a:lnTo>
                  <a:lnTo>
                    <a:pt x="17173" y="26333"/>
                  </a:lnTo>
                  <a:lnTo>
                    <a:pt x="1041" y="26333"/>
                  </a:lnTo>
                  <a:lnTo>
                    <a:pt x="1041" y="7837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C2143FC-ED5C-FA72-7A27-F17BADF47B43}"/>
                </a:ext>
              </a:extLst>
            </p:cNvPr>
            <p:cNvSpPr/>
            <p:nvPr/>
          </p:nvSpPr>
          <p:spPr>
            <a:xfrm>
              <a:off x="7934650" y="5359008"/>
              <a:ext cx="57364" cy="78686"/>
            </a:xfrm>
            <a:custGeom>
              <a:avLst/>
              <a:gdLst>
                <a:gd name="connsiteX0" fmla="*/ 0 w 57364"/>
                <a:gd name="connsiteY0" fmla="*/ 78686 h 78686"/>
                <a:gd name="connsiteX1" fmla="*/ 15821 w 57364"/>
                <a:gd name="connsiteY1" fmla="*/ 78686 h 78686"/>
                <a:gd name="connsiteX2" fmla="*/ 15821 w 57364"/>
                <a:gd name="connsiteY2" fmla="*/ 48502 h 78686"/>
                <a:gd name="connsiteX3" fmla="*/ 32890 w 57364"/>
                <a:gd name="connsiteY3" fmla="*/ 55163 h 78686"/>
                <a:gd name="connsiteX4" fmla="*/ 57352 w 57364"/>
                <a:gd name="connsiteY4" fmla="*/ 26853 h 78686"/>
                <a:gd name="connsiteX5" fmla="*/ 32786 w 57364"/>
                <a:gd name="connsiteY5" fmla="*/ 0 h 78686"/>
                <a:gd name="connsiteX6" fmla="*/ 15508 w 57364"/>
                <a:gd name="connsiteY6" fmla="*/ 8014 h 78686"/>
                <a:gd name="connsiteX7" fmla="*/ 14676 w 57364"/>
                <a:gd name="connsiteY7" fmla="*/ 1666 h 78686"/>
                <a:gd name="connsiteX8" fmla="*/ 0 w 57364"/>
                <a:gd name="connsiteY8" fmla="*/ 1666 h 78686"/>
                <a:gd name="connsiteX9" fmla="*/ 0 w 57364"/>
                <a:gd name="connsiteY9" fmla="*/ 78686 h 78686"/>
                <a:gd name="connsiteX10" fmla="*/ 16133 w 57364"/>
                <a:gd name="connsiteY10" fmla="*/ 27686 h 78686"/>
                <a:gd name="connsiteX11" fmla="*/ 28831 w 57364"/>
                <a:gd name="connsiteY11" fmla="*/ 14676 h 78686"/>
                <a:gd name="connsiteX12" fmla="*/ 41217 w 57364"/>
                <a:gd name="connsiteY12" fmla="*/ 27686 h 78686"/>
                <a:gd name="connsiteX13" fmla="*/ 28831 w 57364"/>
                <a:gd name="connsiteY13" fmla="*/ 40696 h 78686"/>
                <a:gd name="connsiteX14" fmla="*/ 16133 w 57364"/>
                <a:gd name="connsiteY14" fmla="*/ 27686 h 7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64" h="78686">
                  <a:moveTo>
                    <a:pt x="0" y="78686"/>
                  </a:moveTo>
                  <a:lnTo>
                    <a:pt x="15821" y="78686"/>
                  </a:lnTo>
                  <a:lnTo>
                    <a:pt x="15821" y="48502"/>
                  </a:lnTo>
                  <a:cubicBezTo>
                    <a:pt x="18839" y="52458"/>
                    <a:pt x="25708" y="55163"/>
                    <a:pt x="32890" y="55163"/>
                  </a:cubicBezTo>
                  <a:cubicBezTo>
                    <a:pt x="48398" y="55163"/>
                    <a:pt x="57766" y="43298"/>
                    <a:pt x="57352" y="26853"/>
                  </a:cubicBezTo>
                  <a:cubicBezTo>
                    <a:pt x="56932" y="10096"/>
                    <a:pt x="47253" y="0"/>
                    <a:pt x="32786" y="0"/>
                  </a:cubicBezTo>
                  <a:cubicBezTo>
                    <a:pt x="25396" y="0"/>
                    <a:pt x="18422" y="3226"/>
                    <a:pt x="15508" y="8014"/>
                  </a:cubicBezTo>
                  <a:lnTo>
                    <a:pt x="14676" y="1666"/>
                  </a:lnTo>
                  <a:lnTo>
                    <a:pt x="0" y="1666"/>
                  </a:lnTo>
                  <a:lnTo>
                    <a:pt x="0" y="78686"/>
                  </a:lnTo>
                  <a:close/>
                  <a:moveTo>
                    <a:pt x="16133" y="27686"/>
                  </a:moveTo>
                  <a:cubicBezTo>
                    <a:pt x="16133" y="19880"/>
                    <a:pt x="21337" y="14676"/>
                    <a:pt x="28831" y="14676"/>
                  </a:cubicBezTo>
                  <a:cubicBezTo>
                    <a:pt x="36429" y="14676"/>
                    <a:pt x="41217" y="19984"/>
                    <a:pt x="41217" y="27686"/>
                  </a:cubicBezTo>
                  <a:cubicBezTo>
                    <a:pt x="41217" y="35388"/>
                    <a:pt x="36429" y="40696"/>
                    <a:pt x="28831" y="40696"/>
                  </a:cubicBezTo>
                  <a:cubicBezTo>
                    <a:pt x="21337" y="40696"/>
                    <a:pt x="16133" y="35492"/>
                    <a:pt x="16133" y="2768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006CB95-489D-2A95-699A-E8297CF7CC66}"/>
                </a:ext>
              </a:extLst>
            </p:cNvPr>
            <p:cNvSpPr/>
            <p:nvPr/>
          </p:nvSpPr>
          <p:spPr>
            <a:xfrm>
              <a:off x="7993708" y="5359008"/>
              <a:ext cx="43195" cy="55059"/>
            </a:xfrm>
            <a:custGeom>
              <a:avLst/>
              <a:gdLst>
                <a:gd name="connsiteX0" fmla="*/ 0 w 43195"/>
                <a:gd name="connsiteY0" fmla="*/ 37261 h 55059"/>
                <a:gd name="connsiteX1" fmla="*/ 21857 w 43195"/>
                <a:gd name="connsiteY1" fmla="*/ 55059 h 55059"/>
                <a:gd name="connsiteX2" fmla="*/ 43195 w 43195"/>
                <a:gd name="connsiteY2" fmla="*/ 37677 h 55059"/>
                <a:gd name="connsiteX3" fmla="*/ 30078 w 43195"/>
                <a:gd name="connsiteY3" fmla="*/ 22794 h 55059"/>
                <a:gd name="connsiteX4" fmla="*/ 20815 w 43195"/>
                <a:gd name="connsiteY4" fmla="*/ 20504 h 55059"/>
                <a:gd name="connsiteX5" fmla="*/ 15402 w 43195"/>
                <a:gd name="connsiteY5" fmla="*/ 16133 h 55059"/>
                <a:gd name="connsiteX6" fmla="*/ 20815 w 43195"/>
                <a:gd name="connsiteY6" fmla="*/ 11657 h 55059"/>
                <a:gd name="connsiteX7" fmla="*/ 26747 w 43195"/>
                <a:gd name="connsiteY7" fmla="*/ 17590 h 55059"/>
                <a:gd name="connsiteX8" fmla="*/ 41216 w 43195"/>
                <a:gd name="connsiteY8" fmla="*/ 17590 h 55059"/>
                <a:gd name="connsiteX9" fmla="*/ 21126 w 43195"/>
                <a:gd name="connsiteY9" fmla="*/ 0 h 55059"/>
                <a:gd name="connsiteX10" fmla="*/ 938 w 43195"/>
                <a:gd name="connsiteY10" fmla="*/ 17278 h 55059"/>
                <a:gd name="connsiteX11" fmla="*/ 15091 w 43195"/>
                <a:gd name="connsiteY11" fmla="*/ 32682 h 55059"/>
                <a:gd name="connsiteX12" fmla="*/ 24250 w 43195"/>
                <a:gd name="connsiteY12" fmla="*/ 35076 h 55059"/>
                <a:gd name="connsiteX13" fmla="*/ 28099 w 43195"/>
                <a:gd name="connsiteY13" fmla="*/ 38822 h 55059"/>
                <a:gd name="connsiteX14" fmla="*/ 21649 w 43195"/>
                <a:gd name="connsiteY14" fmla="*/ 43090 h 55059"/>
                <a:gd name="connsiteX15" fmla="*/ 14469 w 43195"/>
                <a:gd name="connsiteY15" fmla="*/ 37261 h 55059"/>
                <a:gd name="connsiteX16" fmla="*/ 0 w 43195"/>
                <a:gd name="connsiteY16" fmla="*/ 37261 h 5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95" h="55059">
                  <a:moveTo>
                    <a:pt x="0" y="37261"/>
                  </a:moveTo>
                  <a:cubicBezTo>
                    <a:pt x="414" y="47774"/>
                    <a:pt x="8745" y="55059"/>
                    <a:pt x="21857" y="55059"/>
                  </a:cubicBezTo>
                  <a:cubicBezTo>
                    <a:pt x="34450" y="55059"/>
                    <a:pt x="43195" y="48398"/>
                    <a:pt x="43195" y="37677"/>
                  </a:cubicBezTo>
                  <a:cubicBezTo>
                    <a:pt x="43195" y="29976"/>
                    <a:pt x="38616" y="24876"/>
                    <a:pt x="30078" y="22794"/>
                  </a:cubicBezTo>
                  <a:lnTo>
                    <a:pt x="20815" y="20504"/>
                  </a:lnTo>
                  <a:cubicBezTo>
                    <a:pt x="17484" y="19672"/>
                    <a:pt x="15402" y="18839"/>
                    <a:pt x="15402" y="16133"/>
                  </a:cubicBezTo>
                  <a:cubicBezTo>
                    <a:pt x="15402" y="13427"/>
                    <a:pt x="17588" y="11657"/>
                    <a:pt x="20815" y="11657"/>
                  </a:cubicBezTo>
                  <a:cubicBezTo>
                    <a:pt x="24457" y="11657"/>
                    <a:pt x="26850" y="14051"/>
                    <a:pt x="26747" y="17590"/>
                  </a:cubicBezTo>
                  <a:lnTo>
                    <a:pt x="41216" y="17590"/>
                  </a:lnTo>
                  <a:cubicBezTo>
                    <a:pt x="40802" y="6765"/>
                    <a:pt x="32575" y="0"/>
                    <a:pt x="21126" y="0"/>
                  </a:cubicBezTo>
                  <a:cubicBezTo>
                    <a:pt x="9573" y="0"/>
                    <a:pt x="938" y="6869"/>
                    <a:pt x="938" y="17278"/>
                  </a:cubicBezTo>
                  <a:cubicBezTo>
                    <a:pt x="938" y="24251"/>
                    <a:pt x="4787" y="29976"/>
                    <a:pt x="15091" y="32682"/>
                  </a:cubicBezTo>
                  <a:lnTo>
                    <a:pt x="24250" y="35076"/>
                  </a:lnTo>
                  <a:cubicBezTo>
                    <a:pt x="26954" y="35804"/>
                    <a:pt x="28099" y="37053"/>
                    <a:pt x="28099" y="38822"/>
                  </a:cubicBezTo>
                  <a:cubicBezTo>
                    <a:pt x="28099" y="41425"/>
                    <a:pt x="25706" y="43090"/>
                    <a:pt x="21649" y="43090"/>
                  </a:cubicBezTo>
                  <a:cubicBezTo>
                    <a:pt x="16966" y="43090"/>
                    <a:pt x="14469" y="40904"/>
                    <a:pt x="14469" y="37261"/>
                  </a:cubicBezTo>
                  <a:lnTo>
                    <a:pt x="0" y="3726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7B35DB8-0A37-9030-2886-00C22DCFC067}"/>
                </a:ext>
              </a:extLst>
            </p:cNvPr>
            <p:cNvSpPr/>
            <p:nvPr/>
          </p:nvSpPr>
          <p:spPr>
            <a:xfrm>
              <a:off x="8042284" y="5360674"/>
              <a:ext cx="51209" cy="53393"/>
            </a:xfrm>
            <a:custGeom>
              <a:avLst/>
              <a:gdLst>
                <a:gd name="connsiteX0" fmla="*/ 19152 w 51209"/>
                <a:gd name="connsiteY0" fmla="*/ 53394 h 53393"/>
                <a:gd name="connsiteX1" fmla="*/ 35077 w 51209"/>
                <a:gd name="connsiteY1" fmla="*/ 46212 h 53393"/>
                <a:gd name="connsiteX2" fmla="*/ 36119 w 51209"/>
                <a:gd name="connsiteY2" fmla="*/ 52040 h 53393"/>
                <a:gd name="connsiteX3" fmla="*/ 51209 w 51209"/>
                <a:gd name="connsiteY3" fmla="*/ 52040 h 53393"/>
                <a:gd name="connsiteX4" fmla="*/ 51209 w 51209"/>
                <a:gd name="connsiteY4" fmla="*/ 0 h 53393"/>
                <a:gd name="connsiteX5" fmla="*/ 35181 w 51209"/>
                <a:gd name="connsiteY5" fmla="*/ 0 h 53393"/>
                <a:gd name="connsiteX6" fmla="*/ 35181 w 51209"/>
                <a:gd name="connsiteY6" fmla="*/ 27061 h 53393"/>
                <a:gd name="connsiteX7" fmla="*/ 25498 w 51209"/>
                <a:gd name="connsiteY7" fmla="*/ 39135 h 53393"/>
                <a:gd name="connsiteX8" fmla="*/ 16029 w 51209"/>
                <a:gd name="connsiteY8" fmla="*/ 26853 h 53393"/>
                <a:gd name="connsiteX9" fmla="*/ 16029 w 51209"/>
                <a:gd name="connsiteY9" fmla="*/ 0 h 53393"/>
                <a:gd name="connsiteX10" fmla="*/ 0 w 51209"/>
                <a:gd name="connsiteY10" fmla="*/ 0 h 53393"/>
                <a:gd name="connsiteX11" fmla="*/ 0 w 51209"/>
                <a:gd name="connsiteY11" fmla="*/ 32681 h 53393"/>
                <a:gd name="connsiteX12" fmla="*/ 19152 w 51209"/>
                <a:gd name="connsiteY12" fmla="*/ 53394 h 5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09" h="53393">
                  <a:moveTo>
                    <a:pt x="19152" y="53394"/>
                  </a:moveTo>
                  <a:cubicBezTo>
                    <a:pt x="25498" y="53394"/>
                    <a:pt x="31850" y="50480"/>
                    <a:pt x="35077" y="46212"/>
                  </a:cubicBezTo>
                  <a:lnTo>
                    <a:pt x="36119" y="52040"/>
                  </a:lnTo>
                  <a:lnTo>
                    <a:pt x="51209" y="52040"/>
                  </a:lnTo>
                  <a:lnTo>
                    <a:pt x="51209" y="0"/>
                  </a:lnTo>
                  <a:lnTo>
                    <a:pt x="35181" y="0"/>
                  </a:lnTo>
                  <a:lnTo>
                    <a:pt x="35181" y="27061"/>
                  </a:lnTo>
                  <a:cubicBezTo>
                    <a:pt x="35181" y="34867"/>
                    <a:pt x="32891" y="39135"/>
                    <a:pt x="25498" y="39135"/>
                  </a:cubicBezTo>
                  <a:cubicBezTo>
                    <a:pt x="19774" y="39135"/>
                    <a:pt x="16029" y="36533"/>
                    <a:pt x="16029" y="26853"/>
                  </a:cubicBezTo>
                  <a:lnTo>
                    <a:pt x="16029" y="0"/>
                  </a:lnTo>
                  <a:lnTo>
                    <a:pt x="0" y="0"/>
                  </a:lnTo>
                  <a:lnTo>
                    <a:pt x="0" y="32681"/>
                  </a:lnTo>
                  <a:cubicBezTo>
                    <a:pt x="0" y="45067"/>
                    <a:pt x="6869" y="53394"/>
                    <a:pt x="19152" y="5339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5D85D9F-F652-F48D-EA87-8DF427C1E549}"/>
                </a:ext>
              </a:extLst>
            </p:cNvPr>
            <p:cNvSpPr/>
            <p:nvPr/>
          </p:nvSpPr>
          <p:spPr>
            <a:xfrm>
              <a:off x="8102778" y="5358904"/>
              <a:ext cx="82950" cy="53810"/>
            </a:xfrm>
            <a:custGeom>
              <a:avLst/>
              <a:gdLst>
                <a:gd name="connsiteX0" fmla="*/ 16132 w 82950"/>
                <a:gd name="connsiteY0" fmla="*/ 53810 h 53810"/>
                <a:gd name="connsiteX1" fmla="*/ 16132 w 82950"/>
                <a:gd name="connsiteY1" fmla="*/ 25396 h 53810"/>
                <a:gd name="connsiteX2" fmla="*/ 25395 w 82950"/>
                <a:gd name="connsiteY2" fmla="*/ 14155 h 53810"/>
                <a:gd name="connsiteX3" fmla="*/ 33829 w 82950"/>
                <a:gd name="connsiteY3" fmla="*/ 23731 h 53810"/>
                <a:gd name="connsiteX4" fmla="*/ 33829 w 82950"/>
                <a:gd name="connsiteY4" fmla="*/ 53810 h 53810"/>
                <a:gd name="connsiteX5" fmla="*/ 49645 w 82950"/>
                <a:gd name="connsiteY5" fmla="*/ 53810 h 53810"/>
                <a:gd name="connsiteX6" fmla="*/ 49645 w 82950"/>
                <a:gd name="connsiteY6" fmla="*/ 25396 h 53810"/>
                <a:gd name="connsiteX7" fmla="*/ 58804 w 82950"/>
                <a:gd name="connsiteY7" fmla="*/ 14051 h 53810"/>
                <a:gd name="connsiteX8" fmla="*/ 67342 w 82950"/>
                <a:gd name="connsiteY8" fmla="*/ 23731 h 53810"/>
                <a:gd name="connsiteX9" fmla="*/ 67342 w 82950"/>
                <a:gd name="connsiteY9" fmla="*/ 53810 h 53810"/>
                <a:gd name="connsiteX10" fmla="*/ 82950 w 82950"/>
                <a:gd name="connsiteY10" fmla="*/ 53810 h 53810"/>
                <a:gd name="connsiteX11" fmla="*/ 82950 w 82950"/>
                <a:gd name="connsiteY11" fmla="*/ 19776 h 53810"/>
                <a:gd name="connsiteX12" fmla="*/ 63280 w 82950"/>
                <a:gd name="connsiteY12" fmla="*/ 0 h 53810"/>
                <a:gd name="connsiteX13" fmla="*/ 46941 w 82950"/>
                <a:gd name="connsiteY13" fmla="*/ 9263 h 53810"/>
                <a:gd name="connsiteX14" fmla="*/ 29767 w 82950"/>
                <a:gd name="connsiteY14" fmla="*/ 0 h 53810"/>
                <a:gd name="connsiteX15" fmla="*/ 15614 w 82950"/>
                <a:gd name="connsiteY15" fmla="*/ 6765 h 53810"/>
                <a:gd name="connsiteX16" fmla="*/ 14987 w 82950"/>
                <a:gd name="connsiteY16" fmla="*/ 1770 h 53810"/>
                <a:gd name="connsiteX17" fmla="*/ 0 w 82950"/>
                <a:gd name="connsiteY17" fmla="*/ 1770 h 53810"/>
                <a:gd name="connsiteX18" fmla="*/ 0 w 82950"/>
                <a:gd name="connsiteY18" fmla="*/ 53810 h 53810"/>
                <a:gd name="connsiteX19" fmla="*/ 16132 w 82950"/>
                <a:gd name="connsiteY19" fmla="*/ 53810 h 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2950" h="53810">
                  <a:moveTo>
                    <a:pt x="16132" y="53810"/>
                  </a:moveTo>
                  <a:lnTo>
                    <a:pt x="16132" y="25396"/>
                  </a:lnTo>
                  <a:cubicBezTo>
                    <a:pt x="16132" y="16653"/>
                    <a:pt x="20815" y="14155"/>
                    <a:pt x="25395" y="14155"/>
                  </a:cubicBezTo>
                  <a:cubicBezTo>
                    <a:pt x="30498" y="14155"/>
                    <a:pt x="33829" y="17278"/>
                    <a:pt x="33829" y="23731"/>
                  </a:cubicBezTo>
                  <a:lnTo>
                    <a:pt x="33829" y="53810"/>
                  </a:lnTo>
                  <a:lnTo>
                    <a:pt x="49645" y="53810"/>
                  </a:lnTo>
                  <a:lnTo>
                    <a:pt x="49645" y="25396"/>
                  </a:lnTo>
                  <a:cubicBezTo>
                    <a:pt x="49645" y="16549"/>
                    <a:pt x="54224" y="14051"/>
                    <a:pt x="58804" y="14051"/>
                  </a:cubicBezTo>
                  <a:cubicBezTo>
                    <a:pt x="63907" y="14051"/>
                    <a:pt x="67342" y="17173"/>
                    <a:pt x="67342" y="23731"/>
                  </a:cubicBezTo>
                  <a:lnTo>
                    <a:pt x="67342" y="53810"/>
                  </a:lnTo>
                  <a:lnTo>
                    <a:pt x="82950" y="53810"/>
                  </a:lnTo>
                  <a:lnTo>
                    <a:pt x="82950" y="19776"/>
                  </a:lnTo>
                  <a:cubicBezTo>
                    <a:pt x="82950" y="7910"/>
                    <a:pt x="76708" y="0"/>
                    <a:pt x="63280" y="0"/>
                  </a:cubicBezTo>
                  <a:cubicBezTo>
                    <a:pt x="55789" y="0"/>
                    <a:pt x="49645" y="3643"/>
                    <a:pt x="46941" y="9263"/>
                  </a:cubicBezTo>
                  <a:cubicBezTo>
                    <a:pt x="43817" y="3643"/>
                    <a:pt x="38409" y="0"/>
                    <a:pt x="29767" y="0"/>
                  </a:cubicBezTo>
                  <a:cubicBezTo>
                    <a:pt x="24043" y="0"/>
                    <a:pt x="18733" y="2602"/>
                    <a:pt x="15614" y="6765"/>
                  </a:cubicBezTo>
                  <a:lnTo>
                    <a:pt x="14987" y="1770"/>
                  </a:lnTo>
                  <a:lnTo>
                    <a:pt x="0" y="1770"/>
                  </a:lnTo>
                  <a:lnTo>
                    <a:pt x="0" y="53810"/>
                  </a:lnTo>
                  <a:lnTo>
                    <a:pt x="16132" y="5381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7A20FF1-B80F-E57B-6BA3-753D302E40F6}"/>
                </a:ext>
              </a:extLst>
            </p:cNvPr>
            <p:cNvSpPr/>
            <p:nvPr/>
          </p:nvSpPr>
          <p:spPr>
            <a:xfrm>
              <a:off x="7680346" y="5335702"/>
              <a:ext cx="47253" cy="77020"/>
            </a:xfrm>
            <a:custGeom>
              <a:avLst/>
              <a:gdLst>
                <a:gd name="connsiteX0" fmla="*/ 17069 w 47253"/>
                <a:gd name="connsiteY0" fmla="*/ 0 h 77020"/>
                <a:gd name="connsiteX1" fmla="*/ 0 w 47253"/>
                <a:gd name="connsiteY1" fmla="*/ 0 h 77020"/>
                <a:gd name="connsiteX2" fmla="*/ 0 w 47253"/>
                <a:gd name="connsiteY2" fmla="*/ 77021 h 77020"/>
                <a:gd name="connsiteX3" fmla="*/ 47253 w 47253"/>
                <a:gd name="connsiteY3" fmla="*/ 77021 h 77020"/>
                <a:gd name="connsiteX4" fmla="*/ 47253 w 47253"/>
                <a:gd name="connsiteY4" fmla="*/ 61929 h 77020"/>
                <a:gd name="connsiteX5" fmla="*/ 17069 w 47253"/>
                <a:gd name="connsiteY5" fmla="*/ 61929 h 77020"/>
                <a:gd name="connsiteX6" fmla="*/ 17069 w 47253"/>
                <a:gd name="connsiteY6" fmla="*/ 0 h 7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253" h="77020">
                  <a:moveTo>
                    <a:pt x="17069" y="0"/>
                  </a:moveTo>
                  <a:lnTo>
                    <a:pt x="0" y="0"/>
                  </a:lnTo>
                  <a:lnTo>
                    <a:pt x="0" y="77021"/>
                  </a:lnTo>
                  <a:lnTo>
                    <a:pt x="47253" y="77021"/>
                  </a:lnTo>
                  <a:lnTo>
                    <a:pt x="47253" y="61929"/>
                  </a:lnTo>
                  <a:lnTo>
                    <a:pt x="17069" y="61929"/>
                  </a:lnTo>
                  <a:lnTo>
                    <a:pt x="1706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EDDB0E0-3FA9-FEDF-D8EF-753A5F53EF29}"/>
                </a:ext>
              </a:extLst>
            </p:cNvPr>
            <p:cNvSpPr/>
            <p:nvPr/>
          </p:nvSpPr>
          <p:spPr>
            <a:xfrm>
              <a:off x="7729229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3" y="54851"/>
                    <a:pt x="27686" y="54851"/>
                  </a:cubicBezTo>
                  <a:cubicBezTo>
                    <a:pt x="44235" y="54851"/>
                    <a:pt x="55267" y="43923"/>
                    <a:pt x="55267" y="27478"/>
                  </a:cubicBezTo>
                  <a:cubicBezTo>
                    <a:pt x="55267" y="11033"/>
                    <a:pt x="44235" y="0"/>
                    <a:pt x="27686" y="0"/>
                  </a:cubicBezTo>
                  <a:cubicBezTo>
                    <a:pt x="11033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8E18708-A1E8-5665-7AF2-7895888DC6C9}"/>
                </a:ext>
              </a:extLst>
            </p:cNvPr>
            <p:cNvSpPr/>
            <p:nvPr/>
          </p:nvSpPr>
          <p:spPr>
            <a:xfrm>
              <a:off x="7786867" y="5358912"/>
              <a:ext cx="56619" cy="80351"/>
            </a:xfrm>
            <a:custGeom>
              <a:avLst/>
              <a:gdLst>
                <a:gd name="connsiteX0" fmla="*/ 208 w 56619"/>
                <a:gd name="connsiteY0" fmla="*/ 26853 h 80351"/>
                <a:gd name="connsiteX1" fmla="*/ 24875 w 56619"/>
                <a:gd name="connsiteY1" fmla="*/ 53185 h 80351"/>
                <a:gd name="connsiteX2" fmla="*/ 40904 w 56619"/>
                <a:gd name="connsiteY2" fmla="*/ 46628 h 80351"/>
                <a:gd name="connsiteX3" fmla="*/ 40904 w 56619"/>
                <a:gd name="connsiteY3" fmla="*/ 53810 h 80351"/>
                <a:gd name="connsiteX4" fmla="*/ 28518 w 56619"/>
                <a:gd name="connsiteY4" fmla="*/ 65779 h 80351"/>
                <a:gd name="connsiteX5" fmla="*/ 16236 w 56619"/>
                <a:gd name="connsiteY5" fmla="*/ 56516 h 80351"/>
                <a:gd name="connsiteX6" fmla="*/ 0 w 56619"/>
                <a:gd name="connsiteY6" fmla="*/ 56516 h 80351"/>
                <a:gd name="connsiteX7" fmla="*/ 27582 w 56619"/>
                <a:gd name="connsiteY7" fmla="*/ 80351 h 80351"/>
                <a:gd name="connsiteX8" fmla="*/ 56620 w 56619"/>
                <a:gd name="connsiteY8" fmla="*/ 50480 h 80351"/>
                <a:gd name="connsiteX9" fmla="*/ 56620 w 56619"/>
                <a:gd name="connsiteY9" fmla="*/ 1769 h 80351"/>
                <a:gd name="connsiteX10" fmla="*/ 42153 w 56619"/>
                <a:gd name="connsiteY10" fmla="*/ 1769 h 80351"/>
                <a:gd name="connsiteX11" fmla="*/ 41320 w 56619"/>
                <a:gd name="connsiteY11" fmla="*/ 7078 h 80351"/>
                <a:gd name="connsiteX12" fmla="*/ 25188 w 56619"/>
                <a:gd name="connsiteY12" fmla="*/ 0 h 80351"/>
                <a:gd name="connsiteX13" fmla="*/ 208 w 56619"/>
                <a:gd name="connsiteY13" fmla="*/ 26853 h 80351"/>
                <a:gd name="connsiteX14" fmla="*/ 16444 w 56619"/>
                <a:gd name="connsiteY14" fmla="*/ 26437 h 80351"/>
                <a:gd name="connsiteX15" fmla="*/ 27789 w 56619"/>
                <a:gd name="connsiteY15" fmla="*/ 13947 h 80351"/>
                <a:gd name="connsiteX16" fmla="*/ 40591 w 56619"/>
                <a:gd name="connsiteY16" fmla="*/ 26437 h 80351"/>
                <a:gd name="connsiteX17" fmla="*/ 27893 w 56619"/>
                <a:gd name="connsiteY17" fmla="*/ 39238 h 80351"/>
                <a:gd name="connsiteX18" fmla="*/ 16444 w 56619"/>
                <a:gd name="connsiteY18" fmla="*/ 26437 h 80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619" h="80351">
                  <a:moveTo>
                    <a:pt x="208" y="26853"/>
                  </a:moveTo>
                  <a:cubicBezTo>
                    <a:pt x="208" y="42569"/>
                    <a:pt x="10408" y="53185"/>
                    <a:pt x="24875" y="53185"/>
                  </a:cubicBezTo>
                  <a:cubicBezTo>
                    <a:pt x="31849" y="53185"/>
                    <a:pt x="37886" y="50688"/>
                    <a:pt x="40904" y="46628"/>
                  </a:cubicBezTo>
                  <a:lnTo>
                    <a:pt x="40904" y="53810"/>
                  </a:lnTo>
                  <a:cubicBezTo>
                    <a:pt x="40904" y="60992"/>
                    <a:pt x="36428" y="65779"/>
                    <a:pt x="28518" y="65779"/>
                  </a:cubicBezTo>
                  <a:cubicBezTo>
                    <a:pt x="21441" y="65779"/>
                    <a:pt x="16549" y="62449"/>
                    <a:pt x="16236" y="56516"/>
                  </a:cubicBezTo>
                  <a:lnTo>
                    <a:pt x="0" y="56516"/>
                  </a:lnTo>
                  <a:cubicBezTo>
                    <a:pt x="1457" y="70775"/>
                    <a:pt x="12490" y="80351"/>
                    <a:pt x="27582" y="80351"/>
                  </a:cubicBezTo>
                  <a:cubicBezTo>
                    <a:pt x="45379" y="80351"/>
                    <a:pt x="56620" y="68798"/>
                    <a:pt x="56620" y="50480"/>
                  </a:cubicBezTo>
                  <a:lnTo>
                    <a:pt x="56620" y="1769"/>
                  </a:lnTo>
                  <a:lnTo>
                    <a:pt x="42153" y="1769"/>
                  </a:lnTo>
                  <a:lnTo>
                    <a:pt x="41320" y="7078"/>
                  </a:lnTo>
                  <a:cubicBezTo>
                    <a:pt x="38406" y="2810"/>
                    <a:pt x="32265" y="0"/>
                    <a:pt x="25188" y="0"/>
                  </a:cubicBezTo>
                  <a:cubicBezTo>
                    <a:pt x="10616" y="0"/>
                    <a:pt x="208" y="10928"/>
                    <a:pt x="208" y="26853"/>
                  </a:cubicBezTo>
                  <a:close/>
                  <a:moveTo>
                    <a:pt x="16444" y="26437"/>
                  </a:moveTo>
                  <a:cubicBezTo>
                    <a:pt x="16444" y="18943"/>
                    <a:pt x="21441" y="13947"/>
                    <a:pt x="27789" y="13947"/>
                  </a:cubicBezTo>
                  <a:cubicBezTo>
                    <a:pt x="35179" y="13947"/>
                    <a:pt x="40591" y="18838"/>
                    <a:pt x="40591" y="26437"/>
                  </a:cubicBezTo>
                  <a:cubicBezTo>
                    <a:pt x="40591" y="34035"/>
                    <a:pt x="35283" y="39238"/>
                    <a:pt x="27893" y="39238"/>
                  </a:cubicBezTo>
                  <a:cubicBezTo>
                    <a:pt x="21545" y="39238"/>
                    <a:pt x="16444" y="34035"/>
                    <a:pt x="16444" y="2643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170D5C8-121E-1096-6465-8DEA2C5485A6}"/>
                </a:ext>
              </a:extLst>
            </p:cNvPr>
            <p:cNvSpPr/>
            <p:nvPr/>
          </p:nvSpPr>
          <p:spPr>
            <a:xfrm>
              <a:off x="7848158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2" y="54851"/>
                    <a:pt x="27686" y="54851"/>
                  </a:cubicBezTo>
                  <a:cubicBezTo>
                    <a:pt x="44234" y="54851"/>
                    <a:pt x="55267" y="43923"/>
                    <a:pt x="55267" y="27478"/>
                  </a:cubicBezTo>
                  <a:cubicBezTo>
                    <a:pt x="55267" y="11033"/>
                    <a:pt x="44234" y="0"/>
                    <a:pt x="27686" y="0"/>
                  </a:cubicBezTo>
                  <a:cubicBezTo>
                    <a:pt x="11032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2F02467-24A0-167E-9341-B162E8572E45}"/>
              </a:ext>
            </a:extLst>
          </p:cNvPr>
          <p:cNvGrpSpPr/>
          <p:nvPr/>
        </p:nvGrpSpPr>
        <p:grpSpPr>
          <a:xfrm>
            <a:off x="10643859" y="5893054"/>
            <a:ext cx="735919" cy="175267"/>
            <a:chOff x="7449809" y="5299166"/>
            <a:chExt cx="735919" cy="175267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8A0280D-CE66-0C93-7BD1-292B23FB6212}"/>
                </a:ext>
              </a:extLst>
            </p:cNvPr>
            <p:cNvSpPr/>
            <p:nvPr/>
          </p:nvSpPr>
          <p:spPr>
            <a:xfrm>
              <a:off x="7449809" y="5299166"/>
              <a:ext cx="201716" cy="175267"/>
            </a:xfrm>
            <a:custGeom>
              <a:avLst/>
              <a:gdLst>
                <a:gd name="connsiteX0" fmla="*/ 95950 w 201716"/>
                <a:gd name="connsiteY0" fmla="*/ 183 h 175267"/>
                <a:gd name="connsiteX1" fmla="*/ 95844 w 201716"/>
                <a:gd name="connsiteY1" fmla="*/ 0 h 175267"/>
                <a:gd name="connsiteX2" fmla="*/ 51973 w 201716"/>
                <a:gd name="connsiteY2" fmla="*/ 0 h 175267"/>
                <a:gd name="connsiteX3" fmla="*/ 0 w 201716"/>
                <a:gd name="connsiteY3" fmla="*/ 89097 h 175267"/>
                <a:gd name="connsiteX4" fmla="*/ 35677 w 201716"/>
                <a:gd name="connsiteY4" fmla="*/ 151521 h 175267"/>
                <a:gd name="connsiteX5" fmla="*/ 35721 w 201716"/>
                <a:gd name="connsiteY5" fmla="*/ 151446 h 175267"/>
                <a:gd name="connsiteX6" fmla="*/ 49208 w 201716"/>
                <a:gd name="connsiteY6" fmla="*/ 174806 h 175267"/>
                <a:gd name="connsiteX7" fmla="*/ 152354 w 201716"/>
                <a:gd name="connsiteY7" fmla="*/ 175268 h 175267"/>
                <a:gd name="connsiteX8" fmla="*/ 188577 w 201716"/>
                <a:gd name="connsiteY8" fmla="*/ 113158 h 175267"/>
                <a:gd name="connsiteX9" fmla="*/ 188336 w 201716"/>
                <a:gd name="connsiteY9" fmla="*/ 113158 h 175267"/>
                <a:gd name="connsiteX10" fmla="*/ 201717 w 201716"/>
                <a:gd name="connsiteY10" fmla="*/ 89981 h 175267"/>
                <a:gd name="connsiteX11" fmla="*/ 150544 w 201716"/>
                <a:gd name="connsiteY11" fmla="*/ 423 h 175267"/>
                <a:gd name="connsiteX12" fmla="*/ 95950 w 201716"/>
                <a:gd name="connsiteY12" fmla="*/ 183 h 175267"/>
                <a:gd name="connsiteX13" fmla="*/ 129887 w 201716"/>
                <a:gd name="connsiteY13" fmla="*/ 59600 h 175267"/>
                <a:gd name="connsiteX14" fmla="*/ 130161 w 201716"/>
                <a:gd name="connsiteY14" fmla="*/ 59600 h 175267"/>
                <a:gd name="connsiteX15" fmla="*/ 104372 w 201716"/>
                <a:gd name="connsiteY15" fmla="*/ 14810 h 175267"/>
                <a:gd name="connsiteX16" fmla="*/ 142055 w 201716"/>
                <a:gd name="connsiteY16" fmla="*/ 14976 h 175267"/>
                <a:gd name="connsiteX17" fmla="*/ 184892 w 201716"/>
                <a:gd name="connsiteY17" fmla="*/ 89944 h 175267"/>
                <a:gd name="connsiteX18" fmla="*/ 171484 w 201716"/>
                <a:gd name="connsiteY18" fmla="*/ 113168 h 175267"/>
                <a:gd name="connsiteX19" fmla="*/ 136347 w 201716"/>
                <a:gd name="connsiteY19" fmla="*/ 113186 h 175267"/>
                <a:gd name="connsiteX20" fmla="*/ 148598 w 201716"/>
                <a:gd name="connsiteY20" fmla="*/ 91968 h 175267"/>
                <a:gd name="connsiteX21" fmla="*/ 129887 w 201716"/>
                <a:gd name="connsiteY21" fmla="*/ 59600 h 175267"/>
                <a:gd name="connsiteX22" fmla="*/ 87016 w 201716"/>
                <a:gd name="connsiteY22" fmla="*/ 14590 h 175267"/>
                <a:gd name="connsiteX23" fmla="*/ 104601 w 201716"/>
                <a:gd name="connsiteY23" fmla="*/ 45010 h 175267"/>
                <a:gd name="connsiteX24" fmla="*/ 80254 w 201716"/>
                <a:gd name="connsiteY24" fmla="*/ 45009 h 175267"/>
                <a:gd name="connsiteX25" fmla="*/ 38571 w 201716"/>
                <a:gd name="connsiteY25" fmla="*/ 117295 h 175267"/>
                <a:gd name="connsiteX26" fmla="*/ 35728 w 201716"/>
                <a:gd name="connsiteY26" fmla="*/ 122207 h 175267"/>
                <a:gd name="connsiteX27" fmla="*/ 16847 w 201716"/>
                <a:gd name="connsiteY27" fmla="*/ 89171 h 175267"/>
                <a:gd name="connsiteX28" fmla="*/ 60353 w 201716"/>
                <a:gd name="connsiteY28" fmla="*/ 14590 h 175267"/>
                <a:gd name="connsiteX29" fmla="*/ 87016 w 201716"/>
                <a:gd name="connsiteY29" fmla="*/ 14590 h 175267"/>
                <a:gd name="connsiteX30" fmla="*/ 70109 w 201716"/>
                <a:gd name="connsiteY30" fmla="*/ 91808 h 175267"/>
                <a:gd name="connsiteX31" fmla="*/ 88682 w 201716"/>
                <a:gd name="connsiteY31" fmla="*/ 59599 h 175267"/>
                <a:gd name="connsiteX32" fmla="*/ 113035 w 201716"/>
                <a:gd name="connsiteY32" fmla="*/ 59600 h 175267"/>
                <a:gd name="connsiteX33" fmla="*/ 131748 w 201716"/>
                <a:gd name="connsiteY33" fmla="*/ 91972 h 175267"/>
                <a:gd name="connsiteX34" fmla="*/ 119495 w 201716"/>
                <a:gd name="connsiteY34" fmla="*/ 113196 h 175267"/>
                <a:gd name="connsiteX35" fmla="*/ 82468 w 201716"/>
                <a:gd name="connsiteY35" fmla="*/ 113216 h 175267"/>
                <a:gd name="connsiteX36" fmla="*/ 70109 w 201716"/>
                <a:gd name="connsiteY36" fmla="*/ 91808 h 175267"/>
                <a:gd name="connsiteX37" fmla="*/ 44139 w 201716"/>
                <a:gd name="connsiteY37" fmla="*/ 136846 h 175267"/>
                <a:gd name="connsiteX38" fmla="*/ 51204 w 201716"/>
                <a:gd name="connsiteY38" fmla="*/ 124593 h 175267"/>
                <a:gd name="connsiteX39" fmla="*/ 61712 w 201716"/>
                <a:gd name="connsiteY39" fmla="*/ 106443 h 175267"/>
                <a:gd name="connsiteX40" fmla="*/ 74047 w 201716"/>
                <a:gd name="connsiteY40" fmla="*/ 127810 h 175267"/>
                <a:gd name="connsiteX41" fmla="*/ 111068 w 201716"/>
                <a:gd name="connsiteY41" fmla="*/ 127790 h 175267"/>
                <a:gd name="connsiteX42" fmla="*/ 111008 w 201716"/>
                <a:gd name="connsiteY42" fmla="*/ 127893 h 175267"/>
                <a:gd name="connsiteX43" fmla="*/ 163058 w 201716"/>
                <a:gd name="connsiteY43" fmla="*/ 127955 h 175267"/>
                <a:gd name="connsiteX44" fmla="*/ 143995 w 201716"/>
                <a:gd name="connsiteY44" fmla="*/ 160641 h 175267"/>
                <a:gd name="connsiteX45" fmla="*/ 57653 w 201716"/>
                <a:gd name="connsiteY45" fmla="*/ 160254 h 175267"/>
                <a:gd name="connsiteX46" fmla="*/ 44139 w 201716"/>
                <a:gd name="connsiteY46" fmla="*/ 136846 h 17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01716" h="175267">
                  <a:moveTo>
                    <a:pt x="95950" y="183"/>
                  </a:moveTo>
                  <a:lnTo>
                    <a:pt x="95844" y="0"/>
                  </a:lnTo>
                  <a:lnTo>
                    <a:pt x="51973" y="0"/>
                  </a:lnTo>
                  <a:lnTo>
                    <a:pt x="0" y="89097"/>
                  </a:lnTo>
                  <a:lnTo>
                    <a:pt x="35677" y="151521"/>
                  </a:lnTo>
                  <a:lnTo>
                    <a:pt x="35721" y="151446"/>
                  </a:lnTo>
                  <a:lnTo>
                    <a:pt x="49208" y="174806"/>
                  </a:lnTo>
                  <a:lnTo>
                    <a:pt x="152354" y="175268"/>
                  </a:lnTo>
                  <a:lnTo>
                    <a:pt x="188577" y="113158"/>
                  </a:lnTo>
                  <a:lnTo>
                    <a:pt x="188336" y="113158"/>
                  </a:lnTo>
                  <a:lnTo>
                    <a:pt x="201717" y="89981"/>
                  </a:lnTo>
                  <a:lnTo>
                    <a:pt x="150544" y="423"/>
                  </a:lnTo>
                  <a:lnTo>
                    <a:pt x="95950" y="183"/>
                  </a:lnTo>
                  <a:close/>
                  <a:moveTo>
                    <a:pt x="129887" y="59600"/>
                  </a:moveTo>
                  <a:lnTo>
                    <a:pt x="130161" y="59600"/>
                  </a:lnTo>
                  <a:lnTo>
                    <a:pt x="104372" y="14810"/>
                  </a:lnTo>
                  <a:lnTo>
                    <a:pt x="142055" y="14976"/>
                  </a:lnTo>
                  <a:lnTo>
                    <a:pt x="184892" y="89944"/>
                  </a:lnTo>
                  <a:lnTo>
                    <a:pt x="171484" y="113168"/>
                  </a:lnTo>
                  <a:lnTo>
                    <a:pt x="136347" y="113186"/>
                  </a:lnTo>
                  <a:lnTo>
                    <a:pt x="148598" y="91968"/>
                  </a:lnTo>
                  <a:lnTo>
                    <a:pt x="129887" y="59600"/>
                  </a:lnTo>
                  <a:close/>
                  <a:moveTo>
                    <a:pt x="87016" y="14590"/>
                  </a:moveTo>
                  <a:lnTo>
                    <a:pt x="104601" y="45010"/>
                  </a:lnTo>
                  <a:lnTo>
                    <a:pt x="80254" y="45009"/>
                  </a:lnTo>
                  <a:lnTo>
                    <a:pt x="38571" y="117295"/>
                  </a:lnTo>
                  <a:lnTo>
                    <a:pt x="35728" y="122207"/>
                  </a:lnTo>
                  <a:lnTo>
                    <a:pt x="16847" y="89171"/>
                  </a:lnTo>
                  <a:lnTo>
                    <a:pt x="60353" y="14590"/>
                  </a:lnTo>
                  <a:lnTo>
                    <a:pt x="87016" y="14590"/>
                  </a:lnTo>
                  <a:close/>
                  <a:moveTo>
                    <a:pt x="70109" y="91808"/>
                  </a:moveTo>
                  <a:lnTo>
                    <a:pt x="88682" y="59599"/>
                  </a:lnTo>
                  <a:lnTo>
                    <a:pt x="113035" y="59600"/>
                  </a:lnTo>
                  <a:lnTo>
                    <a:pt x="131748" y="91972"/>
                  </a:lnTo>
                  <a:lnTo>
                    <a:pt x="119495" y="113196"/>
                  </a:lnTo>
                  <a:lnTo>
                    <a:pt x="82468" y="113216"/>
                  </a:lnTo>
                  <a:lnTo>
                    <a:pt x="70109" y="91808"/>
                  </a:lnTo>
                  <a:close/>
                  <a:moveTo>
                    <a:pt x="44139" y="136846"/>
                  </a:moveTo>
                  <a:lnTo>
                    <a:pt x="51204" y="124593"/>
                  </a:lnTo>
                  <a:lnTo>
                    <a:pt x="61712" y="106443"/>
                  </a:lnTo>
                  <a:lnTo>
                    <a:pt x="74047" y="127810"/>
                  </a:lnTo>
                  <a:lnTo>
                    <a:pt x="111068" y="127790"/>
                  </a:lnTo>
                  <a:lnTo>
                    <a:pt x="111008" y="127893"/>
                  </a:lnTo>
                  <a:lnTo>
                    <a:pt x="163058" y="127955"/>
                  </a:lnTo>
                  <a:lnTo>
                    <a:pt x="143995" y="160641"/>
                  </a:lnTo>
                  <a:lnTo>
                    <a:pt x="57653" y="160254"/>
                  </a:lnTo>
                  <a:lnTo>
                    <a:pt x="44139" y="1368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DA88AAA-24AD-2E57-3142-48CA5E3E6881}"/>
                </a:ext>
              </a:extLst>
            </p:cNvPr>
            <p:cNvSpPr/>
            <p:nvPr/>
          </p:nvSpPr>
          <p:spPr>
            <a:xfrm>
              <a:off x="7908085" y="5334341"/>
              <a:ext cx="18214" cy="78373"/>
            </a:xfrm>
            <a:custGeom>
              <a:avLst/>
              <a:gdLst>
                <a:gd name="connsiteX0" fmla="*/ 9159 w 18214"/>
                <a:gd name="connsiteY0" fmla="*/ 18214 h 78373"/>
                <a:gd name="connsiteX1" fmla="*/ 18214 w 18214"/>
                <a:gd name="connsiteY1" fmla="*/ 9055 h 78373"/>
                <a:gd name="connsiteX2" fmla="*/ 9159 w 18214"/>
                <a:gd name="connsiteY2" fmla="*/ 0 h 78373"/>
                <a:gd name="connsiteX3" fmla="*/ 0 w 18214"/>
                <a:gd name="connsiteY3" fmla="*/ 9055 h 78373"/>
                <a:gd name="connsiteX4" fmla="*/ 9159 w 18214"/>
                <a:gd name="connsiteY4" fmla="*/ 18214 h 78373"/>
                <a:gd name="connsiteX5" fmla="*/ 1041 w 18214"/>
                <a:gd name="connsiteY5" fmla="*/ 78373 h 78373"/>
                <a:gd name="connsiteX6" fmla="*/ 17173 w 18214"/>
                <a:gd name="connsiteY6" fmla="*/ 78373 h 78373"/>
                <a:gd name="connsiteX7" fmla="*/ 17173 w 18214"/>
                <a:gd name="connsiteY7" fmla="*/ 26333 h 78373"/>
                <a:gd name="connsiteX8" fmla="*/ 1041 w 18214"/>
                <a:gd name="connsiteY8" fmla="*/ 26333 h 78373"/>
                <a:gd name="connsiteX9" fmla="*/ 1041 w 18214"/>
                <a:gd name="connsiteY9" fmla="*/ 78373 h 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14" h="78373">
                  <a:moveTo>
                    <a:pt x="9159" y="18214"/>
                  </a:moveTo>
                  <a:cubicBezTo>
                    <a:pt x="14155" y="18214"/>
                    <a:pt x="18214" y="14155"/>
                    <a:pt x="18214" y="9055"/>
                  </a:cubicBezTo>
                  <a:cubicBezTo>
                    <a:pt x="18214" y="3955"/>
                    <a:pt x="14155" y="0"/>
                    <a:pt x="9159" y="0"/>
                  </a:cubicBezTo>
                  <a:cubicBezTo>
                    <a:pt x="4059" y="0"/>
                    <a:pt x="0" y="3955"/>
                    <a:pt x="0" y="9055"/>
                  </a:cubicBezTo>
                  <a:cubicBezTo>
                    <a:pt x="0" y="14155"/>
                    <a:pt x="4059" y="18214"/>
                    <a:pt x="9159" y="18214"/>
                  </a:cubicBezTo>
                  <a:close/>
                  <a:moveTo>
                    <a:pt x="1041" y="78373"/>
                  </a:moveTo>
                  <a:lnTo>
                    <a:pt x="17173" y="78373"/>
                  </a:lnTo>
                  <a:lnTo>
                    <a:pt x="17173" y="26333"/>
                  </a:lnTo>
                  <a:lnTo>
                    <a:pt x="1041" y="26333"/>
                  </a:lnTo>
                  <a:lnTo>
                    <a:pt x="1041" y="7837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154F63D-48BC-D8EF-C775-6E06ADAE2CFE}"/>
                </a:ext>
              </a:extLst>
            </p:cNvPr>
            <p:cNvSpPr/>
            <p:nvPr/>
          </p:nvSpPr>
          <p:spPr>
            <a:xfrm>
              <a:off x="7934650" y="5359008"/>
              <a:ext cx="57364" cy="78686"/>
            </a:xfrm>
            <a:custGeom>
              <a:avLst/>
              <a:gdLst>
                <a:gd name="connsiteX0" fmla="*/ 0 w 57364"/>
                <a:gd name="connsiteY0" fmla="*/ 78686 h 78686"/>
                <a:gd name="connsiteX1" fmla="*/ 15821 w 57364"/>
                <a:gd name="connsiteY1" fmla="*/ 78686 h 78686"/>
                <a:gd name="connsiteX2" fmla="*/ 15821 w 57364"/>
                <a:gd name="connsiteY2" fmla="*/ 48502 h 78686"/>
                <a:gd name="connsiteX3" fmla="*/ 32890 w 57364"/>
                <a:gd name="connsiteY3" fmla="*/ 55163 h 78686"/>
                <a:gd name="connsiteX4" fmla="*/ 57352 w 57364"/>
                <a:gd name="connsiteY4" fmla="*/ 26853 h 78686"/>
                <a:gd name="connsiteX5" fmla="*/ 32786 w 57364"/>
                <a:gd name="connsiteY5" fmla="*/ 0 h 78686"/>
                <a:gd name="connsiteX6" fmla="*/ 15508 w 57364"/>
                <a:gd name="connsiteY6" fmla="*/ 8014 h 78686"/>
                <a:gd name="connsiteX7" fmla="*/ 14676 w 57364"/>
                <a:gd name="connsiteY7" fmla="*/ 1666 h 78686"/>
                <a:gd name="connsiteX8" fmla="*/ 0 w 57364"/>
                <a:gd name="connsiteY8" fmla="*/ 1666 h 78686"/>
                <a:gd name="connsiteX9" fmla="*/ 0 w 57364"/>
                <a:gd name="connsiteY9" fmla="*/ 78686 h 78686"/>
                <a:gd name="connsiteX10" fmla="*/ 16133 w 57364"/>
                <a:gd name="connsiteY10" fmla="*/ 27686 h 78686"/>
                <a:gd name="connsiteX11" fmla="*/ 28831 w 57364"/>
                <a:gd name="connsiteY11" fmla="*/ 14676 h 78686"/>
                <a:gd name="connsiteX12" fmla="*/ 41217 w 57364"/>
                <a:gd name="connsiteY12" fmla="*/ 27686 h 78686"/>
                <a:gd name="connsiteX13" fmla="*/ 28831 w 57364"/>
                <a:gd name="connsiteY13" fmla="*/ 40696 h 78686"/>
                <a:gd name="connsiteX14" fmla="*/ 16133 w 57364"/>
                <a:gd name="connsiteY14" fmla="*/ 27686 h 7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64" h="78686">
                  <a:moveTo>
                    <a:pt x="0" y="78686"/>
                  </a:moveTo>
                  <a:lnTo>
                    <a:pt x="15821" y="78686"/>
                  </a:lnTo>
                  <a:lnTo>
                    <a:pt x="15821" y="48502"/>
                  </a:lnTo>
                  <a:cubicBezTo>
                    <a:pt x="18839" y="52458"/>
                    <a:pt x="25708" y="55163"/>
                    <a:pt x="32890" y="55163"/>
                  </a:cubicBezTo>
                  <a:cubicBezTo>
                    <a:pt x="48398" y="55163"/>
                    <a:pt x="57766" y="43298"/>
                    <a:pt x="57352" y="26853"/>
                  </a:cubicBezTo>
                  <a:cubicBezTo>
                    <a:pt x="56932" y="10096"/>
                    <a:pt x="47253" y="0"/>
                    <a:pt x="32786" y="0"/>
                  </a:cubicBezTo>
                  <a:cubicBezTo>
                    <a:pt x="25396" y="0"/>
                    <a:pt x="18422" y="3226"/>
                    <a:pt x="15508" y="8014"/>
                  </a:cubicBezTo>
                  <a:lnTo>
                    <a:pt x="14676" y="1666"/>
                  </a:lnTo>
                  <a:lnTo>
                    <a:pt x="0" y="1666"/>
                  </a:lnTo>
                  <a:lnTo>
                    <a:pt x="0" y="78686"/>
                  </a:lnTo>
                  <a:close/>
                  <a:moveTo>
                    <a:pt x="16133" y="27686"/>
                  </a:moveTo>
                  <a:cubicBezTo>
                    <a:pt x="16133" y="19880"/>
                    <a:pt x="21337" y="14676"/>
                    <a:pt x="28831" y="14676"/>
                  </a:cubicBezTo>
                  <a:cubicBezTo>
                    <a:pt x="36429" y="14676"/>
                    <a:pt x="41217" y="19984"/>
                    <a:pt x="41217" y="27686"/>
                  </a:cubicBezTo>
                  <a:cubicBezTo>
                    <a:pt x="41217" y="35388"/>
                    <a:pt x="36429" y="40696"/>
                    <a:pt x="28831" y="40696"/>
                  </a:cubicBezTo>
                  <a:cubicBezTo>
                    <a:pt x="21337" y="40696"/>
                    <a:pt x="16133" y="35492"/>
                    <a:pt x="16133" y="2768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8710F2F-43CB-442B-2477-3ABB325043C9}"/>
                </a:ext>
              </a:extLst>
            </p:cNvPr>
            <p:cNvSpPr/>
            <p:nvPr/>
          </p:nvSpPr>
          <p:spPr>
            <a:xfrm>
              <a:off x="7993708" y="5359008"/>
              <a:ext cx="43195" cy="55059"/>
            </a:xfrm>
            <a:custGeom>
              <a:avLst/>
              <a:gdLst>
                <a:gd name="connsiteX0" fmla="*/ 0 w 43195"/>
                <a:gd name="connsiteY0" fmla="*/ 37261 h 55059"/>
                <a:gd name="connsiteX1" fmla="*/ 21857 w 43195"/>
                <a:gd name="connsiteY1" fmla="*/ 55059 h 55059"/>
                <a:gd name="connsiteX2" fmla="*/ 43195 w 43195"/>
                <a:gd name="connsiteY2" fmla="*/ 37677 h 55059"/>
                <a:gd name="connsiteX3" fmla="*/ 30078 w 43195"/>
                <a:gd name="connsiteY3" fmla="*/ 22794 h 55059"/>
                <a:gd name="connsiteX4" fmla="*/ 20815 w 43195"/>
                <a:gd name="connsiteY4" fmla="*/ 20504 h 55059"/>
                <a:gd name="connsiteX5" fmla="*/ 15402 w 43195"/>
                <a:gd name="connsiteY5" fmla="*/ 16133 h 55059"/>
                <a:gd name="connsiteX6" fmla="*/ 20815 w 43195"/>
                <a:gd name="connsiteY6" fmla="*/ 11657 h 55059"/>
                <a:gd name="connsiteX7" fmla="*/ 26747 w 43195"/>
                <a:gd name="connsiteY7" fmla="*/ 17590 h 55059"/>
                <a:gd name="connsiteX8" fmla="*/ 41216 w 43195"/>
                <a:gd name="connsiteY8" fmla="*/ 17590 h 55059"/>
                <a:gd name="connsiteX9" fmla="*/ 21126 w 43195"/>
                <a:gd name="connsiteY9" fmla="*/ 0 h 55059"/>
                <a:gd name="connsiteX10" fmla="*/ 938 w 43195"/>
                <a:gd name="connsiteY10" fmla="*/ 17278 h 55059"/>
                <a:gd name="connsiteX11" fmla="*/ 15091 w 43195"/>
                <a:gd name="connsiteY11" fmla="*/ 32682 h 55059"/>
                <a:gd name="connsiteX12" fmla="*/ 24250 w 43195"/>
                <a:gd name="connsiteY12" fmla="*/ 35076 h 55059"/>
                <a:gd name="connsiteX13" fmla="*/ 28099 w 43195"/>
                <a:gd name="connsiteY13" fmla="*/ 38822 h 55059"/>
                <a:gd name="connsiteX14" fmla="*/ 21649 w 43195"/>
                <a:gd name="connsiteY14" fmla="*/ 43090 h 55059"/>
                <a:gd name="connsiteX15" fmla="*/ 14469 w 43195"/>
                <a:gd name="connsiteY15" fmla="*/ 37261 h 55059"/>
                <a:gd name="connsiteX16" fmla="*/ 0 w 43195"/>
                <a:gd name="connsiteY16" fmla="*/ 37261 h 5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95" h="55059">
                  <a:moveTo>
                    <a:pt x="0" y="37261"/>
                  </a:moveTo>
                  <a:cubicBezTo>
                    <a:pt x="414" y="47774"/>
                    <a:pt x="8745" y="55059"/>
                    <a:pt x="21857" y="55059"/>
                  </a:cubicBezTo>
                  <a:cubicBezTo>
                    <a:pt x="34450" y="55059"/>
                    <a:pt x="43195" y="48398"/>
                    <a:pt x="43195" y="37677"/>
                  </a:cubicBezTo>
                  <a:cubicBezTo>
                    <a:pt x="43195" y="29976"/>
                    <a:pt x="38616" y="24876"/>
                    <a:pt x="30078" y="22794"/>
                  </a:cubicBezTo>
                  <a:lnTo>
                    <a:pt x="20815" y="20504"/>
                  </a:lnTo>
                  <a:cubicBezTo>
                    <a:pt x="17484" y="19672"/>
                    <a:pt x="15402" y="18839"/>
                    <a:pt x="15402" y="16133"/>
                  </a:cubicBezTo>
                  <a:cubicBezTo>
                    <a:pt x="15402" y="13427"/>
                    <a:pt x="17588" y="11657"/>
                    <a:pt x="20815" y="11657"/>
                  </a:cubicBezTo>
                  <a:cubicBezTo>
                    <a:pt x="24457" y="11657"/>
                    <a:pt x="26850" y="14051"/>
                    <a:pt x="26747" y="17590"/>
                  </a:cubicBezTo>
                  <a:lnTo>
                    <a:pt x="41216" y="17590"/>
                  </a:lnTo>
                  <a:cubicBezTo>
                    <a:pt x="40802" y="6765"/>
                    <a:pt x="32575" y="0"/>
                    <a:pt x="21126" y="0"/>
                  </a:cubicBezTo>
                  <a:cubicBezTo>
                    <a:pt x="9573" y="0"/>
                    <a:pt x="938" y="6869"/>
                    <a:pt x="938" y="17278"/>
                  </a:cubicBezTo>
                  <a:cubicBezTo>
                    <a:pt x="938" y="24251"/>
                    <a:pt x="4787" y="29976"/>
                    <a:pt x="15091" y="32682"/>
                  </a:cubicBezTo>
                  <a:lnTo>
                    <a:pt x="24250" y="35076"/>
                  </a:lnTo>
                  <a:cubicBezTo>
                    <a:pt x="26954" y="35804"/>
                    <a:pt x="28099" y="37053"/>
                    <a:pt x="28099" y="38822"/>
                  </a:cubicBezTo>
                  <a:cubicBezTo>
                    <a:pt x="28099" y="41425"/>
                    <a:pt x="25706" y="43090"/>
                    <a:pt x="21649" y="43090"/>
                  </a:cubicBezTo>
                  <a:cubicBezTo>
                    <a:pt x="16966" y="43090"/>
                    <a:pt x="14469" y="40904"/>
                    <a:pt x="14469" y="37261"/>
                  </a:cubicBezTo>
                  <a:lnTo>
                    <a:pt x="0" y="3726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3EB21D0-A6DF-D8FD-53DB-BE41B5E499B0}"/>
                </a:ext>
              </a:extLst>
            </p:cNvPr>
            <p:cNvSpPr/>
            <p:nvPr/>
          </p:nvSpPr>
          <p:spPr>
            <a:xfrm>
              <a:off x="8042284" y="5360674"/>
              <a:ext cx="51209" cy="53393"/>
            </a:xfrm>
            <a:custGeom>
              <a:avLst/>
              <a:gdLst>
                <a:gd name="connsiteX0" fmla="*/ 19152 w 51209"/>
                <a:gd name="connsiteY0" fmla="*/ 53394 h 53393"/>
                <a:gd name="connsiteX1" fmla="*/ 35077 w 51209"/>
                <a:gd name="connsiteY1" fmla="*/ 46212 h 53393"/>
                <a:gd name="connsiteX2" fmla="*/ 36119 w 51209"/>
                <a:gd name="connsiteY2" fmla="*/ 52040 h 53393"/>
                <a:gd name="connsiteX3" fmla="*/ 51209 w 51209"/>
                <a:gd name="connsiteY3" fmla="*/ 52040 h 53393"/>
                <a:gd name="connsiteX4" fmla="*/ 51209 w 51209"/>
                <a:gd name="connsiteY4" fmla="*/ 0 h 53393"/>
                <a:gd name="connsiteX5" fmla="*/ 35181 w 51209"/>
                <a:gd name="connsiteY5" fmla="*/ 0 h 53393"/>
                <a:gd name="connsiteX6" fmla="*/ 35181 w 51209"/>
                <a:gd name="connsiteY6" fmla="*/ 27061 h 53393"/>
                <a:gd name="connsiteX7" fmla="*/ 25498 w 51209"/>
                <a:gd name="connsiteY7" fmla="*/ 39135 h 53393"/>
                <a:gd name="connsiteX8" fmla="*/ 16029 w 51209"/>
                <a:gd name="connsiteY8" fmla="*/ 26853 h 53393"/>
                <a:gd name="connsiteX9" fmla="*/ 16029 w 51209"/>
                <a:gd name="connsiteY9" fmla="*/ 0 h 53393"/>
                <a:gd name="connsiteX10" fmla="*/ 0 w 51209"/>
                <a:gd name="connsiteY10" fmla="*/ 0 h 53393"/>
                <a:gd name="connsiteX11" fmla="*/ 0 w 51209"/>
                <a:gd name="connsiteY11" fmla="*/ 32681 h 53393"/>
                <a:gd name="connsiteX12" fmla="*/ 19152 w 51209"/>
                <a:gd name="connsiteY12" fmla="*/ 53394 h 5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09" h="53393">
                  <a:moveTo>
                    <a:pt x="19152" y="53394"/>
                  </a:moveTo>
                  <a:cubicBezTo>
                    <a:pt x="25498" y="53394"/>
                    <a:pt x="31850" y="50480"/>
                    <a:pt x="35077" y="46212"/>
                  </a:cubicBezTo>
                  <a:lnTo>
                    <a:pt x="36119" y="52040"/>
                  </a:lnTo>
                  <a:lnTo>
                    <a:pt x="51209" y="52040"/>
                  </a:lnTo>
                  <a:lnTo>
                    <a:pt x="51209" y="0"/>
                  </a:lnTo>
                  <a:lnTo>
                    <a:pt x="35181" y="0"/>
                  </a:lnTo>
                  <a:lnTo>
                    <a:pt x="35181" y="27061"/>
                  </a:lnTo>
                  <a:cubicBezTo>
                    <a:pt x="35181" y="34867"/>
                    <a:pt x="32891" y="39135"/>
                    <a:pt x="25498" y="39135"/>
                  </a:cubicBezTo>
                  <a:cubicBezTo>
                    <a:pt x="19774" y="39135"/>
                    <a:pt x="16029" y="36533"/>
                    <a:pt x="16029" y="26853"/>
                  </a:cubicBezTo>
                  <a:lnTo>
                    <a:pt x="16029" y="0"/>
                  </a:lnTo>
                  <a:lnTo>
                    <a:pt x="0" y="0"/>
                  </a:lnTo>
                  <a:lnTo>
                    <a:pt x="0" y="32681"/>
                  </a:lnTo>
                  <a:cubicBezTo>
                    <a:pt x="0" y="45067"/>
                    <a:pt x="6869" y="53394"/>
                    <a:pt x="19152" y="5339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E130764-65FF-3A38-2556-376FD1A63D32}"/>
                </a:ext>
              </a:extLst>
            </p:cNvPr>
            <p:cNvSpPr/>
            <p:nvPr/>
          </p:nvSpPr>
          <p:spPr>
            <a:xfrm>
              <a:off x="8102778" y="5358904"/>
              <a:ext cx="82950" cy="53810"/>
            </a:xfrm>
            <a:custGeom>
              <a:avLst/>
              <a:gdLst>
                <a:gd name="connsiteX0" fmla="*/ 16132 w 82950"/>
                <a:gd name="connsiteY0" fmla="*/ 53810 h 53810"/>
                <a:gd name="connsiteX1" fmla="*/ 16132 w 82950"/>
                <a:gd name="connsiteY1" fmla="*/ 25396 h 53810"/>
                <a:gd name="connsiteX2" fmla="*/ 25395 w 82950"/>
                <a:gd name="connsiteY2" fmla="*/ 14155 h 53810"/>
                <a:gd name="connsiteX3" fmla="*/ 33829 w 82950"/>
                <a:gd name="connsiteY3" fmla="*/ 23731 h 53810"/>
                <a:gd name="connsiteX4" fmla="*/ 33829 w 82950"/>
                <a:gd name="connsiteY4" fmla="*/ 53810 h 53810"/>
                <a:gd name="connsiteX5" fmla="*/ 49645 w 82950"/>
                <a:gd name="connsiteY5" fmla="*/ 53810 h 53810"/>
                <a:gd name="connsiteX6" fmla="*/ 49645 w 82950"/>
                <a:gd name="connsiteY6" fmla="*/ 25396 h 53810"/>
                <a:gd name="connsiteX7" fmla="*/ 58804 w 82950"/>
                <a:gd name="connsiteY7" fmla="*/ 14051 h 53810"/>
                <a:gd name="connsiteX8" fmla="*/ 67342 w 82950"/>
                <a:gd name="connsiteY8" fmla="*/ 23731 h 53810"/>
                <a:gd name="connsiteX9" fmla="*/ 67342 w 82950"/>
                <a:gd name="connsiteY9" fmla="*/ 53810 h 53810"/>
                <a:gd name="connsiteX10" fmla="*/ 82950 w 82950"/>
                <a:gd name="connsiteY10" fmla="*/ 53810 h 53810"/>
                <a:gd name="connsiteX11" fmla="*/ 82950 w 82950"/>
                <a:gd name="connsiteY11" fmla="*/ 19776 h 53810"/>
                <a:gd name="connsiteX12" fmla="*/ 63280 w 82950"/>
                <a:gd name="connsiteY12" fmla="*/ 0 h 53810"/>
                <a:gd name="connsiteX13" fmla="*/ 46941 w 82950"/>
                <a:gd name="connsiteY13" fmla="*/ 9263 h 53810"/>
                <a:gd name="connsiteX14" fmla="*/ 29767 w 82950"/>
                <a:gd name="connsiteY14" fmla="*/ 0 h 53810"/>
                <a:gd name="connsiteX15" fmla="*/ 15614 w 82950"/>
                <a:gd name="connsiteY15" fmla="*/ 6765 h 53810"/>
                <a:gd name="connsiteX16" fmla="*/ 14987 w 82950"/>
                <a:gd name="connsiteY16" fmla="*/ 1770 h 53810"/>
                <a:gd name="connsiteX17" fmla="*/ 0 w 82950"/>
                <a:gd name="connsiteY17" fmla="*/ 1770 h 53810"/>
                <a:gd name="connsiteX18" fmla="*/ 0 w 82950"/>
                <a:gd name="connsiteY18" fmla="*/ 53810 h 53810"/>
                <a:gd name="connsiteX19" fmla="*/ 16132 w 82950"/>
                <a:gd name="connsiteY19" fmla="*/ 53810 h 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2950" h="53810">
                  <a:moveTo>
                    <a:pt x="16132" y="53810"/>
                  </a:moveTo>
                  <a:lnTo>
                    <a:pt x="16132" y="25396"/>
                  </a:lnTo>
                  <a:cubicBezTo>
                    <a:pt x="16132" y="16653"/>
                    <a:pt x="20815" y="14155"/>
                    <a:pt x="25395" y="14155"/>
                  </a:cubicBezTo>
                  <a:cubicBezTo>
                    <a:pt x="30498" y="14155"/>
                    <a:pt x="33829" y="17278"/>
                    <a:pt x="33829" y="23731"/>
                  </a:cubicBezTo>
                  <a:lnTo>
                    <a:pt x="33829" y="53810"/>
                  </a:lnTo>
                  <a:lnTo>
                    <a:pt x="49645" y="53810"/>
                  </a:lnTo>
                  <a:lnTo>
                    <a:pt x="49645" y="25396"/>
                  </a:lnTo>
                  <a:cubicBezTo>
                    <a:pt x="49645" y="16549"/>
                    <a:pt x="54224" y="14051"/>
                    <a:pt x="58804" y="14051"/>
                  </a:cubicBezTo>
                  <a:cubicBezTo>
                    <a:pt x="63907" y="14051"/>
                    <a:pt x="67342" y="17173"/>
                    <a:pt x="67342" y="23731"/>
                  </a:cubicBezTo>
                  <a:lnTo>
                    <a:pt x="67342" y="53810"/>
                  </a:lnTo>
                  <a:lnTo>
                    <a:pt x="82950" y="53810"/>
                  </a:lnTo>
                  <a:lnTo>
                    <a:pt x="82950" y="19776"/>
                  </a:lnTo>
                  <a:cubicBezTo>
                    <a:pt x="82950" y="7910"/>
                    <a:pt x="76708" y="0"/>
                    <a:pt x="63280" y="0"/>
                  </a:cubicBezTo>
                  <a:cubicBezTo>
                    <a:pt x="55789" y="0"/>
                    <a:pt x="49645" y="3643"/>
                    <a:pt x="46941" y="9263"/>
                  </a:cubicBezTo>
                  <a:cubicBezTo>
                    <a:pt x="43817" y="3643"/>
                    <a:pt x="38409" y="0"/>
                    <a:pt x="29767" y="0"/>
                  </a:cubicBezTo>
                  <a:cubicBezTo>
                    <a:pt x="24043" y="0"/>
                    <a:pt x="18733" y="2602"/>
                    <a:pt x="15614" y="6765"/>
                  </a:cubicBezTo>
                  <a:lnTo>
                    <a:pt x="14987" y="1770"/>
                  </a:lnTo>
                  <a:lnTo>
                    <a:pt x="0" y="1770"/>
                  </a:lnTo>
                  <a:lnTo>
                    <a:pt x="0" y="53810"/>
                  </a:lnTo>
                  <a:lnTo>
                    <a:pt x="16132" y="5381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E573DCF-095A-11B8-B03C-D459E7593BE9}"/>
                </a:ext>
              </a:extLst>
            </p:cNvPr>
            <p:cNvSpPr/>
            <p:nvPr/>
          </p:nvSpPr>
          <p:spPr>
            <a:xfrm>
              <a:off x="7680346" y="5335702"/>
              <a:ext cx="47253" cy="77020"/>
            </a:xfrm>
            <a:custGeom>
              <a:avLst/>
              <a:gdLst>
                <a:gd name="connsiteX0" fmla="*/ 17069 w 47253"/>
                <a:gd name="connsiteY0" fmla="*/ 0 h 77020"/>
                <a:gd name="connsiteX1" fmla="*/ 0 w 47253"/>
                <a:gd name="connsiteY1" fmla="*/ 0 h 77020"/>
                <a:gd name="connsiteX2" fmla="*/ 0 w 47253"/>
                <a:gd name="connsiteY2" fmla="*/ 77021 h 77020"/>
                <a:gd name="connsiteX3" fmla="*/ 47253 w 47253"/>
                <a:gd name="connsiteY3" fmla="*/ 77021 h 77020"/>
                <a:gd name="connsiteX4" fmla="*/ 47253 w 47253"/>
                <a:gd name="connsiteY4" fmla="*/ 61929 h 77020"/>
                <a:gd name="connsiteX5" fmla="*/ 17069 w 47253"/>
                <a:gd name="connsiteY5" fmla="*/ 61929 h 77020"/>
                <a:gd name="connsiteX6" fmla="*/ 17069 w 47253"/>
                <a:gd name="connsiteY6" fmla="*/ 0 h 7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253" h="77020">
                  <a:moveTo>
                    <a:pt x="17069" y="0"/>
                  </a:moveTo>
                  <a:lnTo>
                    <a:pt x="0" y="0"/>
                  </a:lnTo>
                  <a:lnTo>
                    <a:pt x="0" y="77021"/>
                  </a:lnTo>
                  <a:lnTo>
                    <a:pt x="47253" y="77021"/>
                  </a:lnTo>
                  <a:lnTo>
                    <a:pt x="47253" y="61929"/>
                  </a:lnTo>
                  <a:lnTo>
                    <a:pt x="17069" y="61929"/>
                  </a:lnTo>
                  <a:lnTo>
                    <a:pt x="1706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E8E9B33-6E3E-ECC7-5373-8D80B06CB2A6}"/>
                </a:ext>
              </a:extLst>
            </p:cNvPr>
            <p:cNvSpPr/>
            <p:nvPr/>
          </p:nvSpPr>
          <p:spPr>
            <a:xfrm>
              <a:off x="7729229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3" y="54851"/>
                    <a:pt x="27686" y="54851"/>
                  </a:cubicBezTo>
                  <a:cubicBezTo>
                    <a:pt x="44235" y="54851"/>
                    <a:pt x="55267" y="43923"/>
                    <a:pt x="55267" y="27478"/>
                  </a:cubicBezTo>
                  <a:cubicBezTo>
                    <a:pt x="55267" y="11033"/>
                    <a:pt x="44235" y="0"/>
                    <a:pt x="27686" y="0"/>
                  </a:cubicBezTo>
                  <a:cubicBezTo>
                    <a:pt x="11033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763E3A3-9B30-BAAA-2A8C-C97EFCB2BEA4}"/>
                </a:ext>
              </a:extLst>
            </p:cNvPr>
            <p:cNvSpPr/>
            <p:nvPr/>
          </p:nvSpPr>
          <p:spPr>
            <a:xfrm>
              <a:off x="7786867" y="5358912"/>
              <a:ext cx="56619" cy="80351"/>
            </a:xfrm>
            <a:custGeom>
              <a:avLst/>
              <a:gdLst>
                <a:gd name="connsiteX0" fmla="*/ 208 w 56619"/>
                <a:gd name="connsiteY0" fmla="*/ 26853 h 80351"/>
                <a:gd name="connsiteX1" fmla="*/ 24875 w 56619"/>
                <a:gd name="connsiteY1" fmla="*/ 53185 h 80351"/>
                <a:gd name="connsiteX2" fmla="*/ 40904 w 56619"/>
                <a:gd name="connsiteY2" fmla="*/ 46628 h 80351"/>
                <a:gd name="connsiteX3" fmla="*/ 40904 w 56619"/>
                <a:gd name="connsiteY3" fmla="*/ 53810 h 80351"/>
                <a:gd name="connsiteX4" fmla="*/ 28518 w 56619"/>
                <a:gd name="connsiteY4" fmla="*/ 65779 h 80351"/>
                <a:gd name="connsiteX5" fmla="*/ 16236 w 56619"/>
                <a:gd name="connsiteY5" fmla="*/ 56516 h 80351"/>
                <a:gd name="connsiteX6" fmla="*/ 0 w 56619"/>
                <a:gd name="connsiteY6" fmla="*/ 56516 h 80351"/>
                <a:gd name="connsiteX7" fmla="*/ 27582 w 56619"/>
                <a:gd name="connsiteY7" fmla="*/ 80351 h 80351"/>
                <a:gd name="connsiteX8" fmla="*/ 56620 w 56619"/>
                <a:gd name="connsiteY8" fmla="*/ 50480 h 80351"/>
                <a:gd name="connsiteX9" fmla="*/ 56620 w 56619"/>
                <a:gd name="connsiteY9" fmla="*/ 1769 h 80351"/>
                <a:gd name="connsiteX10" fmla="*/ 42153 w 56619"/>
                <a:gd name="connsiteY10" fmla="*/ 1769 h 80351"/>
                <a:gd name="connsiteX11" fmla="*/ 41320 w 56619"/>
                <a:gd name="connsiteY11" fmla="*/ 7078 h 80351"/>
                <a:gd name="connsiteX12" fmla="*/ 25188 w 56619"/>
                <a:gd name="connsiteY12" fmla="*/ 0 h 80351"/>
                <a:gd name="connsiteX13" fmla="*/ 208 w 56619"/>
                <a:gd name="connsiteY13" fmla="*/ 26853 h 80351"/>
                <a:gd name="connsiteX14" fmla="*/ 16444 w 56619"/>
                <a:gd name="connsiteY14" fmla="*/ 26437 h 80351"/>
                <a:gd name="connsiteX15" fmla="*/ 27789 w 56619"/>
                <a:gd name="connsiteY15" fmla="*/ 13947 h 80351"/>
                <a:gd name="connsiteX16" fmla="*/ 40591 w 56619"/>
                <a:gd name="connsiteY16" fmla="*/ 26437 h 80351"/>
                <a:gd name="connsiteX17" fmla="*/ 27893 w 56619"/>
                <a:gd name="connsiteY17" fmla="*/ 39238 h 80351"/>
                <a:gd name="connsiteX18" fmla="*/ 16444 w 56619"/>
                <a:gd name="connsiteY18" fmla="*/ 26437 h 80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619" h="80351">
                  <a:moveTo>
                    <a:pt x="208" y="26853"/>
                  </a:moveTo>
                  <a:cubicBezTo>
                    <a:pt x="208" y="42569"/>
                    <a:pt x="10408" y="53185"/>
                    <a:pt x="24875" y="53185"/>
                  </a:cubicBezTo>
                  <a:cubicBezTo>
                    <a:pt x="31849" y="53185"/>
                    <a:pt x="37886" y="50688"/>
                    <a:pt x="40904" y="46628"/>
                  </a:cubicBezTo>
                  <a:lnTo>
                    <a:pt x="40904" y="53810"/>
                  </a:lnTo>
                  <a:cubicBezTo>
                    <a:pt x="40904" y="60992"/>
                    <a:pt x="36428" y="65779"/>
                    <a:pt x="28518" y="65779"/>
                  </a:cubicBezTo>
                  <a:cubicBezTo>
                    <a:pt x="21441" y="65779"/>
                    <a:pt x="16549" y="62449"/>
                    <a:pt x="16236" y="56516"/>
                  </a:cubicBezTo>
                  <a:lnTo>
                    <a:pt x="0" y="56516"/>
                  </a:lnTo>
                  <a:cubicBezTo>
                    <a:pt x="1457" y="70775"/>
                    <a:pt x="12490" y="80351"/>
                    <a:pt x="27582" y="80351"/>
                  </a:cubicBezTo>
                  <a:cubicBezTo>
                    <a:pt x="45379" y="80351"/>
                    <a:pt x="56620" y="68798"/>
                    <a:pt x="56620" y="50480"/>
                  </a:cubicBezTo>
                  <a:lnTo>
                    <a:pt x="56620" y="1769"/>
                  </a:lnTo>
                  <a:lnTo>
                    <a:pt x="42153" y="1769"/>
                  </a:lnTo>
                  <a:lnTo>
                    <a:pt x="41320" y="7078"/>
                  </a:lnTo>
                  <a:cubicBezTo>
                    <a:pt x="38406" y="2810"/>
                    <a:pt x="32265" y="0"/>
                    <a:pt x="25188" y="0"/>
                  </a:cubicBezTo>
                  <a:cubicBezTo>
                    <a:pt x="10616" y="0"/>
                    <a:pt x="208" y="10928"/>
                    <a:pt x="208" y="26853"/>
                  </a:cubicBezTo>
                  <a:close/>
                  <a:moveTo>
                    <a:pt x="16444" y="26437"/>
                  </a:moveTo>
                  <a:cubicBezTo>
                    <a:pt x="16444" y="18943"/>
                    <a:pt x="21441" y="13947"/>
                    <a:pt x="27789" y="13947"/>
                  </a:cubicBezTo>
                  <a:cubicBezTo>
                    <a:pt x="35179" y="13947"/>
                    <a:pt x="40591" y="18838"/>
                    <a:pt x="40591" y="26437"/>
                  </a:cubicBezTo>
                  <a:cubicBezTo>
                    <a:pt x="40591" y="34035"/>
                    <a:pt x="35283" y="39238"/>
                    <a:pt x="27893" y="39238"/>
                  </a:cubicBezTo>
                  <a:cubicBezTo>
                    <a:pt x="21545" y="39238"/>
                    <a:pt x="16444" y="34035"/>
                    <a:pt x="16444" y="2643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467B33B-C966-02E9-E53D-CFEC1DA96A90}"/>
                </a:ext>
              </a:extLst>
            </p:cNvPr>
            <p:cNvSpPr/>
            <p:nvPr/>
          </p:nvSpPr>
          <p:spPr>
            <a:xfrm>
              <a:off x="7848158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2" y="54851"/>
                    <a:pt x="27686" y="54851"/>
                  </a:cubicBezTo>
                  <a:cubicBezTo>
                    <a:pt x="44234" y="54851"/>
                    <a:pt x="55267" y="43923"/>
                    <a:pt x="55267" y="27478"/>
                  </a:cubicBezTo>
                  <a:cubicBezTo>
                    <a:pt x="55267" y="11033"/>
                    <a:pt x="44234" y="0"/>
                    <a:pt x="27686" y="0"/>
                  </a:cubicBezTo>
                  <a:cubicBezTo>
                    <a:pt x="11032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4D55A960-2933-64CD-9F18-CE5DAAB8270A}"/>
              </a:ext>
            </a:extLst>
          </p:cNvPr>
          <p:cNvSpPr txBox="1"/>
          <p:nvPr/>
        </p:nvSpPr>
        <p:spPr>
          <a:xfrm>
            <a:off x="1724319" y="4419147"/>
            <a:ext cx="699155" cy="6720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30000" noProof="0">
                <a:ln>
                  <a:noFill/>
                </a:ln>
                <a:solidFill>
                  <a:srgbClr val="333237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“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srgbClr val="333237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B56CF08-0CDE-97D6-4766-9613CEF63FE3}"/>
              </a:ext>
            </a:extLst>
          </p:cNvPr>
          <p:cNvSpPr txBox="1"/>
          <p:nvPr/>
        </p:nvSpPr>
        <p:spPr>
          <a:xfrm>
            <a:off x="1753385" y="4842412"/>
            <a:ext cx="4891136" cy="1190743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1100">
                <a:solidFill>
                  <a:srgbClr val="000000"/>
                </a:solidFill>
              </a:rPr>
              <a:t>Lorem ipsum dolor sit amet, </a:t>
            </a:r>
            <a:r>
              <a:rPr lang="en-US" sz="1100" err="1">
                <a:solidFill>
                  <a:srgbClr val="000000"/>
                </a:solidFill>
              </a:rPr>
              <a:t>consectetuer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adipiscing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elit</a:t>
            </a:r>
            <a:r>
              <a:rPr lang="en-US" sz="1100">
                <a:solidFill>
                  <a:srgbClr val="000000"/>
                </a:solidFill>
              </a:rPr>
              <a:t>. Maecenas </a:t>
            </a:r>
            <a:r>
              <a:rPr lang="en-US" sz="1100" err="1">
                <a:solidFill>
                  <a:srgbClr val="000000"/>
                </a:solidFill>
              </a:rPr>
              <a:t>porttitor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congue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massa</a:t>
            </a:r>
            <a:r>
              <a:rPr lang="en-US" sz="1100">
                <a:solidFill>
                  <a:srgbClr val="000000"/>
                </a:solidFill>
              </a:rPr>
              <a:t>. </a:t>
            </a:r>
            <a:r>
              <a:rPr lang="en-US" sz="1100" err="1">
                <a:solidFill>
                  <a:srgbClr val="000000"/>
                </a:solidFill>
              </a:rPr>
              <a:t>Fusce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posuere</a:t>
            </a:r>
            <a:r>
              <a:rPr lang="en-US" sz="1100">
                <a:solidFill>
                  <a:srgbClr val="000000"/>
                </a:solidFill>
              </a:rPr>
              <a:t>, magna sed pulvinar </a:t>
            </a:r>
            <a:r>
              <a:rPr lang="en-US" sz="1100" err="1">
                <a:solidFill>
                  <a:srgbClr val="000000"/>
                </a:solidFill>
              </a:rPr>
              <a:t>ultricies</a:t>
            </a:r>
            <a:r>
              <a:rPr lang="en-US" sz="1100">
                <a:solidFill>
                  <a:srgbClr val="000000"/>
                </a:solidFill>
              </a:rPr>
              <a:t>, </a:t>
            </a:r>
            <a:r>
              <a:rPr lang="en-US" sz="1100" err="1">
                <a:solidFill>
                  <a:srgbClr val="000000"/>
                </a:solidFill>
              </a:rPr>
              <a:t>purus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lectus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malesuada</a:t>
            </a:r>
            <a:r>
              <a:rPr lang="en-US" sz="1100">
                <a:solidFill>
                  <a:srgbClr val="000000"/>
                </a:solidFill>
              </a:rPr>
              <a:t> libero, sit amet </a:t>
            </a:r>
            <a:r>
              <a:rPr lang="en-US" sz="1100" err="1">
                <a:solidFill>
                  <a:srgbClr val="000000"/>
                </a:solidFill>
              </a:rPr>
              <a:t>commodo</a:t>
            </a:r>
            <a:r>
              <a:rPr lang="en-US" sz="1100">
                <a:solidFill>
                  <a:srgbClr val="000000"/>
                </a:solidFill>
              </a:rPr>
              <a:t> magna eros </a:t>
            </a:r>
            <a:r>
              <a:rPr lang="en-US" sz="1100" err="1">
                <a:solidFill>
                  <a:srgbClr val="000000"/>
                </a:solidFill>
              </a:rPr>
              <a:t>quis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urna</a:t>
            </a:r>
            <a:r>
              <a:rPr lang="en-US" sz="1100">
                <a:solidFill>
                  <a:srgbClr val="000000"/>
                </a:solidFill>
              </a:rPr>
              <a:t>. Nunc </a:t>
            </a:r>
            <a:r>
              <a:rPr lang="en-US" sz="1100" err="1">
                <a:solidFill>
                  <a:srgbClr val="000000"/>
                </a:solidFill>
              </a:rPr>
              <a:t>viverra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imperdiet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enim</a:t>
            </a:r>
            <a:r>
              <a:rPr lang="en-US" sz="1100">
                <a:solidFill>
                  <a:srgbClr val="000000"/>
                </a:solidFill>
              </a:rPr>
              <a:t>. </a:t>
            </a:r>
            <a:r>
              <a:rPr lang="en-US" sz="1100" err="1">
                <a:solidFill>
                  <a:srgbClr val="000000"/>
                </a:solidFill>
              </a:rPr>
              <a:t>Fusce</a:t>
            </a:r>
            <a:r>
              <a:rPr lang="en-US" sz="1100">
                <a:solidFill>
                  <a:srgbClr val="000000"/>
                </a:solidFill>
              </a:rPr>
              <a:t> est. </a:t>
            </a:r>
            <a:r>
              <a:rPr lang="en-US" sz="1100" err="1">
                <a:solidFill>
                  <a:srgbClr val="000000"/>
                </a:solidFill>
              </a:rPr>
              <a:t>Vivamus</a:t>
            </a:r>
            <a:r>
              <a:rPr lang="en-US" sz="1100">
                <a:solidFill>
                  <a:srgbClr val="000000"/>
                </a:solidFill>
              </a:rPr>
              <a:t> a </a:t>
            </a:r>
            <a:r>
              <a:rPr lang="en-US" sz="1100" err="1">
                <a:solidFill>
                  <a:srgbClr val="000000"/>
                </a:solidFill>
              </a:rPr>
              <a:t>tellus</a:t>
            </a:r>
            <a:r>
              <a:rPr lang="en-US" sz="1100">
                <a:solidFill>
                  <a:srgbClr val="000000"/>
                </a:solidFill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– Mike Young, Founder &amp; CEO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FF1A49A-8C33-97BF-B70D-077C8DCAD77E}"/>
              </a:ext>
            </a:extLst>
          </p:cNvPr>
          <p:cNvSpPr txBox="1"/>
          <p:nvPr/>
        </p:nvSpPr>
        <p:spPr>
          <a:xfrm>
            <a:off x="392952" y="926070"/>
            <a:ext cx="5420513" cy="431013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333237"/>
                </a:solidFill>
                <a:effectLst/>
                <a:uLnTx/>
                <a:uFillTx/>
                <a:latin typeface="+mj-lt"/>
              </a:rPr>
              <a:t>Company Overview and Investment Thesis</a:t>
            </a:r>
          </a:p>
        </p:txBody>
      </p:sp>
      <p:sp>
        <p:nvSpPr>
          <p:cNvPr id="81" name="Title 2">
            <a:extLst>
              <a:ext uri="{FF2B5EF4-FFF2-40B4-BE49-F238E27FC236}">
                <a16:creationId xmlns:a16="http://schemas.microsoft.com/office/drawing/2014/main" id="{DB1EBFB4-DA00-EF54-BFFF-FF3FECE5A3AE}"/>
              </a:ext>
            </a:extLst>
          </p:cNvPr>
          <p:cNvSpPr txBox="1">
            <a:spLocks/>
          </p:cNvSpPr>
          <p:nvPr/>
        </p:nvSpPr>
        <p:spPr>
          <a:xfrm>
            <a:off x="364671" y="349938"/>
            <a:ext cx="6401548" cy="6115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pc="-150">
                <a:solidFill>
                  <a:srgbClr val="2F4B76"/>
                </a:solidFill>
                <a:latin typeface="Aptos SemiBold" panose="020B0004020202020204" pitchFamily="34" charset="0"/>
                <a:ea typeface="Aptos" panose="020B0004020202020204" pitchFamily="34" charset="0"/>
                <a:cs typeface="Aptos Serif" panose="02020604070405020304" pitchFamily="18" charset="0"/>
              </a:rPr>
              <a:t>Case Study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0FE5860-7800-530B-56F1-1A4C36729D94}"/>
              </a:ext>
            </a:extLst>
          </p:cNvPr>
          <p:cNvSpPr txBox="1"/>
          <p:nvPr/>
        </p:nvSpPr>
        <p:spPr>
          <a:xfrm>
            <a:off x="4755562" y="2703870"/>
            <a:ext cx="2025783" cy="14109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srgbClr val="2F4B76"/>
                </a:solidFill>
                <a:latin typeface="Aptos SemiBold" panose="020B0004020202020204" pitchFamily="34" charset="0"/>
              </a:rPr>
              <a:t>Investment Details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3057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</a:br>
            <a:r>
              <a:rPr lang="en-US" sz="1100">
                <a:solidFill>
                  <a:srgbClr val="000000"/>
                </a:solidFill>
              </a:rPr>
              <a:t>Lorem ipsum dolor sit amet, </a:t>
            </a:r>
            <a:r>
              <a:rPr lang="en-US" sz="1100" err="1">
                <a:solidFill>
                  <a:srgbClr val="000000"/>
                </a:solidFill>
              </a:rPr>
              <a:t>consectetuer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adipiscing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elit</a:t>
            </a:r>
            <a:r>
              <a:rPr lang="en-US" sz="1100">
                <a:solidFill>
                  <a:srgbClr val="000000"/>
                </a:solidFill>
              </a:rPr>
              <a:t>. Maecenas </a:t>
            </a:r>
            <a:r>
              <a:rPr lang="en-US" sz="1100" err="1">
                <a:solidFill>
                  <a:srgbClr val="000000"/>
                </a:solidFill>
              </a:rPr>
              <a:t>porttitor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congue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massa</a:t>
            </a:r>
            <a:r>
              <a:rPr lang="en-US" sz="1100">
                <a:solidFill>
                  <a:srgbClr val="000000"/>
                </a:solidFill>
              </a:rPr>
              <a:t>. </a:t>
            </a:r>
            <a:r>
              <a:rPr lang="en-US" sz="1100" err="1">
                <a:solidFill>
                  <a:srgbClr val="000000"/>
                </a:solidFill>
              </a:rPr>
              <a:t>Fusce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posuere</a:t>
            </a:r>
            <a:r>
              <a:rPr lang="en-US" sz="1100">
                <a:solidFill>
                  <a:srgbClr val="000000"/>
                </a:solidFill>
              </a:rPr>
              <a:t>, </a:t>
            </a:r>
            <a:br>
              <a:rPr lang="en-US" sz="1100">
                <a:solidFill>
                  <a:srgbClr val="000000"/>
                </a:solidFill>
              </a:rPr>
            </a:br>
            <a:r>
              <a:rPr lang="en-US" sz="1100">
                <a:solidFill>
                  <a:srgbClr val="000000"/>
                </a:solidFill>
              </a:rPr>
              <a:t>magna sed pulvinar </a:t>
            </a:r>
            <a:r>
              <a:rPr lang="en-US" sz="1100" err="1">
                <a:solidFill>
                  <a:srgbClr val="000000"/>
                </a:solidFill>
              </a:rPr>
              <a:t>ultricies</a:t>
            </a:r>
            <a:r>
              <a:rPr lang="en-US" sz="1100">
                <a:solidFill>
                  <a:srgbClr val="000000"/>
                </a:solidFill>
              </a:rPr>
              <a:t>, </a:t>
            </a:r>
            <a:r>
              <a:rPr lang="en-US" sz="1100" err="1">
                <a:solidFill>
                  <a:srgbClr val="000000"/>
                </a:solidFill>
              </a:rPr>
              <a:t>purus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lectus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2FEC564-A87C-64A0-C98C-8B6F96ADB48A}"/>
              </a:ext>
            </a:extLst>
          </p:cNvPr>
          <p:cNvSpPr txBox="1"/>
          <p:nvPr/>
        </p:nvSpPr>
        <p:spPr>
          <a:xfrm>
            <a:off x="392952" y="2703870"/>
            <a:ext cx="2025783" cy="13396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srgbClr val="2F4B76"/>
                </a:solidFill>
                <a:latin typeface="Aptos SemiBold" panose="020B0004020202020204" pitchFamily="34" charset="0"/>
              </a:rPr>
              <a:t>How We Sourced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3057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</a:br>
            <a:r>
              <a:rPr lang="en-US" sz="1100">
                <a:solidFill>
                  <a:srgbClr val="000000"/>
                </a:solidFill>
              </a:rPr>
              <a:t>Lorem ipsum dolor sit amet, </a:t>
            </a:r>
            <a:r>
              <a:rPr lang="en-US" sz="1100" err="1">
                <a:solidFill>
                  <a:srgbClr val="000000"/>
                </a:solidFill>
              </a:rPr>
              <a:t>consectetuer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adipiscing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elit</a:t>
            </a:r>
            <a:r>
              <a:rPr lang="en-US" sz="1100">
                <a:solidFill>
                  <a:srgbClr val="000000"/>
                </a:solidFill>
              </a:rPr>
              <a:t>. Maecenas </a:t>
            </a:r>
            <a:r>
              <a:rPr lang="en-US" sz="1100" err="1">
                <a:solidFill>
                  <a:srgbClr val="000000"/>
                </a:solidFill>
              </a:rPr>
              <a:t>porttitor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congue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massa</a:t>
            </a:r>
            <a:r>
              <a:rPr lang="en-US" sz="1100">
                <a:solidFill>
                  <a:srgbClr val="000000"/>
                </a:solidFill>
              </a:rPr>
              <a:t>. </a:t>
            </a:r>
            <a:r>
              <a:rPr lang="en-US" sz="1100" err="1">
                <a:solidFill>
                  <a:srgbClr val="000000"/>
                </a:solidFill>
              </a:rPr>
              <a:t>Fusce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posuere</a:t>
            </a:r>
            <a:r>
              <a:rPr lang="en-US" sz="1100">
                <a:solidFill>
                  <a:srgbClr val="000000"/>
                </a:solidFill>
              </a:rPr>
              <a:t>, </a:t>
            </a:r>
            <a:br>
              <a:rPr lang="en-US" sz="1100">
                <a:solidFill>
                  <a:srgbClr val="000000"/>
                </a:solidFill>
              </a:rPr>
            </a:br>
            <a:r>
              <a:rPr lang="en-US" sz="1100">
                <a:solidFill>
                  <a:srgbClr val="000000"/>
                </a:solidFill>
              </a:rPr>
              <a:t>magna sed pulvinar </a:t>
            </a:r>
            <a:r>
              <a:rPr lang="en-US" sz="1100" err="1">
                <a:solidFill>
                  <a:srgbClr val="000000"/>
                </a:solidFill>
              </a:rPr>
              <a:t>ultricies</a:t>
            </a:r>
            <a:r>
              <a:rPr lang="en-US" sz="1100">
                <a:solidFill>
                  <a:srgbClr val="000000"/>
                </a:solidFill>
              </a:rPr>
              <a:t>, </a:t>
            </a:r>
            <a:r>
              <a:rPr lang="en-US" sz="1100" err="1">
                <a:solidFill>
                  <a:srgbClr val="000000"/>
                </a:solidFill>
              </a:rPr>
              <a:t>purus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lectus</a:t>
            </a:r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1B21ECD-7CAD-0247-E402-20838763B5E7}"/>
              </a:ext>
            </a:extLst>
          </p:cNvPr>
          <p:cNvSpPr txBox="1"/>
          <p:nvPr/>
        </p:nvSpPr>
        <p:spPr>
          <a:xfrm>
            <a:off x="2576492" y="2703870"/>
            <a:ext cx="2025783" cy="13593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srgbClr val="2F4B76"/>
                </a:solidFill>
                <a:latin typeface="Aptos SemiBold" panose="020B0004020202020204" pitchFamily="34" charset="0"/>
              </a:rPr>
              <a:t>How We Won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3057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</a:br>
            <a:r>
              <a:rPr lang="en-US" sz="1100">
                <a:solidFill>
                  <a:srgbClr val="000000"/>
                </a:solidFill>
              </a:rPr>
              <a:t>Lorem ipsum dolor sit amet, </a:t>
            </a:r>
            <a:r>
              <a:rPr lang="en-US" sz="1100" err="1">
                <a:solidFill>
                  <a:srgbClr val="000000"/>
                </a:solidFill>
              </a:rPr>
              <a:t>consectetuer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adipiscing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elit</a:t>
            </a:r>
            <a:r>
              <a:rPr lang="en-US" sz="1100">
                <a:solidFill>
                  <a:srgbClr val="000000"/>
                </a:solidFill>
              </a:rPr>
              <a:t>. Maecenas </a:t>
            </a:r>
            <a:r>
              <a:rPr lang="en-US" sz="1100" err="1">
                <a:solidFill>
                  <a:srgbClr val="000000"/>
                </a:solidFill>
              </a:rPr>
              <a:t>porttitor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congue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massa</a:t>
            </a:r>
            <a:r>
              <a:rPr lang="en-US" sz="1100">
                <a:solidFill>
                  <a:srgbClr val="000000"/>
                </a:solidFill>
              </a:rPr>
              <a:t>. </a:t>
            </a:r>
            <a:r>
              <a:rPr lang="en-US" sz="1100" err="1">
                <a:solidFill>
                  <a:srgbClr val="000000"/>
                </a:solidFill>
              </a:rPr>
              <a:t>Fusce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posuere</a:t>
            </a:r>
            <a:r>
              <a:rPr lang="en-US" sz="1100">
                <a:solidFill>
                  <a:srgbClr val="000000"/>
                </a:solidFill>
              </a:rPr>
              <a:t>, </a:t>
            </a:r>
            <a:br>
              <a:rPr lang="en-US" sz="1100">
                <a:solidFill>
                  <a:srgbClr val="000000"/>
                </a:solidFill>
              </a:rPr>
            </a:br>
            <a:r>
              <a:rPr lang="en-US" sz="1100">
                <a:solidFill>
                  <a:srgbClr val="000000"/>
                </a:solidFill>
              </a:rPr>
              <a:t>magna sed pulvinar </a:t>
            </a:r>
            <a:r>
              <a:rPr lang="en-US" sz="1100" err="1">
                <a:solidFill>
                  <a:srgbClr val="000000"/>
                </a:solidFill>
              </a:rPr>
              <a:t>ultricies</a:t>
            </a:r>
            <a:r>
              <a:rPr lang="en-US" sz="1100">
                <a:solidFill>
                  <a:srgbClr val="000000"/>
                </a:solidFill>
              </a:rPr>
              <a:t>, </a:t>
            </a:r>
            <a:r>
              <a:rPr lang="en-US" sz="1100" err="1">
                <a:solidFill>
                  <a:srgbClr val="000000"/>
                </a:solidFill>
              </a:rPr>
              <a:t>purus</a:t>
            </a:r>
            <a:r>
              <a:rPr lang="en-US" sz="1100">
                <a:solidFill>
                  <a:srgbClr val="000000"/>
                </a:solidFill>
              </a:rPr>
              <a:t> </a:t>
            </a:r>
            <a:r>
              <a:rPr lang="en-US" sz="1100" err="1">
                <a:solidFill>
                  <a:srgbClr val="000000"/>
                </a:solidFill>
              </a:rPr>
              <a:t>lectus</a:t>
            </a:r>
            <a:endParaRPr lang="en-US" sz="1100">
              <a:solidFill>
                <a:srgbClr val="000000"/>
              </a:solidFill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F8F972AA-0969-FB64-B31A-E8C226E0E746}"/>
              </a:ext>
            </a:extLst>
          </p:cNvPr>
          <p:cNvCxnSpPr>
            <a:cxnSpLocks/>
          </p:cNvCxnSpPr>
          <p:nvPr/>
        </p:nvCxnSpPr>
        <p:spPr>
          <a:xfrm>
            <a:off x="2445203" y="2784986"/>
            <a:ext cx="0" cy="1278193"/>
          </a:xfrm>
          <a:prstGeom prst="line">
            <a:avLst/>
          </a:prstGeom>
          <a:ln w="6350">
            <a:solidFill>
              <a:srgbClr val="2F4B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E9AD7A3-8B8B-C683-F2E8-9D76450398A1}"/>
              </a:ext>
            </a:extLst>
          </p:cNvPr>
          <p:cNvCxnSpPr>
            <a:cxnSpLocks/>
          </p:cNvCxnSpPr>
          <p:nvPr/>
        </p:nvCxnSpPr>
        <p:spPr>
          <a:xfrm>
            <a:off x="4638315" y="2784986"/>
            <a:ext cx="0" cy="1278193"/>
          </a:xfrm>
          <a:prstGeom prst="line">
            <a:avLst/>
          </a:prstGeom>
          <a:ln w="6350">
            <a:solidFill>
              <a:srgbClr val="2F4B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313468A2-B635-6F46-B914-14FA979FCF25}"/>
              </a:ext>
            </a:extLst>
          </p:cNvPr>
          <p:cNvSpPr txBox="1"/>
          <p:nvPr/>
        </p:nvSpPr>
        <p:spPr>
          <a:xfrm>
            <a:off x="10130809" y="537496"/>
            <a:ext cx="1603992" cy="4653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Headquarters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Lorem Ipsum, CA</a:t>
            </a:r>
          </a:p>
        </p:txBody>
      </p:sp>
      <p:pic>
        <p:nvPicPr>
          <p:cNvPr id="88" name="Graphic 87">
            <a:extLst>
              <a:ext uri="{FF2B5EF4-FFF2-40B4-BE49-F238E27FC236}">
                <a16:creationId xmlns:a16="http://schemas.microsoft.com/office/drawing/2014/main" id="{6A2F868B-E957-A6E7-7306-1194AF341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58371" y="622300"/>
            <a:ext cx="306388" cy="306388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7BAD5B00-660E-D47E-74B6-6EF7907C5445}"/>
              </a:ext>
            </a:extLst>
          </p:cNvPr>
          <p:cNvSpPr txBox="1"/>
          <p:nvPr/>
        </p:nvSpPr>
        <p:spPr>
          <a:xfrm>
            <a:off x="7315200" y="1429091"/>
            <a:ext cx="4395788" cy="746419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Lorem ipsum dolor sit amet,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consectetuer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adipiscing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elit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. Maecenas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porttitor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congue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massa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.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Fusce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posuere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, magna sed pulvinar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ultricies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, 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4B8C91A9-9D3F-2159-5321-A032CF6E19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49634" t="319" r="19573" b="53516"/>
          <a:stretch/>
        </p:blipFill>
        <p:spPr>
          <a:xfrm>
            <a:off x="479425" y="4780963"/>
            <a:ext cx="973138" cy="973138"/>
          </a:xfrm>
          <a:prstGeom prst="ellipse">
            <a:avLst/>
          </a:prstGeom>
          <a:solidFill>
            <a:srgbClr val="E8ECEF"/>
          </a:solidFill>
          <a:ln>
            <a:noFill/>
          </a:ln>
        </p:spPr>
      </p:pic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93FCA1D7-2C61-3A16-1266-209449755B91}"/>
              </a:ext>
            </a:extLst>
          </p:cNvPr>
          <p:cNvSpPr/>
          <p:nvPr/>
        </p:nvSpPr>
        <p:spPr>
          <a:xfrm>
            <a:off x="7412309" y="545491"/>
            <a:ext cx="1636442" cy="537791"/>
          </a:xfrm>
          <a:prstGeom prst="round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92" name="Graphic 91">
            <a:extLst>
              <a:ext uri="{FF2B5EF4-FFF2-40B4-BE49-F238E27FC236}">
                <a16:creationId xmlns:a16="http://schemas.microsoft.com/office/drawing/2014/main" id="{014A1577-E5B7-E422-41D3-3450950AA8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21137" y="660758"/>
            <a:ext cx="1218786" cy="30725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A706FD9-368A-171E-24A0-4946947FE3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9425" y="6493167"/>
            <a:ext cx="908844" cy="23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0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69BAAF8-700A-621C-D5D8-67227839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2149" y="6427695"/>
            <a:ext cx="858839" cy="365125"/>
          </a:xfrm>
        </p:spPr>
        <p:txBody>
          <a:bodyPr/>
          <a:lstStyle/>
          <a:p>
            <a:fld id="{48F63A3B-78C7-47BE-AE5E-E10140E04643}" type="slidenum">
              <a:rPr lang="en-US" sz="1000" smtClean="0">
                <a:solidFill>
                  <a:schemeClr val="tx1"/>
                </a:solidFill>
                <a:latin typeface="Aptos" panose="020B0004020202020204" pitchFamily="34" charset="0"/>
              </a:rPr>
              <a:t>4</a:t>
            </a:fld>
            <a:endParaRPr lang="en-US" sz="100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CADE77-B987-5F7A-D81B-0E63C6714057}"/>
              </a:ext>
            </a:extLst>
          </p:cNvPr>
          <p:cNvSpPr/>
          <p:nvPr/>
        </p:nvSpPr>
        <p:spPr>
          <a:xfrm>
            <a:off x="1" y="1214522"/>
            <a:ext cx="12192000" cy="1143000"/>
          </a:xfrm>
          <a:prstGeom prst="rect">
            <a:avLst/>
          </a:prstGeom>
          <a:solidFill>
            <a:srgbClr val="ADD4D3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DFE89D2-F3B2-26AF-96A1-13872FFB01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7375" y="385083"/>
            <a:ext cx="2009775" cy="524288"/>
          </a:xfrm>
          <a:prstGeom prst="rect">
            <a:avLst/>
          </a:prstGeom>
        </p:spPr>
      </p:pic>
      <p:sp>
        <p:nvSpPr>
          <p:cNvPr id="17" name="Title 2">
            <a:extLst>
              <a:ext uri="{FF2B5EF4-FFF2-40B4-BE49-F238E27FC236}">
                <a16:creationId xmlns:a16="http://schemas.microsoft.com/office/drawing/2014/main" id="{86018D56-BD0C-1F49-5F54-19F86D5F3905}"/>
              </a:ext>
            </a:extLst>
          </p:cNvPr>
          <p:cNvSpPr txBox="1">
            <a:spLocks/>
          </p:cNvSpPr>
          <p:nvPr/>
        </p:nvSpPr>
        <p:spPr>
          <a:xfrm>
            <a:off x="392952" y="415926"/>
            <a:ext cx="11176000" cy="6674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pc="-150">
                <a:solidFill>
                  <a:srgbClr val="005D64"/>
                </a:solidFill>
                <a:latin typeface="Aptos Serif" panose="02020604070405020304" pitchFamily="18" charset="0"/>
                <a:ea typeface="Aptos" panose="020B0004020202020204" pitchFamily="34" charset="0"/>
                <a:cs typeface="Aptos Serif" panose="02020604070405020304" pitchFamily="18" charset="0"/>
              </a:rPr>
              <a:t>Portfolio Case Study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0C672AA-C72F-BC93-7357-F04CB10B51E3}"/>
              </a:ext>
            </a:extLst>
          </p:cNvPr>
          <p:cNvSpPr txBox="1"/>
          <p:nvPr/>
        </p:nvSpPr>
        <p:spPr>
          <a:xfrm>
            <a:off x="368300" y="1346201"/>
            <a:ext cx="990600" cy="762000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8891"/>
                </a:solidFill>
                <a:effectLst/>
                <a:uLnTx/>
                <a:uFillTx/>
                <a:latin typeface="Aptos Serif" panose="02020604070405020304" pitchFamily="18" charset="0"/>
                <a:cs typeface="Aptos Serif" panose="02020604070405020304" pitchFamily="18" charset="0"/>
              </a:rPr>
              <a:t>XX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DC15E9-E9E1-5E59-CA2C-004CC7A5DE82}"/>
              </a:ext>
            </a:extLst>
          </p:cNvPr>
          <p:cNvSpPr txBox="1"/>
          <p:nvPr/>
        </p:nvSpPr>
        <p:spPr>
          <a:xfrm>
            <a:off x="3420533" y="1346201"/>
            <a:ext cx="990600" cy="762000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8891"/>
                </a:solidFill>
                <a:effectLst/>
                <a:uLnTx/>
                <a:uFillTx/>
                <a:latin typeface="Aptos Serif" panose="02020604070405020304" pitchFamily="18" charset="0"/>
                <a:cs typeface="Aptos Serif" panose="02020604070405020304" pitchFamily="18" charset="0"/>
              </a:rPr>
              <a:t>XX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527B58-C008-AD50-AD7A-679AD122E3AD}"/>
              </a:ext>
            </a:extLst>
          </p:cNvPr>
          <p:cNvSpPr txBox="1"/>
          <p:nvPr/>
        </p:nvSpPr>
        <p:spPr>
          <a:xfrm>
            <a:off x="6472766" y="1346201"/>
            <a:ext cx="990600" cy="762000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8891"/>
                </a:solidFill>
                <a:effectLst/>
                <a:uLnTx/>
                <a:uFillTx/>
                <a:latin typeface="Aptos Serif" panose="02020604070405020304" pitchFamily="18" charset="0"/>
                <a:cs typeface="Aptos Serif" panose="02020604070405020304" pitchFamily="18" charset="0"/>
              </a:rPr>
              <a:t>XX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00000C-A2D0-BFE3-AED2-E22DEA1E071B}"/>
              </a:ext>
            </a:extLst>
          </p:cNvPr>
          <p:cNvSpPr txBox="1"/>
          <p:nvPr/>
        </p:nvSpPr>
        <p:spPr>
          <a:xfrm>
            <a:off x="368300" y="1892301"/>
            <a:ext cx="1879600" cy="330200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Amount Invested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9A6483-81F8-95D4-CD77-4B56AD67C90C}"/>
              </a:ext>
            </a:extLst>
          </p:cNvPr>
          <p:cNvSpPr txBox="1"/>
          <p:nvPr/>
        </p:nvSpPr>
        <p:spPr>
          <a:xfrm>
            <a:off x="3363912" y="1892301"/>
            <a:ext cx="1843087" cy="292100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Current Equity Value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59DC01F-0FB4-90D5-2D8D-85EBE98AF919}"/>
              </a:ext>
            </a:extLst>
          </p:cNvPr>
          <p:cNvSpPr txBox="1"/>
          <p:nvPr/>
        </p:nvSpPr>
        <p:spPr>
          <a:xfrm>
            <a:off x="6464300" y="1892301"/>
            <a:ext cx="1600199" cy="330200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Unrealized Gain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3A7FFA-2936-C4E6-801D-D1D69207BF62}"/>
              </a:ext>
            </a:extLst>
          </p:cNvPr>
          <p:cNvSpPr txBox="1"/>
          <p:nvPr/>
        </p:nvSpPr>
        <p:spPr>
          <a:xfrm>
            <a:off x="9525000" y="1346201"/>
            <a:ext cx="990600" cy="762000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8891"/>
                </a:solidFill>
                <a:effectLst/>
                <a:uLnTx/>
                <a:uFillTx/>
                <a:latin typeface="Aptos Serif" panose="02020604070405020304" pitchFamily="18" charset="0"/>
                <a:cs typeface="Aptos Serif" panose="02020604070405020304" pitchFamily="18" charset="0"/>
              </a:rPr>
              <a:t>XX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9C7A7D-B895-113B-CDFA-568CEBB32900}"/>
              </a:ext>
            </a:extLst>
          </p:cNvPr>
          <p:cNvSpPr txBox="1"/>
          <p:nvPr/>
        </p:nvSpPr>
        <p:spPr>
          <a:xfrm>
            <a:off x="9525000" y="1892301"/>
            <a:ext cx="1600199" cy="330200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Duration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B62D16C5-CDE1-E2AF-50D9-6C3B637986BB}"/>
              </a:ext>
            </a:extLst>
          </p:cNvPr>
          <p:cNvSpPr txBox="1">
            <a:spLocks/>
          </p:cNvSpPr>
          <p:nvPr/>
        </p:nvSpPr>
        <p:spPr>
          <a:xfrm>
            <a:off x="364671" y="2601686"/>
            <a:ext cx="2962729" cy="368300"/>
          </a:xfrm>
          <a:prstGeom prst="rect">
            <a:avLst/>
          </a:prstGeom>
        </p:spPr>
        <p:txBody>
          <a:bodyPr lIns="9144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i="0" kern="1200" cap="none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>
                <a:solidFill>
                  <a:srgbClr val="005D64"/>
                </a:solidFill>
                <a:ea typeface="Aptos" panose="020B0004020202020204" pitchFamily="34" charset="0"/>
                <a:cs typeface="Aptos Serif" panose="02020604070405020304" pitchFamily="18" charset="0"/>
              </a:rPr>
              <a:t>Company Overview</a:t>
            </a:r>
          </a:p>
        </p:txBody>
      </p:sp>
      <p:sp>
        <p:nvSpPr>
          <p:cNvPr id="30" name="Title 2">
            <a:extLst>
              <a:ext uri="{FF2B5EF4-FFF2-40B4-BE49-F238E27FC236}">
                <a16:creationId xmlns:a16="http://schemas.microsoft.com/office/drawing/2014/main" id="{B47B0BBE-B20B-A830-BF3F-63690B5DFF68}"/>
              </a:ext>
            </a:extLst>
          </p:cNvPr>
          <p:cNvSpPr txBox="1">
            <a:spLocks/>
          </p:cNvSpPr>
          <p:nvPr/>
        </p:nvSpPr>
        <p:spPr>
          <a:xfrm>
            <a:off x="7753350" y="2601686"/>
            <a:ext cx="2962729" cy="368300"/>
          </a:xfrm>
          <a:prstGeom prst="rect">
            <a:avLst/>
          </a:prstGeom>
        </p:spPr>
        <p:txBody>
          <a:bodyPr lIns="9144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i="0" kern="1200" cap="none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>
                <a:solidFill>
                  <a:srgbClr val="005D64"/>
                </a:solidFill>
                <a:ea typeface="Aptos" panose="020B0004020202020204" pitchFamily="34" charset="0"/>
                <a:cs typeface="Aptos Serif" panose="02020604070405020304" pitchFamily="18" charset="0"/>
              </a:rPr>
              <a:t>Timeline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43E98BA-800A-5559-5688-DA61D584D0E6}"/>
              </a:ext>
            </a:extLst>
          </p:cNvPr>
          <p:cNvCxnSpPr>
            <a:cxnSpLocks/>
          </p:cNvCxnSpPr>
          <p:nvPr/>
        </p:nvCxnSpPr>
        <p:spPr>
          <a:xfrm>
            <a:off x="7908868" y="3068955"/>
            <a:ext cx="0" cy="1203439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able 15">
            <a:extLst>
              <a:ext uri="{FF2B5EF4-FFF2-40B4-BE49-F238E27FC236}">
                <a16:creationId xmlns:a16="http://schemas.microsoft.com/office/drawing/2014/main" id="{CB8EDE54-A764-5B56-86AC-40A042216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328785"/>
              </p:ext>
            </p:extLst>
          </p:nvPr>
        </p:nvGraphicFramePr>
        <p:xfrm>
          <a:off x="379409" y="2941689"/>
          <a:ext cx="6726240" cy="22684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6899">
                  <a:extLst>
                    <a:ext uri="{9D8B030D-6E8A-4147-A177-3AD203B41FA5}">
                      <a16:colId xmlns:a16="http://schemas.microsoft.com/office/drawing/2014/main" val="3667859341"/>
                    </a:ext>
                  </a:extLst>
                </a:gridCol>
                <a:gridCol w="4899341">
                  <a:extLst>
                    <a:ext uri="{9D8B030D-6E8A-4147-A177-3AD203B41FA5}">
                      <a16:colId xmlns:a16="http://schemas.microsoft.com/office/drawing/2014/main" val="3359979958"/>
                    </a:ext>
                  </a:extLst>
                </a:gridCol>
              </a:tblGrid>
              <a:tr h="653632">
                <a:tc gridSpan="2"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Lorem ipsum dolor sit amet, </a:t>
                      </a:r>
                      <a:r>
                        <a:rPr lang="en-US" sz="1400" b="1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consectetuer</a:t>
                      </a:r>
                      <a:r>
                        <a:rPr lang="en-US" sz="14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sz="1400" b="1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adipiscing</a:t>
                      </a:r>
                      <a:r>
                        <a:rPr lang="en-US" sz="14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sz="1400" b="1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elit</a:t>
                      </a:r>
                      <a:r>
                        <a:rPr lang="en-US" sz="14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. Maecenas </a:t>
                      </a:r>
                      <a:r>
                        <a:rPr lang="en-US" sz="1400" b="1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porttitor</a:t>
                      </a:r>
                      <a:r>
                        <a:rPr lang="en-US" sz="14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sz="1400" b="1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congue</a:t>
                      </a:r>
                      <a:r>
                        <a:rPr lang="en-US" sz="14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sz="1400" b="1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massa</a:t>
                      </a:r>
                      <a:r>
                        <a:rPr lang="en-US" sz="14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. </a:t>
                      </a:r>
                      <a:r>
                        <a:rPr lang="en-US" sz="1400" b="1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Fusce</a:t>
                      </a:r>
                      <a:r>
                        <a:rPr lang="en-US" sz="14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 </a:t>
                      </a:r>
                      <a:r>
                        <a:rPr lang="en-US" sz="1400" b="1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posuere</a:t>
                      </a:r>
                      <a:r>
                        <a:rPr lang="en-US" sz="1400" b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, magna sed pulvinar.</a:t>
                      </a:r>
                    </a:p>
                  </a:txBody>
                  <a:tcPr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9813756"/>
                  </a:ext>
                </a:extLst>
              </a:tr>
              <a:tr h="34604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Headquarters</a:t>
                      </a:r>
                    </a:p>
                  </a:txBody>
                  <a:tcPr marR="45720" anchor="ctr">
                    <a:lnL w="12700" cmpd="sng">
                      <a:noFill/>
                    </a:lnL>
                    <a:lnR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Los Angeles, CA</a:t>
                      </a:r>
                    </a:p>
                  </a:txBody>
                  <a:tcPr marR="45720" anchor="ctr">
                    <a:lnL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747712"/>
                  </a:ext>
                </a:extLst>
              </a:tr>
              <a:tr h="34604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Prior Investment history</a:t>
                      </a:r>
                    </a:p>
                  </a:txBody>
                  <a:tcPr marR="45720" anchor="ctr">
                    <a:lnL w="12700" cmpd="sng">
                      <a:noFill/>
                    </a:lnL>
                    <a:lnR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Founder led, bootstrapped</a:t>
                      </a:r>
                    </a:p>
                  </a:txBody>
                  <a:tcPr marR="45720" anchor="ctr">
                    <a:lnL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797375"/>
                  </a:ext>
                </a:extLst>
              </a:tr>
              <a:tr h="346040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Initial investment </a:t>
                      </a:r>
                    </a:p>
                  </a:txBody>
                  <a:tcPr marR="45720" anchor="ctr">
                    <a:lnL w="12700" cmpd="sng">
                      <a:noFill/>
                    </a:lnL>
                    <a:lnR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April 2022 </a:t>
                      </a:r>
                    </a:p>
                  </a:txBody>
                  <a:tcPr marR="45720" anchor="ctr">
                    <a:lnL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798094"/>
                  </a:ext>
                </a:extLst>
              </a:tr>
              <a:tr h="576733">
                <a:tc>
                  <a:txBody>
                    <a:bodyPr/>
                    <a:lstStyle/>
                    <a:p>
                      <a:r>
                        <a:rPr lang="en-US" sz="120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j-lt"/>
                        </a:rPr>
                        <a:t>Why we invested</a:t>
                      </a:r>
                    </a:p>
                  </a:txBody>
                  <a:tcPr marR="45720">
                    <a:lnL w="12700" cmpd="sng">
                      <a:noFill/>
                    </a:lnL>
                    <a:lnR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Lorem ipsum dolor sit amet, </a:t>
                      </a:r>
                      <a:r>
                        <a:rPr lang="en-US" sz="1200" b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consectetuer</a:t>
                      </a:r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adipiscing</a:t>
                      </a:r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elit</a:t>
                      </a:r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. Maecenas </a:t>
                      </a:r>
                      <a:r>
                        <a:rPr lang="en-US" sz="1200" b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porttitor</a:t>
                      </a:r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congue</a:t>
                      </a:r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massa</a:t>
                      </a:r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. </a:t>
                      </a:r>
                      <a:r>
                        <a:rPr lang="en-US" sz="1200" b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Fusce</a:t>
                      </a:r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posuere</a:t>
                      </a:r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adipiscing</a:t>
                      </a:r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elit</a:t>
                      </a:r>
                      <a:r>
                        <a:rPr lang="en-US" sz="1200" b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2">
                              <a:lumMod val="10000"/>
                            </a:schemeClr>
                          </a:solidFill>
                          <a:latin typeface="+mn-lt"/>
                        </a:rPr>
                        <a:t>adipiscing</a:t>
                      </a:r>
                      <a:endParaRPr lang="en-US" sz="1200" b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R="45720">
                    <a:lnL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5B91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90978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A55BFBC6-2686-E34D-541F-A75104EA9235}"/>
              </a:ext>
            </a:extLst>
          </p:cNvPr>
          <p:cNvSpPr txBox="1"/>
          <p:nvPr/>
        </p:nvSpPr>
        <p:spPr>
          <a:xfrm>
            <a:off x="412413" y="5395977"/>
            <a:ext cx="2190749" cy="4078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>
                <a:solidFill>
                  <a:srgbClr val="005D64"/>
                </a:solidFill>
                <a:latin typeface="+mj-lt"/>
                <a:ea typeface="Aptos" panose="020B0004020202020204" pitchFamily="34" charset="0"/>
                <a:cs typeface="Aptos Serif" panose="02020604070405020304" pitchFamily="18" charset="0"/>
              </a:rPr>
              <a:t>Partnership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0793F45-1B12-6754-EBCB-1B66E73380D4}"/>
              </a:ext>
            </a:extLst>
          </p:cNvPr>
          <p:cNvSpPr txBox="1"/>
          <p:nvPr/>
        </p:nvSpPr>
        <p:spPr>
          <a:xfrm>
            <a:off x="8720930" y="5473700"/>
            <a:ext cx="2851945" cy="702469"/>
          </a:xfrm>
          <a:prstGeom prst="rect">
            <a:avLst/>
          </a:prstGeom>
          <a:noFill/>
        </p:spPr>
        <p:txBody>
          <a:bodyPr wrap="square" lIns="91440" rIns="91440" rtlCol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Lorem ipsum dolor sit amet,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consectetuer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adipiscing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elit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 Maecenas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porttitor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congue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E8E8E8">
                    <a:lumMod val="10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– Helen Sarah, CEO</a:t>
            </a:r>
          </a:p>
        </p:txBody>
      </p:sp>
      <p:sp>
        <p:nvSpPr>
          <p:cNvPr id="35" name="object 25">
            <a:extLst>
              <a:ext uri="{FF2B5EF4-FFF2-40B4-BE49-F238E27FC236}">
                <a16:creationId xmlns:a16="http://schemas.microsoft.com/office/drawing/2014/main" id="{4D21B50E-8AEB-7880-A0CC-1B24C50A7C65}"/>
              </a:ext>
            </a:extLst>
          </p:cNvPr>
          <p:cNvSpPr txBox="1"/>
          <p:nvPr/>
        </p:nvSpPr>
        <p:spPr>
          <a:xfrm>
            <a:off x="8128000" y="2989840"/>
            <a:ext cx="3556000" cy="418063"/>
          </a:xfrm>
          <a:prstGeom prst="rect">
            <a:avLst/>
          </a:prstGeom>
        </p:spPr>
        <p:txBody>
          <a:bodyPr vert="horz" wrap="square" lIns="0" tIns="5080" rIns="0" bIns="0" rtlCol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July 2019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01F"/>
                </a:solidFill>
                <a:effectLst/>
                <a:uLnTx/>
                <a:uFillTx/>
                <a:cs typeface="Aptos" panose="020B0004020202020204" pitchFamily="34" charset="0"/>
              </a:rPr>
              <a:t>Lorem ipsum dolor sit 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02201F"/>
                </a:solidFill>
                <a:effectLst/>
                <a:uLnTx/>
                <a:uFillTx/>
                <a:cs typeface="Aptos" panose="020B0004020202020204" pitchFamily="34" charset="0"/>
              </a:rPr>
              <a:t>$XXM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01F"/>
                </a:solidFill>
                <a:effectLst/>
                <a:uLnTx/>
                <a:uFillTx/>
                <a:cs typeface="Aptos" panose="020B0004020202020204" pitchFamily="34" charset="0"/>
              </a:rPr>
              <a:t>amet,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01F"/>
                </a:solidFill>
                <a:effectLst/>
                <a:uLnTx/>
                <a:uFillTx/>
                <a:cs typeface="Aptos" panose="020B0004020202020204" pitchFamily="34" charset="0"/>
              </a:rPr>
              <a:t>consectetuer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2201F"/>
              </a:solidFill>
              <a:effectLst/>
              <a:uLnTx/>
              <a:uFillTx/>
              <a:cs typeface="Aptos" panose="020B0004020202020204" pitchFamily="34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1C658AA-B3FF-B35B-D5B1-1270455E2449}"/>
              </a:ext>
            </a:extLst>
          </p:cNvPr>
          <p:cNvSpPr/>
          <p:nvPr/>
        </p:nvSpPr>
        <p:spPr>
          <a:xfrm>
            <a:off x="7850373" y="3040979"/>
            <a:ext cx="116991" cy="116991"/>
          </a:xfrm>
          <a:prstGeom prst="ellipse">
            <a:avLst/>
          </a:prstGeom>
          <a:solidFill>
            <a:srgbClr val="ADD4D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7" name="object 25">
            <a:extLst>
              <a:ext uri="{FF2B5EF4-FFF2-40B4-BE49-F238E27FC236}">
                <a16:creationId xmlns:a16="http://schemas.microsoft.com/office/drawing/2014/main" id="{C02EF36C-313C-103E-493C-8D41762ACE66}"/>
              </a:ext>
            </a:extLst>
          </p:cNvPr>
          <p:cNvSpPr txBox="1"/>
          <p:nvPr/>
        </p:nvSpPr>
        <p:spPr>
          <a:xfrm>
            <a:off x="8128000" y="3581111"/>
            <a:ext cx="3556000" cy="418063"/>
          </a:xfrm>
          <a:prstGeom prst="rect">
            <a:avLst/>
          </a:prstGeom>
        </p:spPr>
        <p:txBody>
          <a:bodyPr vert="horz" wrap="square" lIns="0" tIns="5080" rIns="0" bIns="0" rtlCol="0" anchor="t" anchorCtr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lang="en-US" sz="1400">
                <a:solidFill>
                  <a:srgbClr val="000000"/>
                </a:solidFill>
                <a:latin typeface="Aptos SemiBold" panose="020B0004020202020204" pitchFamily="34" charset="0"/>
              </a:rPr>
              <a:t>August 2022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01F"/>
                </a:solidFill>
                <a:effectLst/>
                <a:uLnTx/>
                <a:uFillTx/>
                <a:cs typeface="Aptos" panose="020B0004020202020204" pitchFamily="34" charset="0"/>
              </a:rPr>
              <a:t>Lorem ipsum dolor sit </a:t>
            </a:r>
            <a:r>
              <a:rPr lang="en-US" sz="1200">
                <a:solidFill>
                  <a:srgbClr val="02201F"/>
                </a:solidFill>
              </a:rPr>
              <a:t>$XXM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01F"/>
                </a:solidFill>
                <a:effectLst/>
                <a:uLnTx/>
                <a:uFillTx/>
                <a:cs typeface="Aptos" panose="020B0004020202020204" pitchFamily="34" charset="0"/>
              </a:rPr>
              <a:t>amet,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01F"/>
                </a:solidFill>
                <a:effectLst/>
                <a:uLnTx/>
                <a:uFillTx/>
                <a:cs typeface="Aptos" panose="020B0004020202020204" pitchFamily="34" charset="0"/>
              </a:rPr>
              <a:t>consectetuer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2201F"/>
              </a:solidFill>
              <a:effectLst/>
              <a:uLnTx/>
              <a:uFillTx/>
              <a:cs typeface="Aptos" panose="020B0004020202020204" pitchFamily="34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66D591E-5F1C-0AB5-AF4D-82310A300B01}"/>
              </a:ext>
            </a:extLst>
          </p:cNvPr>
          <p:cNvSpPr/>
          <p:nvPr/>
        </p:nvSpPr>
        <p:spPr>
          <a:xfrm>
            <a:off x="7850373" y="3644645"/>
            <a:ext cx="116991" cy="116991"/>
          </a:xfrm>
          <a:prstGeom prst="ellipse">
            <a:avLst/>
          </a:prstGeom>
          <a:solidFill>
            <a:srgbClr val="ADD4D3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9" name="object 25">
            <a:extLst>
              <a:ext uri="{FF2B5EF4-FFF2-40B4-BE49-F238E27FC236}">
                <a16:creationId xmlns:a16="http://schemas.microsoft.com/office/drawing/2014/main" id="{F00AF04A-6AA8-3F55-8A55-D6231C3063A9}"/>
              </a:ext>
            </a:extLst>
          </p:cNvPr>
          <p:cNvSpPr txBox="1"/>
          <p:nvPr/>
        </p:nvSpPr>
        <p:spPr>
          <a:xfrm>
            <a:off x="8128000" y="4172382"/>
            <a:ext cx="3556000" cy="418063"/>
          </a:xfrm>
          <a:prstGeom prst="rect">
            <a:avLst/>
          </a:prstGeom>
        </p:spPr>
        <p:txBody>
          <a:bodyPr vert="horz" wrap="square" lIns="0" tIns="5080" rIns="0" bIns="0" rtlCol="0" anchor="t" anchorCtr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lang="en-US" sz="1400">
                <a:solidFill>
                  <a:srgbClr val="000000"/>
                </a:solidFill>
                <a:latin typeface="Aptos SemiBold" panose="020B0004020202020204" pitchFamily="34" charset="0"/>
              </a:rPr>
              <a:t>Currently 2023</a:t>
            </a: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01F"/>
                </a:solidFill>
                <a:effectLst/>
                <a:uLnTx/>
                <a:uFillTx/>
                <a:cs typeface="Aptos" panose="020B0004020202020204" pitchFamily="34" charset="0"/>
              </a:rPr>
              <a:t>Lorem ipsum dolor sit </a:t>
            </a:r>
            <a:r>
              <a:rPr lang="en-US" sz="1200">
                <a:solidFill>
                  <a:srgbClr val="02201F"/>
                </a:solidFill>
              </a:rPr>
              <a:t>$XXM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02201F"/>
                </a:solidFill>
                <a:effectLst/>
                <a:uLnTx/>
                <a:uFillTx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01F"/>
                </a:solidFill>
                <a:effectLst/>
                <a:uLnTx/>
                <a:uFillTx/>
                <a:cs typeface="Aptos" panose="020B0004020202020204" pitchFamily="34" charset="0"/>
              </a:rPr>
              <a:t>amet,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01F"/>
                </a:solidFill>
                <a:effectLst/>
                <a:uLnTx/>
                <a:uFillTx/>
                <a:cs typeface="Aptos" panose="020B0004020202020204" pitchFamily="34" charset="0"/>
              </a:rPr>
              <a:t>consectetuer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2201F"/>
              </a:solidFill>
              <a:effectLst/>
              <a:uLnTx/>
              <a:uFillTx/>
              <a:cs typeface="Aptos" panose="020B0004020202020204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13E8905-F6CA-DE42-8B38-FD1FF26C5FDE}"/>
              </a:ext>
            </a:extLst>
          </p:cNvPr>
          <p:cNvSpPr/>
          <p:nvPr/>
        </p:nvSpPr>
        <p:spPr>
          <a:xfrm>
            <a:off x="7850373" y="4230188"/>
            <a:ext cx="116991" cy="11699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310C046-E1EC-F7C8-9885-5ADDC5961414}"/>
              </a:ext>
            </a:extLst>
          </p:cNvPr>
          <p:cNvSpPr txBox="1"/>
          <p:nvPr/>
        </p:nvSpPr>
        <p:spPr>
          <a:xfrm>
            <a:off x="7797983" y="4789787"/>
            <a:ext cx="1909557" cy="407894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R="0" lvl="0" indent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b="1">
                <a:solidFill>
                  <a:srgbClr val="005D64"/>
                </a:solidFill>
                <a:latin typeface="+mj-lt"/>
                <a:ea typeface="Aptos" panose="020B0004020202020204" pitchFamily="34" charset="0"/>
                <a:cs typeface="Aptos Serif" panose="02020604070405020304" pitchFamily="18" charset="0"/>
              </a:rPr>
              <a:t>Founder Insight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8CAE682F-557A-0B75-D703-78F9305C8E89}"/>
              </a:ext>
            </a:extLst>
          </p:cNvPr>
          <p:cNvSpPr/>
          <p:nvPr/>
        </p:nvSpPr>
        <p:spPr>
          <a:xfrm>
            <a:off x="462547" y="5791493"/>
            <a:ext cx="1029503" cy="421982"/>
          </a:xfrm>
          <a:prstGeom prst="roundRect">
            <a:avLst>
              <a:gd name="adj" fmla="val 6085"/>
            </a:avLst>
          </a:prstGeom>
          <a:noFill/>
          <a:ln w="12700" cap="rnd">
            <a:solidFill>
              <a:srgbClr val="E7E7DE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70A8BE71-B9A4-E8B9-C1AE-D9231B8A83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479" y="5903343"/>
            <a:ext cx="807639" cy="198282"/>
          </a:xfrm>
          <a:prstGeom prst="rect">
            <a:avLst/>
          </a:prstGeom>
        </p:spPr>
      </p:pic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9FABD5A-9081-7E11-A707-4477C122334C}"/>
              </a:ext>
            </a:extLst>
          </p:cNvPr>
          <p:cNvSpPr/>
          <p:nvPr/>
        </p:nvSpPr>
        <p:spPr>
          <a:xfrm>
            <a:off x="1589238" y="5791493"/>
            <a:ext cx="1029503" cy="421982"/>
          </a:xfrm>
          <a:prstGeom prst="roundRect">
            <a:avLst>
              <a:gd name="adj" fmla="val 6085"/>
            </a:avLst>
          </a:prstGeom>
          <a:noFill/>
          <a:ln w="12700" cap="rnd">
            <a:solidFill>
              <a:srgbClr val="E7E7DE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51825828-E278-BB5B-7865-3687B327B9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00170" y="5903343"/>
            <a:ext cx="807639" cy="198282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2A9BAB59-5668-F973-165B-8C472023A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26861" y="5903343"/>
            <a:ext cx="807639" cy="198282"/>
          </a:xfrm>
          <a:prstGeom prst="rect">
            <a:avLst/>
          </a:prstGeom>
        </p:spPr>
      </p:pic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30822A62-A14C-5CAE-5D6F-D64720D140B1}"/>
              </a:ext>
            </a:extLst>
          </p:cNvPr>
          <p:cNvSpPr/>
          <p:nvPr/>
        </p:nvSpPr>
        <p:spPr>
          <a:xfrm>
            <a:off x="3842620" y="5791493"/>
            <a:ext cx="1029503" cy="421982"/>
          </a:xfrm>
          <a:prstGeom prst="roundRect">
            <a:avLst>
              <a:gd name="adj" fmla="val 6085"/>
            </a:avLst>
          </a:prstGeom>
          <a:noFill/>
          <a:ln w="12700" cap="rnd">
            <a:solidFill>
              <a:srgbClr val="E7E7DE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C6F85D15-6234-11C4-FED6-F5447F882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3552" y="5903343"/>
            <a:ext cx="807639" cy="198282"/>
          </a:xfrm>
          <a:prstGeom prst="rect">
            <a:avLst/>
          </a:prstGeom>
        </p:spPr>
      </p:pic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CF92645B-40C2-3F80-BEA2-E84F816A28D0}"/>
              </a:ext>
            </a:extLst>
          </p:cNvPr>
          <p:cNvSpPr/>
          <p:nvPr/>
        </p:nvSpPr>
        <p:spPr>
          <a:xfrm>
            <a:off x="4969311" y="5791493"/>
            <a:ext cx="1029503" cy="421982"/>
          </a:xfrm>
          <a:prstGeom prst="roundRect">
            <a:avLst>
              <a:gd name="adj" fmla="val 6085"/>
            </a:avLst>
          </a:prstGeom>
          <a:noFill/>
          <a:ln w="12700" cap="rnd">
            <a:solidFill>
              <a:srgbClr val="E7E7DE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58" name="Graphic 57">
            <a:extLst>
              <a:ext uri="{FF2B5EF4-FFF2-40B4-BE49-F238E27FC236}">
                <a16:creationId xmlns:a16="http://schemas.microsoft.com/office/drawing/2014/main" id="{3FD62B72-1CB2-E01F-242A-0A12A7BB5E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80243" y="5903343"/>
            <a:ext cx="807639" cy="198282"/>
          </a:xfrm>
          <a:prstGeom prst="rect">
            <a:avLst/>
          </a:prstGeom>
        </p:spPr>
      </p:pic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A76CB995-F2B5-3CBE-490A-1844DB9A0572}"/>
              </a:ext>
            </a:extLst>
          </p:cNvPr>
          <p:cNvSpPr/>
          <p:nvPr/>
        </p:nvSpPr>
        <p:spPr>
          <a:xfrm>
            <a:off x="6096000" y="5791493"/>
            <a:ext cx="1029503" cy="421982"/>
          </a:xfrm>
          <a:prstGeom prst="roundRect">
            <a:avLst>
              <a:gd name="adj" fmla="val 6085"/>
            </a:avLst>
          </a:prstGeom>
          <a:noFill/>
          <a:ln w="12700" cap="rnd">
            <a:solidFill>
              <a:srgbClr val="E7E7DE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60" name="Graphic 59">
            <a:extLst>
              <a:ext uri="{FF2B5EF4-FFF2-40B4-BE49-F238E27FC236}">
                <a16:creationId xmlns:a16="http://schemas.microsoft.com/office/drawing/2014/main" id="{90821E0E-7F6F-E65D-42CF-8203734F0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06932" y="5903343"/>
            <a:ext cx="807639" cy="198282"/>
          </a:xfrm>
          <a:prstGeom prst="rect">
            <a:avLst/>
          </a:prstGeom>
        </p:spPr>
      </p:pic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B3BC854D-A7FF-2E92-5FE9-B03D7144E627}"/>
              </a:ext>
            </a:extLst>
          </p:cNvPr>
          <p:cNvSpPr/>
          <p:nvPr/>
        </p:nvSpPr>
        <p:spPr>
          <a:xfrm>
            <a:off x="2715929" y="5791493"/>
            <a:ext cx="1029503" cy="421982"/>
          </a:xfrm>
          <a:prstGeom prst="roundRect">
            <a:avLst>
              <a:gd name="adj" fmla="val 6085"/>
            </a:avLst>
          </a:prstGeom>
          <a:noFill/>
          <a:ln w="12700" cap="rnd">
            <a:solidFill>
              <a:srgbClr val="E7E7DE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D39989E3-5679-D95E-1D01-6C88586A37E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10088" t="221" r="54027" b="45980"/>
          <a:stretch/>
        </p:blipFill>
        <p:spPr>
          <a:xfrm>
            <a:off x="7803357" y="5235576"/>
            <a:ext cx="879474" cy="879474"/>
          </a:xfrm>
          <a:prstGeom prst="ellipse">
            <a:avLst/>
          </a:prstGeom>
          <a:solidFill>
            <a:srgbClr val="EAF4F4"/>
          </a:solidFill>
          <a:ln>
            <a:noFill/>
          </a:ln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A4A86035-6FCF-1D0E-FBEF-723249D698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9425" y="6493167"/>
            <a:ext cx="908844" cy="2341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8EF22A-C45D-81E8-D662-7F03B895E559}"/>
              </a:ext>
            </a:extLst>
          </p:cNvPr>
          <p:cNvSpPr txBox="1"/>
          <p:nvPr/>
        </p:nvSpPr>
        <p:spPr>
          <a:xfrm>
            <a:off x="8687887" y="5157334"/>
            <a:ext cx="437856" cy="29096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-300" normalizeH="0" baseline="30000" noProof="0">
                <a:ln>
                  <a:noFill/>
                </a:ln>
                <a:solidFill>
                  <a:srgbClr val="008891"/>
                </a:solidFill>
                <a:effectLst/>
                <a:uLnTx/>
                <a:uFillTx/>
                <a:latin typeface="Aptos Serif" panose="02020604070405020304" pitchFamily="18" charset="0"/>
                <a:cs typeface="Aptos Serif" panose="02020604070405020304" pitchFamily="18" charset="0"/>
              </a:rPr>
              <a:t>“</a:t>
            </a:r>
            <a:endParaRPr kumimoji="0" lang="en-US" sz="4000" b="1" i="0" u="none" strike="noStrike" kern="1200" cap="none" spc="-300" normalizeH="0" baseline="0" noProof="0">
              <a:ln>
                <a:noFill/>
              </a:ln>
              <a:solidFill>
                <a:srgbClr val="008891"/>
              </a:solidFill>
              <a:effectLst/>
              <a:uLnTx/>
              <a:uFillTx/>
              <a:latin typeface="Aptos Serif" panose="02020604070405020304" pitchFamily="18" charset="0"/>
              <a:cs typeface="Aptos Serif" panose="0202060407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154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D3CD18-D50C-BFB7-41EA-E19B56D0652C}"/>
              </a:ext>
            </a:extLst>
          </p:cNvPr>
          <p:cNvSpPr txBox="1"/>
          <p:nvPr/>
        </p:nvSpPr>
        <p:spPr>
          <a:xfrm>
            <a:off x="491670" y="2027306"/>
            <a:ext cx="5056971" cy="10524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20" normalizeH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VALUE ADD:</a:t>
            </a:r>
          </a:p>
          <a:p>
            <a:pPr marL="0" marR="0" lvl="0" indent="0" algn="l" defTabSz="91435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20" normalizeH="0" noProof="0">
                <a:ln>
                  <a:noFill/>
                </a:ln>
                <a:solidFill>
                  <a:srgbClr val="F56C0F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Growth &amp; Fundraising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E78D4E3-9DA5-7B4B-0BE8-E3E012169D43}"/>
              </a:ext>
            </a:extLst>
          </p:cNvPr>
          <p:cNvGrpSpPr/>
          <p:nvPr/>
        </p:nvGrpSpPr>
        <p:grpSpPr>
          <a:xfrm>
            <a:off x="616788" y="665098"/>
            <a:ext cx="2220503" cy="965668"/>
            <a:chOff x="663923" y="665098"/>
            <a:chExt cx="2220503" cy="96566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FCF7D0-9061-F9D8-EEFD-EEB1DE298339}"/>
                </a:ext>
              </a:extLst>
            </p:cNvPr>
            <p:cNvSpPr/>
            <p:nvPr/>
          </p:nvSpPr>
          <p:spPr>
            <a:xfrm>
              <a:off x="663923" y="1208692"/>
              <a:ext cx="66488" cy="326016"/>
            </a:xfrm>
            <a:custGeom>
              <a:avLst/>
              <a:gdLst>
                <a:gd name="connsiteX0" fmla="*/ 0 w 66488"/>
                <a:gd name="connsiteY0" fmla="*/ 0 h 326016"/>
                <a:gd name="connsiteX1" fmla="*/ 66489 w 66488"/>
                <a:gd name="connsiteY1" fmla="*/ 0 h 326016"/>
                <a:gd name="connsiteX2" fmla="*/ 66489 w 66488"/>
                <a:gd name="connsiteY2" fmla="*/ 326016 h 326016"/>
                <a:gd name="connsiteX3" fmla="*/ 0 w 66488"/>
                <a:gd name="connsiteY3" fmla="*/ 326016 h 326016"/>
                <a:gd name="connsiteX4" fmla="*/ 0 w 66488"/>
                <a:gd name="connsiteY4" fmla="*/ 0 h 326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488" h="326016">
                  <a:moveTo>
                    <a:pt x="0" y="0"/>
                  </a:moveTo>
                  <a:lnTo>
                    <a:pt x="66489" y="0"/>
                  </a:lnTo>
                  <a:lnTo>
                    <a:pt x="66489" y="326016"/>
                  </a:lnTo>
                  <a:lnTo>
                    <a:pt x="0" y="3260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93D35EB-8B7A-2186-2EEA-63D67988E726}"/>
                </a:ext>
              </a:extLst>
            </p:cNvPr>
            <p:cNvSpPr/>
            <p:nvPr/>
          </p:nvSpPr>
          <p:spPr>
            <a:xfrm>
              <a:off x="768970" y="1304434"/>
              <a:ext cx="236705" cy="236707"/>
            </a:xfrm>
            <a:custGeom>
              <a:avLst/>
              <a:gdLst>
                <a:gd name="connsiteX0" fmla="*/ 5 w 236705"/>
                <a:gd name="connsiteY0" fmla="*/ 118572 h 236707"/>
                <a:gd name="connsiteX1" fmla="*/ 19843 w 236705"/>
                <a:gd name="connsiteY1" fmla="*/ 52760 h 236707"/>
                <a:gd name="connsiteX2" fmla="*/ 72911 w 236705"/>
                <a:gd name="connsiteY2" fmla="*/ 9072 h 236707"/>
                <a:gd name="connsiteX3" fmla="*/ 141308 w 236705"/>
                <a:gd name="connsiteY3" fmla="*/ 2247 h 236707"/>
                <a:gd name="connsiteX4" fmla="*/ 201962 w 236705"/>
                <a:gd name="connsiteY4" fmla="*/ 34587 h 236707"/>
                <a:gd name="connsiteX5" fmla="*/ 234414 w 236705"/>
                <a:gd name="connsiteY5" fmla="*/ 95179 h 236707"/>
                <a:gd name="connsiteX6" fmla="*/ 227718 w 236705"/>
                <a:gd name="connsiteY6" fmla="*/ 163590 h 236707"/>
                <a:gd name="connsiteX7" fmla="*/ 184129 w 236705"/>
                <a:gd name="connsiteY7" fmla="*/ 216738 h 236707"/>
                <a:gd name="connsiteX8" fmla="*/ 118356 w 236705"/>
                <a:gd name="connsiteY8" fmla="*/ 236699 h 236707"/>
                <a:gd name="connsiteX9" fmla="*/ 72907 w 236705"/>
                <a:gd name="connsiteY9" fmla="*/ 228074 h 236707"/>
                <a:gd name="connsiteX10" fmla="*/ 34352 w 236705"/>
                <a:gd name="connsiteY10" fmla="*/ 202511 h 236707"/>
                <a:gd name="connsiteX11" fmla="*/ 8716 w 236705"/>
                <a:gd name="connsiteY11" fmla="*/ 164003 h 236707"/>
                <a:gd name="connsiteX12" fmla="*/ 5 w 236705"/>
                <a:gd name="connsiteY12" fmla="*/ 118572 h 236707"/>
                <a:gd name="connsiteX13" fmla="*/ 169772 w 236705"/>
                <a:gd name="connsiteY13" fmla="*/ 118572 h 236707"/>
                <a:gd name="connsiteX14" fmla="*/ 160469 w 236705"/>
                <a:gd name="connsiteY14" fmla="*/ 90377 h 236707"/>
                <a:gd name="connsiteX15" fmla="*/ 137128 w 236705"/>
                <a:gd name="connsiteY15" fmla="*/ 72026 h 236707"/>
                <a:gd name="connsiteX16" fmla="*/ 107534 w 236705"/>
                <a:gd name="connsiteY16" fmla="*/ 69639 h 236707"/>
                <a:gd name="connsiteX17" fmla="*/ 81553 w 236705"/>
                <a:gd name="connsiteY17" fmla="*/ 84010 h 236707"/>
                <a:gd name="connsiteX18" fmla="*/ 67850 w 236705"/>
                <a:gd name="connsiteY18" fmla="*/ 110350 h 236707"/>
                <a:gd name="connsiteX19" fmla="*/ 70991 w 236705"/>
                <a:gd name="connsiteY19" fmla="*/ 139873 h 236707"/>
                <a:gd name="connsiteX20" fmla="*/ 89932 w 236705"/>
                <a:gd name="connsiteY20" fmla="*/ 162738 h 236707"/>
                <a:gd name="connsiteX21" fmla="*/ 118356 w 236705"/>
                <a:gd name="connsiteY21" fmla="*/ 171319 h 236707"/>
                <a:gd name="connsiteX22" fmla="*/ 138571 w 236705"/>
                <a:gd name="connsiteY22" fmla="*/ 167671 h 236707"/>
                <a:gd name="connsiteX23" fmla="*/ 155625 w 236705"/>
                <a:gd name="connsiteY23" fmla="*/ 156213 h 236707"/>
                <a:gd name="connsiteX24" fmla="*/ 166641 w 236705"/>
                <a:gd name="connsiteY24" fmla="*/ 138876 h 236707"/>
                <a:gd name="connsiteX25" fmla="*/ 169772 w 236705"/>
                <a:gd name="connsiteY25" fmla="*/ 118572 h 236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6705" h="236707">
                  <a:moveTo>
                    <a:pt x="5" y="118572"/>
                  </a:moveTo>
                  <a:cubicBezTo>
                    <a:pt x="-39" y="95156"/>
                    <a:pt x="6865" y="72251"/>
                    <a:pt x="19843" y="52760"/>
                  </a:cubicBezTo>
                  <a:cubicBezTo>
                    <a:pt x="32821" y="33268"/>
                    <a:pt x="51289" y="18064"/>
                    <a:pt x="72911" y="9072"/>
                  </a:cubicBezTo>
                  <a:cubicBezTo>
                    <a:pt x="94532" y="81"/>
                    <a:pt x="118335" y="-2294"/>
                    <a:pt x="141308" y="2247"/>
                  </a:cubicBezTo>
                  <a:cubicBezTo>
                    <a:pt x="164280" y="6789"/>
                    <a:pt x="185389" y="18043"/>
                    <a:pt x="201962" y="34587"/>
                  </a:cubicBezTo>
                  <a:cubicBezTo>
                    <a:pt x="218536" y="51128"/>
                    <a:pt x="229830" y="72216"/>
                    <a:pt x="234414" y="95179"/>
                  </a:cubicBezTo>
                  <a:cubicBezTo>
                    <a:pt x="239000" y="118143"/>
                    <a:pt x="236669" y="141951"/>
                    <a:pt x="227718" y="163590"/>
                  </a:cubicBezTo>
                  <a:cubicBezTo>
                    <a:pt x="218766" y="185227"/>
                    <a:pt x="203597" y="203724"/>
                    <a:pt x="184129" y="216738"/>
                  </a:cubicBezTo>
                  <a:cubicBezTo>
                    <a:pt x="164663" y="229755"/>
                    <a:pt x="141773" y="236699"/>
                    <a:pt x="118356" y="236699"/>
                  </a:cubicBezTo>
                  <a:cubicBezTo>
                    <a:pt x="102782" y="236878"/>
                    <a:pt x="87331" y="233946"/>
                    <a:pt x="72907" y="228074"/>
                  </a:cubicBezTo>
                  <a:cubicBezTo>
                    <a:pt x="58482" y="222204"/>
                    <a:pt x="45374" y="213513"/>
                    <a:pt x="34352" y="202511"/>
                  </a:cubicBezTo>
                  <a:cubicBezTo>
                    <a:pt x="23329" y="191510"/>
                    <a:pt x="14614" y="178418"/>
                    <a:pt x="8716" y="164003"/>
                  </a:cubicBezTo>
                  <a:cubicBezTo>
                    <a:pt x="2818" y="149590"/>
                    <a:pt x="-143" y="134144"/>
                    <a:pt x="5" y="118572"/>
                  </a:cubicBezTo>
                  <a:close/>
                  <a:moveTo>
                    <a:pt x="169772" y="118572"/>
                  </a:moveTo>
                  <a:cubicBezTo>
                    <a:pt x="169512" y="108463"/>
                    <a:pt x="166275" y="98655"/>
                    <a:pt x="160469" y="90377"/>
                  </a:cubicBezTo>
                  <a:cubicBezTo>
                    <a:pt x="154662" y="82097"/>
                    <a:pt x="146544" y="75716"/>
                    <a:pt x="137128" y="72026"/>
                  </a:cubicBezTo>
                  <a:cubicBezTo>
                    <a:pt x="127712" y="68337"/>
                    <a:pt x="117418" y="67508"/>
                    <a:pt x="107534" y="69639"/>
                  </a:cubicBezTo>
                  <a:cubicBezTo>
                    <a:pt x="97649" y="71770"/>
                    <a:pt x="88613" y="76769"/>
                    <a:pt x="81553" y="84010"/>
                  </a:cubicBezTo>
                  <a:cubicBezTo>
                    <a:pt x="74495" y="91250"/>
                    <a:pt x="69729" y="100413"/>
                    <a:pt x="67850" y="110350"/>
                  </a:cubicBezTo>
                  <a:cubicBezTo>
                    <a:pt x="65971" y="120285"/>
                    <a:pt x="67064" y="130556"/>
                    <a:pt x="70991" y="139873"/>
                  </a:cubicBezTo>
                  <a:cubicBezTo>
                    <a:pt x="74920" y="149191"/>
                    <a:pt x="81508" y="157145"/>
                    <a:pt x="89932" y="162738"/>
                  </a:cubicBezTo>
                  <a:cubicBezTo>
                    <a:pt x="98358" y="168331"/>
                    <a:pt x="108243" y="171316"/>
                    <a:pt x="118356" y="171319"/>
                  </a:cubicBezTo>
                  <a:cubicBezTo>
                    <a:pt x="125273" y="171514"/>
                    <a:pt x="132157" y="170272"/>
                    <a:pt x="138571" y="167671"/>
                  </a:cubicBezTo>
                  <a:cubicBezTo>
                    <a:pt x="144986" y="165071"/>
                    <a:pt x="150792" y="161170"/>
                    <a:pt x="155625" y="156213"/>
                  </a:cubicBezTo>
                  <a:cubicBezTo>
                    <a:pt x="160455" y="151257"/>
                    <a:pt x="164208" y="145354"/>
                    <a:pt x="166641" y="138876"/>
                  </a:cubicBezTo>
                  <a:cubicBezTo>
                    <a:pt x="169078" y="132396"/>
                    <a:pt x="170143" y="125484"/>
                    <a:pt x="169772" y="11857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8CF521A-2659-DABE-AC64-5D20B9D91A4F}"/>
                </a:ext>
              </a:extLst>
            </p:cNvPr>
            <p:cNvSpPr/>
            <p:nvPr/>
          </p:nvSpPr>
          <p:spPr>
            <a:xfrm>
              <a:off x="1028945" y="1305017"/>
              <a:ext cx="244014" cy="325749"/>
            </a:xfrm>
            <a:custGeom>
              <a:avLst/>
              <a:gdLst>
                <a:gd name="connsiteX0" fmla="*/ 244014 w 244014"/>
                <a:gd name="connsiteY0" fmla="*/ 6289 h 325749"/>
                <a:gd name="connsiteX1" fmla="*/ 244014 w 244014"/>
                <a:gd name="connsiteY1" fmla="*/ 218608 h 325749"/>
                <a:gd name="connsiteX2" fmla="*/ 125887 w 244014"/>
                <a:gd name="connsiteY2" fmla="*/ 325435 h 325749"/>
                <a:gd name="connsiteX3" fmla="*/ 65442 w 244014"/>
                <a:gd name="connsiteY3" fmla="*/ 313226 h 325749"/>
                <a:gd name="connsiteX4" fmla="*/ 20170 w 244014"/>
                <a:gd name="connsiteY4" fmla="*/ 271357 h 325749"/>
                <a:gd name="connsiteX5" fmla="*/ 77350 w 244014"/>
                <a:gd name="connsiteY5" fmla="*/ 238335 h 325749"/>
                <a:gd name="connsiteX6" fmla="*/ 97957 w 244014"/>
                <a:gd name="connsiteY6" fmla="*/ 260071 h 325749"/>
                <a:gd name="connsiteX7" fmla="*/ 127217 w 244014"/>
                <a:gd name="connsiteY7" fmla="*/ 266480 h 325749"/>
                <a:gd name="connsiteX8" fmla="*/ 147275 w 244014"/>
                <a:gd name="connsiteY8" fmla="*/ 265204 h 325749"/>
                <a:gd name="connsiteX9" fmla="*/ 164709 w 244014"/>
                <a:gd name="connsiteY9" fmla="*/ 255201 h 325749"/>
                <a:gd name="connsiteX10" fmla="*/ 175930 w 244014"/>
                <a:gd name="connsiteY10" fmla="*/ 238525 h 325749"/>
                <a:gd name="connsiteX11" fmla="*/ 178633 w 244014"/>
                <a:gd name="connsiteY11" fmla="*/ 218608 h 325749"/>
                <a:gd name="connsiteX12" fmla="*/ 178633 w 244014"/>
                <a:gd name="connsiteY12" fmla="*/ 197997 h 325749"/>
                <a:gd name="connsiteX13" fmla="*/ 149523 w 244014"/>
                <a:gd name="connsiteY13" fmla="*/ 220298 h 325749"/>
                <a:gd name="connsiteX14" fmla="*/ 113476 w 244014"/>
                <a:gd name="connsiteY14" fmla="*/ 227032 h 325749"/>
                <a:gd name="connsiteX15" fmla="*/ 33236 w 244014"/>
                <a:gd name="connsiteY15" fmla="*/ 193796 h 325749"/>
                <a:gd name="connsiteX16" fmla="*/ 0 w 244014"/>
                <a:gd name="connsiteY16" fmla="*/ 113556 h 325749"/>
                <a:gd name="connsiteX17" fmla="*/ 33236 w 244014"/>
                <a:gd name="connsiteY17" fmla="*/ 33319 h 325749"/>
                <a:gd name="connsiteX18" fmla="*/ 113476 w 244014"/>
                <a:gd name="connsiteY18" fmla="*/ 83 h 325749"/>
                <a:gd name="connsiteX19" fmla="*/ 149491 w 244014"/>
                <a:gd name="connsiteY19" fmla="*/ 6887 h 325749"/>
                <a:gd name="connsiteX20" fmla="*/ 178633 w 244014"/>
                <a:gd name="connsiteY20" fmla="*/ 29116 h 325749"/>
                <a:gd name="connsiteX21" fmla="*/ 178633 w 244014"/>
                <a:gd name="connsiteY21" fmla="*/ 6953 h 325749"/>
                <a:gd name="connsiteX22" fmla="*/ 244014 w 244014"/>
                <a:gd name="connsiteY22" fmla="*/ 6289 h 325749"/>
                <a:gd name="connsiteX23" fmla="*/ 178633 w 244014"/>
                <a:gd name="connsiteY23" fmla="*/ 113556 h 325749"/>
                <a:gd name="connsiteX24" fmla="*/ 170618 w 244014"/>
                <a:gd name="connsiteY24" fmla="*/ 82933 h 325749"/>
                <a:gd name="connsiteX25" fmla="*/ 146834 w 244014"/>
                <a:gd name="connsiteY25" fmla="*/ 62044 h 325749"/>
                <a:gd name="connsiteX26" fmla="*/ 115431 w 244014"/>
                <a:gd name="connsiteY26" fmla="*/ 58047 h 325749"/>
                <a:gd name="connsiteX27" fmla="*/ 87173 w 244014"/>
                <a:gd name="connsiteY27" fmla="*/ 72310 h 325749"/>
                <a:gd name="connsiteX28" fmla="*/ 71739 w 244014"/>
                <a:gd name="connsiteY28" fmla="*/ 99948 h 325749"/>
                <a:gd name="connsiteX29" fmla="*/ 74419 w 244014"/>
                <a:gd name="connsiteY29" fmla="*/ 131490 h 325749"/>
                <a:gd name="connsiteX30" fmla="*/ 94296 w 244014"/>
                <a:gd name="connsiteY30" fmla="*/ 156126 h 325749"/>
                <a:gd name="connsiteX31" fmla="*/ 124556 w 244014"/>
                <a:gd name="connsiteY31" fmla="*/ 165418 h 325749"/>
                <a:gd name="connsiteX32" fmla="*/ 145303 w 244014"/>
                <a:gd name="connsiteY32" fmla="*/ 162534 h 325749"/>
                <a:gd name="connsiteX33" fmla="*/ 163101 w 244014"/>
                <a:gd name="connsiteY33" fmla="*/ 151484 h 325749"/>
                <a:gd name="connsiteX34" fmla="*/ 174885 w 244014"/>
                <a:gd name="connsiteY34" fmla="*/ 134165 h 325749"/>
                <a:gd name="connsiteX35" fmla="*/ 178633 w 244014"/>
                <a:gd name="connsiteY35" fmla="*/ 113556 h 32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44014" h="325749">
                  <a:moveTo>
                    <a:pt x="244014" y="6289"/>
                  </a:moveTo>
                  <a:lnTo>
                    <a:pt x="244014" y="218608"/>
                  </a:lnTo>
                  <a:cubicBezTo>
                    <a:pt x="244014" y="293741"/>
                    <a:pt x="185282" y="325435"/>
                    <a:pt x="125887" y="325435"/>
                  </a:cubicBezTo>
                  <a:cubicBezTo>
                    <a:pt x="105001" y="326989"/>
                    <a:pt x="84089" y="322764"/>
                    <a:pt x="65442" y="313226"/>
                  </a:cubicBezTo>
                  <a:cubicBezTo>
                    <a:pt x="46795" y="303688"/>
                    <a:pt x="31133" y="289202"/>
                    <a:pt x="20170" y="271357"/>
                  </a:cubicBezTo>
                  <a:lnTo>
                    <a:pt x="77350" y="238335"/>
                  </a:lnTo>
                  <a:cubicBezTo>
                    <a:pt x="81887" y="247479"/>
                    <a:pt x="89067" y="255053"/>
                    <a:pt x="97957" y="260071"/>
                  </a:cubicBezTo>
                  <a:cubicBezTo>
                    <a:pt x="106848" y="265089"/>
                    <a:pt x="117041" y="267323"/>
                    <a:pt x="127217" y="266480"/>
                  </a:cubicBezTo>
                  <a:cubicBezTo>
                    <a:pt x="133911" y="267598"/>
                    <a:pt x="140774" y="267161"/>
                    <a:pt x="147275" y="265204"/>
                  </a:cubicBezTo>
                  <a:cubicBezTo>
                    <a:pt x="153776" y="263249"/>
                    <a:pt x="159740" y="259827"/>
                    <a:pt x="164709" y="255201"/>
                  </a:cubicBezTo>
                  <a:cubicBezTo>
                    <a:pt x="169675" y="250575"/>
                    <a:pt x="173515" y="244869"/>
                    <a:pt x="175930" y="238525"/>
                  </a:cubicBezTo>
                  <a:cubicBezTo>
                    <a:pt x="178345" y="232181"/>
                    <a:pt x="179269" y="225368"/>
                    <a:pt x="178633" y="218608"/>
                  </a:cubicBezTo>
                  <a:lnTo>
                    <a:pt x="178633" y="197997"/>
                  </a:lnTo>
                  <a:cubicBezTo>
                    <a:pt x="170818" y="207615"/>
                    <a:pt x="160843" y="215255"/>
                    <a:pt x="149523" y="220298"/>
                  </a:cubicBezTo>
                  <a:cubicBezTo>
                    <a:pt x="138204" y="225342"/>
                    <a:pt x="125854" y="227649"/>
                    <a:pt x="113476" y="227032"/>
                  </a:cubicBezTo>
                  <a:cubicBezTo>
                    <a:pt x="83380" y="227032"/>
                    <a:pt x="54519" y="215076"/>
                    <a:pt x="33236" y="193796"/>
                  </a:cubicBezTo>
                  <a:cubicBezTo>
                    <a:pt x="11956" y="172516"/>
                    <a:pt x="0" y="143652"/>
                    <a:pt x="0" y="113556"/>
                  </a:cubicBezTo>
                  <a:cubicBezTo>
                    <a:pt x="0" y="83461"/>
                    <a:pt x="11956" y="54599"/>
                    <a:pt x="33236" y="33319"/>
                  </a:cubicBezTo>
                  <a:cubicBezTo>
                    <a:pt x="54519" y="12039"/>
                    <a:pt x="83380" y="83"/>
                    <a:pt x="113476" y="83"/>
                  </a:cubicBezTo>
                  <a:cubicBezTo>
                    <a:pt x="125847" y="-483"/>
                    <a:pt x="138178" y="1848"/>
                    <a:pt x="149491" y="6887"/>
                  </a:cubicBezTo>
                  <a:cubicBezTo>
                    <a:pt x="160803" y="11928"/>
                    <a:pt x="170783" y="19540"/>
                    <a:pt x="178633" y="29116"/>
                  </a:cubicBezTo>
                  <a:lnTo>
                    <a:pt x="178633" y="6953"/>
                  </a:lnTo>
                  <a:lnTo>
                    <a:pt x="244014" y="6289"/>
                  </a:lnTo>
                  <a:close/>
                  <a:moveTo>
                    <a:pt x="178633" y="113556"/>
                  </a:moveTo>
                  <a:cubicBezTo>
                    <a:pt x="179077" y="102779"/>
                    <a:pt x="176284" y="92114"/>
                    <a:pt x="170618" y="82933"/>
                  </a:cubicBezTo>
                  <a:cubicBezTo>
                    <a:pt x="164950" y="73753"/>
                    <a:pt x="156668" y="66478"/>
                    <a:pt x="146834" y="62044"/>
                  </a:cubicBezTo>
                  <a:cubicBezTo>
                    <a:pt x="137000" y="57608"/>
                    <a:pt x="126063" y="56216"/>
                    <a:pt x="115431" y="58047"/>
                  </a:cubicBezTo>
                  <a:cubicBezTo>
                    <a:pt x="104799" y="59875"/>
                    <a:pt x="94958" y="64844"/>
                    <a:pt x="87173" y="72310"/>
                  </a:cubicBezTo>
                  <a:cubicBezTo>
                    <a:pt x="79385" y="79778"/>
                    <a:pt x="74011" y="89403"/>
                    <a:pt x="71739" y="99948"/>
                  </a:cubicBezTo>
                  <a:cubicBezTo>
                    <a:pt x="69464" y="110493"/>
                    <a:pt x="70399" y="121480"/>
                    <a:pt x="74419" y="131490"/>
                  </a:cubicBezTo>
                  <a:cubicBezTo>
                    <a:pt x="78439" y="141502"/>
                    <a:pt x="85361" y="150080"/>
                    <a:pt x="94296" y="156126"/>
                  </a:cubicBezTo>
                  <a:cubicBezTo>
                    <a:pt x="103231" y="162175"/>
                    <a:pt x="113769" y="165409"/>
                    <a:pt x="124556" y="165418"/>
                  </a:cubicBezTo>
                  <a:cubicBezTo>
                    <a:pt x="131599" y="165916"/>
                    <a:pt x="138666" y="164935"/>
                    <a:pt x="145303" y="162534"/>
                  </a:cubicBezTo>
                  <a:cubicBezTo>
                    <a:pt x="151943" y="160133"/>
                    <a:pt x="158005" y="156370"/>
                    <a:pt x="163101" y="151484"/>
                  </a:cubicBezTo>
                  <a:cubicBezTo>
                    <a:pt x="168194" y="146597"/>
                    <a:pt x="172210" y="140697"/>
                    <a:pt x="174885" y="134165"/>
                  </a:cubicBezTo>
                  <a:cubicBezTo>
                    <a:pt x="177561" y="127634"/>
                    <a:pt x="178838" y="120614"/>
                    <a:pt x="178633" y="11355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E0ECDF8-8F73-289B-CC75-0BB172B39E77}"/>
                </a:ext>
              </a:extLst>
            </p:cNvPr>
            <p:cNvSpPr/>
            <p:nvPr/>
          </p:nvSpPr>
          <p:spPr>
            <a:xfrm>
              <a:off x="1311296" y="1304434"/>
              <a:ext cx="236705" cy="236707"/>
            </a:xfrm>
            <a:custGeom>
              <a:avLst/>
              <a:gdLst>
                <a:gd name="connsiteX0" fmla="*/ 5 w 236705"/>
                <a:gd name="connsiteY0" fmla="*/ 118572 h 236707"/>
                <a:gd name="connsiteX1" fmla="*/ 19842 w 236705"/>
                <a:gd name="connsiteY1" fmla="*/ 52760 h 236707"/>
                <a:gd name="connsiteX2" fmla="*/ 72911 w 236705"/>
                <a:gd name="connsiteY2" fmla="*/ 9072 h 236707"/>
                <a:gd name="connsiteX3" fmla="*/ 141307 w 236705"/>
                <a:gd name="connsiteY3" fmla="*/ 2247 h 236707"/>
                <a:gd name="connsiteX4" fmla="*/ 201963 w 236705"/>
                <a:gd name="connsiteY4" fmla="*/ 34587 h 236707"/>
                <a:gd name="connsiteX5" fmla="*/ 234415 w 236705"/>
                <a:gd name="connsiteY5" fmla="*/ 95179 h 236707"/>
                <a:gd name="connsiteX6" fmla="*/ 227717 w 236705"/>
                <a:gd name="connsiteY6" fmla="*/ 163590 h 236707"/>
                <a:gd name="connsiteX7" fmla="*/ 184131 w 236705"/>
                <a:gd name="connsiteY7" fmla="*/ 216738 h 236707"/>
                <a:gd name="connsiteX8" fmla="*/ 118356 w 236705"/>
                <a:gd name="connsiteY8" fmla="*/ 236699 h 236707"/>
                <a:gd name="connsiteX9" fmla="*/ 72906 w 236705"/>
                <a:gd name="connsiteY9" fmla="*/ 228074 h 236707"/>
                <a:gd name="connsiteX10" fmla="*/ 34352 w 236705"/>
                <a:gd name="connsiteY10" fmla="*/ 202511 h 236707"/>
                <a:gd name="connsiteX11" fmla="*/ 8715 w 236705"/>
                <a:gd name="connsiteY11" fmla="*/ 164003 h 236707"/>
                <a:gd name="connsiteX12" fmla="*/ 5 w 236705"/>
                <a:gd name="connsiteY12" fmla="*/ 118572 h 236707"/>
                <a:gd name="connsiteX13" fmla="*/ 169774 w 236705"/>
                <a:gd name="connsiteY13" fmla="*/ 118572 h 236707"/>
                <a:gd name="connsiteX14" fmla="*/ 160468 w 236705"/>
                <a:gd name="connsiteY14" fmla="*/ 90377 h 236707"/>
                <a:gd name="connsiteX15" fmla="*/ 137127 w 236705"/>
                <a:gd name="connsiteY15" fmla="*/ 72026 h 236707"/>
                <a:gd name="connsiteX16" fmla="*/ 107534 w 236705"/>
                <a:gd name="connsiteY16" fmla="*/ 69639 h 236707"/>
                <a:gd name="connsiteX17" fmla="*/ 81552 w 236705"/>
                <a:gd name="connsiteY17" fmla="*/ 84010 h 236707"/>
                <a:gd name="connsiteX18" fmla="*/ 67848 w 236705"/>
                <a:gd name="connsiteY18" fmla="*/ 110350 h 236707"/>
                <a:gd name="connsiteX19" fmla="*/ 70991 w 236705"/>
                <a:gd name="connsiteY19" fmla="*/ 139873 h 236707"/>
                <a:gd name="connsiteX20" fmla="*/ 89931 w 236705"/>
                <a:gd name="connsiteY20" fmla="*/ 162738 h 236707"/>
                <a:gd name="connsiteX21" fmla="*/ 118356 w 236705"/>
                <a:gd name="connsiteY21" fmla="*/ 171319 h 236707"/>
                <a:gd name="connsiteX22" fmla="*/ 138434 w 236705"/>
                <a:gd name="connsiteY22" fmla="*/ 167535 h 236707"/>
                <a:gd name="connsiteX23" fmla="*/ 155331 w 236705"/>
                <a:gd name="connsiteY23" fmla="*/ 156047 h 236707"/>
                <a:gd name="connsiteX24" fmla="*/ 166235 w 236705"/>
                <a:gd name="connsiteY24" fmla="*/ 138768 h 236707"/>
                <a:gd name="connsiteX25" fmla="*/ 169331 w 236705"/>
                <a:gd name="connsiteY25" fmla="*/ 118572 h 236707"/>
                <a:gd name="connsiteX26" fmla="*/ 169774 w 236705"/>
                <a:gd name="connsiteY26" fmla="*/ 118572 h 236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6705" h="236707">
                  <a:moveTo>
                    <a:pt x="5" y="118572"/>
                  </a:moveTo>
                  <a:cubicBezTo>
                    <a:pt x="-39" y="95156"/>
                    <a:pt x="6866" y="72251"/>
                    <a:pt x="19842" y="52760"/>
                  </a:cubicBezTo>
                  <a:cubicBezTo>
                    <a:pt x="32821" y="33268"/>
                    <a:pt x="51290" y="18064"/>
                    <a:pt x="72911" y="9072"/>
                  </a:cubicBezTo>
                  <a:cubicBezTo>
                    <a:pt x="94531" y="81"/>
                    <a:pt x="118335" y="-2294"/>
                    <a:pt x="141307" y="2247"/>
                  </a:cubicBezTo>
                  <a:cubicBezTo>
                    <a:pt x="164280" y="6789"/>
                    <a:pt x="185389" y="18043"/>
                    <a:pt x="201963" y="34587"/>
                  </a:cubicBezTo>
                  <a:cubicBezTo>
                    <a:pt x="218536" y="51128"/>
                    <a:pt x="229829" y="72216"/>
                    <a:pt x="234415" y="95179"/>
                  </a:cubicBezTo>
                  <a:cubicBezTo>
                    <a:pt x="238999" y="118143"/>
                    <a:pt x="236669" y="141951"/>
                    <a:pt x="227717" y="163590"/>
                  </a:cubicBezTo>
                  <a:cubicBezTo>
                    <a:pt x="218766" y="185227"/>
                    <a:pt x="203597" y="203724"/>
                    <a:pt x="184131" y="216738"/>
                  </a:cubicBezTo>
                  <a:cubicBezTo>
                    <a:pt x="164662" y="229755"/>
                    <a:pt x="141772" y="236699"/>
                    <a:pt x="118356" y="236699"/>
                  </a:cubicBezTo>
                  <a:cubicBezTo>
                    <a:pt x="102783" y="236878"/>
                    <a:pt x="87331" y="233946"/>
                    <a:pt x="72906" y="228074"/>
                  </a:cubicBezTo>
                  <a:cubicBezTo>
                    <a:pt x="58481" y="222204"/>
                    <a:pt x="45373" y="213513"/>
                    <a:pt x="34352" y="202511"/>
                  </a:cubicBezTo>
                  <a:cubicBezTo>
                    <a:pt x="23330" y="191510"/>
                    <a:pt x="14613" y="178418"/>
                    <a:pt x="8715" y="164003"/>
                  </a:cubicBezTo>
                  <a:cubicBezTo>
                    <a:pt x="2817" y="149590"/>
                    <a:pt x="-145" y="134144"/>
                    <a:pt x="5" y="118572"/>
                  </a:cubicBezTo>
                  <a:close/>
                  <a:moveTo>
                    <a:pt x="169774" y="118572"/>
                  </a:moveTo>
                  <a:cubicBezTo>
                    <a:pt x="169511" y="108463"/>
                    <a:pt x="166275" y="98655"/>
                    <a:pt x="160468" y="90377"/>
                  </a:cubicBezTo>
                  <a:cubicBezTo>
                    <a:pt x="154662" y="82097"/>
                    <a:pt x="146543" y="75716"/>
                    <a:pt x="137127" y="72026"/>
                  </a:cubicBezTo>
                  <a:cubicBezTo>
                    <a:pt x="127713" y="68337"/>
                    <a:pt x="117419" y="67508"/>
                    <a:pt x="107534" y="69639"/>
                  </a:cubicBezTo>
                  <a:cubicBezTo>
                    <a:pt x="97648" y="71770"/>
                    <a:pt x="88612" y="76769"/>
                    <a:pt x="81552" y="84010"/>
                  </a:cubicBezTo>
                  <a:cubicBezTo>
                    <a:pt x="74495" y="91250"/>
                    <a:pt x="69728" y="100413"/>
                    <a:pt x="67848" y="110350"/>
                  </a:cubicBezTo>
                  <a:cubicBezTo>
                    <a:pt x="65971" y="120285"/>
                    <a:pt x="67064" y="130556"/>
                    <a:pt x="70991" y="139873"/>
                  </a:cubicBezTo>
                  <a:cubicBezTo>
                    <a:pt x="74920" y="149191"/>
                    <a:pt x="81508" y="157145"/>
                    <a:pt x="89931" y="162738"/>
                  </a:cubicBezTo>
                  <a:cubicBezTo>
                    <a:pt x="98357" y="168331"/>
                    <a:pt x="108243" y="171316"/>
                    <a:pt x="118356" y="171319"/>
                  </a:cubicBezTo>
                  <a:cubicBezTo>
                    <a:pt x="125237" y="171450"/>
                    <a:pt x="132072" y="170164"/>
                    <a:pt x="138434" y="167535"/>
                  </a:cubicBezTo>
                  <a:cubicBezTo>
                    <a:pt x="144795" y="164907"/>
                    <a:pt x="150547" y="160997"/>
                    <a:pt x="155331" y="156047"/>
                  </a:cubicBezTo>
                  <a:cubicBezTo>
                    <a:pt x="160114" y="151099"/>
                    <a:pt x="163824" y="145215"/>
                    <a:pt x="166235" y="138768"/>
                  </a:cubicBezTo>
                  <a:cubicBezTo>
                    <a:pt x="168643" y="132321"/>
                    <a:pt x="169697" y="125444"/>
                    <a:pt x="169331" y="118572"/>
                  </a:cubicBezTo>
                  <a:lnTo>
                    <a:pt x="169774" y="118572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8A26A4D-1B6D-BA0E-1731-18F818C5E7F9}"/>
                </a:ext>
              </a:extLst>
            </p:cNvPr>
            <p:cNvSpPr/>
            <p:nvPr/>
          </p:nvSpPr>
          <p:spPr>
            <a:xfrm>
              <a:off x="1578809" y="1211130"/>
              <a:ext cx="80673" cy="323578"/>
            </a:xfrm>
            <a:custGeom>
              <a:avLst/>
              <a:gdLst>
                <a:gd name="connsiteX0" fmla="*/ 0 w 80673"/>
                <a:gd name="connsiteY0" fmla="*/ 40336 h 323578"/>
                <a:gd name="connsiteX1" fmla="*/ 6797 w 80673"/>
                <a:gd name="connsiteY1" fmla="*/ 17927 h 323578"/>
                <a:gd name="connsiteX2" fmla="*/ 24899 w 80673"/>
                <a:gd name="connsiteY2" fmla="*/ 3070 h 323578"/>
                <a:gd name="connsiteX3" fmla="*/ 48205 w 80673"/>
                <a:gd name="connsiteY3" fmla="*/ 775 h 323578"/>
                <a:gd name="connsiteX4" fmla="*/ 68859 w 80673"/>
                <a:gd name="connsiteY4" fmla="*/ 11813 h 323578"/>
                <a:gd name="connsiteX5" fmla="*/ 79897 w 80673"/>
                <a:gd name="connsiteY5" fmla="*/ 32467 h 323578"/>
                <a:gd name="connsiteX6" fmla="*/ 77604 w 80673"/>
                <a:gd name="connsiteY6" fmla="*/ 55773 h 323578"/>
                <a:gd name="connsiteX7" fmla="*/ 62747 w 80673"/>
                <a:gd name="connsiteY7" fmla="*/ 73875 h 323578"/>
                <a:gd name="connsiteX8" fmla="*/ 40336 w 80673"/>
                <a:gd name="connsiteY8" fmla="*/ 80672 h 323578"/>
                <a:gd name="connsiteX9" fmla="*/ 11878 w 80673"/>
                <a:gd name="connsiteY9" fmla="*/ 68794 h 323578"/>
                <a:gd name="connsiteX10" fmla="*/ 0 w 80673"/>
                <a:gd name="connsiteY10" fmla="*/ 40336 h 323578"/>
                <a:gd name="connsiteX11" fmla="*/ 6870 w 80673"/>
                <a:gd name="connsiteY11" fmla="*/ 100176 h 323578"/>
                <a:gd name="connsiteX12" fmla="*/ 73358 w 80673"/>
                <a:gd name="connsiteY12" fmla="*/ 100176 h 323578"/>
                <a:gd name="connsiteX13" fmla="*/ 73358 w 80673"/>
                <a:gd name="connsiteY13" fmla="*/ 323578 h 323578"/>
                <a:gd name="connsiteX14" fmla="*/ 6870 w 80673"/>
                <a:gd name="connsiteY14" fmla="*/ 323578 h 323578"/>
                <a:gd name="connsiteX15" fmla="*/ 6870 w 80673"/>
                <a:gd name="connsiteY15" fmla="*/ 100176 h 32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673" h="323578">
                  <a:moveTo>
                    <a:pt x="0" y="40336"/>
                  </a:moveTo>
                  <a:cubicBezTo>
                    <a:pt x="0" y="32359"/>
                    <a:pt x="2366" y="24560"/>
                    <a:pt x="6797" y="17927"/>
                  </a:cubicBezTo>
                  <a:cubicBezTo>
                    <a:pt x="11230" y="11294"/>
                    <a:pt x="17530" y="6124"/>
                    <a:pt x="24899" y="3070"/>
                  </a:cubicBezTo>
                  <a:cubicBezTo>
                    <a:pt x="32271" y="17"/>
                    <a:pt x="40380" y="-781"/>
                    <a:pt x="48205" y="775"/>
                  </a:cubicBezTo>
                  <a:cubicBezTo>
                    <a:pt x="56030" y="2331"/>
                    <a:pt x="63217" y="6173"/>
                    <a:pt x="68859" y="11813"/>
                  </a:cubicBezTo>
                  <a:cubicBezTo>
                    <a:pt x="74501" y="17455"/>
                    <a:pt x="78341" y="24642"/>
                    <a:pt x="79897" y="32467"/>
                  </a:cubicBezTo>
                  <a:cubicBezTo>
                    <a:pt x="81455" y="40292"/>
                    <a:pt x="80655" y="48403"/>
                    <a:pt x="77604" y="55773"/>
                  </a:cubicBezTo>
                  <a:cubicBezTo>
                    <a:pt x="74550" y="63142"/>
                    <a:pt x="69380" y="69444"/>
                    <a:pt x="62747" y="73875"/>
                  </a:cubicBezTo>
                  <a:cubicBezTo>
                    <a:pt x="56112" y="78306"/>
                    <a:pt x="48316" y="80672"/>
                    <a:pt x="40336" y="80672"/>
                  </a:cubicBezTo>
                  <a:cubicBezTo>
                    <a:pt x="29657" y="80616"/>
                    <a:pt x="19431" y="76346"/>
                    <a:pt x="11878" y="68794"/>
                  </a:cubicBezTo>
                  <a:cubicBezTo>
                    <a:pt x="4326" y="61243"/>
                    <a:pt x="59" y="51017"/>
                    <a:pt x="0" y="40336"/>
                  </a:cubicBezTo>
                  <a:close/>
                  <a:moveTo>
                    <a:pt x="6870" y="100176"/>
                  </a:moveTo>
                  <a:lnTo>
                    <a:pt x="73358" y="100176"/>
                  </a:lnTo>
                  <a:lnTo>
                    <a:pt x="73358" y="323578"/>
                  </a:lnTo>
                  <a:lnTo>
                    <a:pt x="6870" y="323578"/>
                  </a:lnTo>
                  <a:lnTo>
                    <a:pt x="6870" y="10017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696A0FC-9B3F-9C0C-8C43-F9387D4AA319}"/>
                </a:ext>
              </a:extLst>
            </p:cNvPr>
            <p:cNvSpPr/>
            <p:nvPr/>
          </p:nvSpPr>
          <p:spPr>
            <a:xfrm>
              <a:off x="1702476" y="1305003"/>
              <a:ext cx="239746" cy="319687"/>
            </a:xfrm>
            <a:custGeom>
              <a:avLst/>
              <a:gdLst>
                <a:gd name="connsiteX0" fmla="*/ 239580 w 239746"/>
                <a:gd name="connsiteY0" fmla="*/ 118004 h 319687"/>
                <a:gd name="connsiteX1" fmla="*/ 233335 w 239746"/>
                <a:gd name="connsiteY1" fmla="*/ 161496 h 319687"/>
                <a:gd name="connsiteX2" fmla="*/ 210858 w 239746"/>
                <a:gd name="connsiteY2" fmla="*/ 199250 h 319687"/>
                <a:gd name="connsiteX3" fmla="*/ 175601 w 239746"/>
                <a:gd name="connsiteY3" fmla="*/ 225471 h 319687"/>
                <a:gd name="connsiteX4" fmla="*/ 132977 w 239746"/>
                <a:gd name="connsiteY4" fmla="*/ 236134 h 319687"/>
                <a:gd name="connsiteX5" fmla="*/ 96706 w 239746"/>
                <a:gd name="connsiteY5" fmla="*/ 229886 h 319687"/>
                <a:gd name="connsiteX6" fmla="*/ 66488 w 239746"/>
                <a:gd name="connsiteY6" fmla="*/ 208873 h 319687"/>
                <a:gd name="connsiteX7" fmla="*/ 66488 w 239746"/>
                <a:gd name="connsiteY7" fmla="*/ 319687 h 319687"/>
                <a:gd name="connsiteX8" fmla="*/ 0 w 239746"/>
                <a:gd name="connsiteY8" fmla="*/ 319687 h 319687"/>
                <a:gd name="connsiteX9" fmla="*/ 0 w 239746"/>
                <a:gd name="connsiteY9" fmla="*/ 6303 h 319687"/>
                <a:gd name="connsiteX10" fmla="*/ 66488 w 239746"/>
                <a:gd name="connsiteY10" fmla="*/ 6303 h 319687"/>
                <a:gd name="connsiteX11" fmla="*/ 66488 w 239746"/>
                <a:gd name="connsiteY11" fmla="*/ 27358 h 319687"/>
                <a:gd name="connsiteX12" fmla="*/ 96706 w 239746"/>
                <a:gd name="connsiteY12" fmla="*/ 6345 h 319687"/>
                <a:gd name="connsiteX13" fmla="*/ 132977 w 239746"/>
                <a:gd name="connsiteY13" fmla="*/ 97 h 319687"/>
                <a:gd name="connsiteX14" fmla="*/ 175547 w 239746"/>
                <a:gd name="connsiteY14" fmla="*/ 10739 h 319687"/>
                <a:gd name="connsiteX15" fmla="*/ 210776 w 239746"/>
                <a:gd name="connsiteY15" fmla="*/ 36903 h 319687"/>
                <a:gd name="connsiteX16" fmla="*/ 233267 w 239746"/>
                <a:gd name="connsiteY16" fmla="*/ 74580 h 319687"/>
                <a:gd name="connsiteX17" fmla="*/ 239580 w 239746"/>
                <a:gd name="connsiteY17" fmla="*/ 118004 h 319687"/>
                <a:gd name="connsiteX18" fmla="*/ 173092 w 239746"/>
                <a:gd name="connsiteY18" fmla="*/ 118004 h 319687"/>
                <a:gd name="connsiteX19" fmla="*/ 163575 w 239746"/>
                <a:gd name="connsiteY19" fmla="*/ 88964 h 319687"/>
                <a:gd name="connsiteX20" fmla="*/ 139650 w 239746"/>
                <a:gd name="connsiteY20" fmla="*/ 69956 h 319687"/>
                <a:gd name="connsiteX21" fmla="*/ 109211 w 239746"/>
                <a:gd name="connsiteY21" fmla="*/ 67250 h 319687"/>
                <a:gd name="connsiteX22" fmla="*/ 82305 w 239746"/>
                <a:gd name="connsiteY22" fmla="*/ 81740 h 319687"/>
                <a:gd name="connsiteX23" fmla="*/ 67815 w 239746"/>
                <a:gd name="connsiteY23" fmla="*/ 108644 h 319687"/>
                <a:gd name="connsiteX24" fmla="*/ 70521 w 239746"/>
                <a:gd name="connsiteY24" fmla="*/ 139083 h 319687"/>
                <a:gd name="connsiteX25" fmla="*/ 89531 w 239746"/>
                <a:gd name="connsiteY25" fmla="*/ 163008 h 319687"/>
                <a:gd name="connsiteX26" fmla="*/ 118571 w 239746"/>
                <a:gd name="connsiteY26" fmla="*/ 172525 h 319687"/>
                <a:gd name="connsiteX27" fmla="*/ 139905 w 239746"/>
                <a:gd name="connsiteY27" fmla="*/ 169307 h 319687"/>
                <a:gd name="connsiteX28" fmla="*/ 157996 w 239746"/>
                <a:gd name="connsiteY28" fmla="*/ 157551 h 319687"/>
                <a:gd name="connsiteX29" fmla="*/ 169604 w 239746"/>
                <a:gd name="connsiteY29" fmla="*/ 139364 h 319687"/>
                <a:gd name="connsiteX30" fmla="*/ 172648 w 239746"/>
                <a:gd name="connsiteY30" fmla="*/ 118004 h 319687"/>
                <a:gd name="connsiteX31" fmla="*/ 173092 w 239746"/>
                <a:gd name="connsiteY31" fmla="*/ 118004 h 31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46" h="319687">
                  <a:moveTo>
                    <a:pt x="239580" y="118004"/>
                  </a:moveTo>
                  <a:cubicBezTo>
                    <a:pt x="240386" y="132771"/>
                    <a:pt x="238264" y="147553"/>
                    <a:pt x="233335" y="161496"/>
                  </a:cubicBezTo>
                  <a:cubicBezTo>
                    <a:pt x="228404" y="175440"/>
                    <a:pt x="220767" y="188271"/>
                    <a:pt x="210858" y="199250"/>
                  </a:cubicBezTo>
                  <a:cubicBezTo>
                    <a:pt x="200949" y="210230"/>
                    <a:pt x="188967" y="219141"/>
                    <a:pt x="175601" y="225471"/>
                  </a:cubicBezTo>
                  <a:cubicBezTo>
                    <a:pt x="162235" y="231801"/>
                    <a:pt x="147749" y="235425"/>
                    <a:pt x="132977" y="236134"/>
                  </a:cubicBezTo>
                  <a:cubicBezTo>
                    <a:pt x="120575" y="236728"/>
                    <a:pt x="108192" y="234596"/>
                    <a:pt x="96706" y="229886"/>
                  </a:cubicBezTo>
                  <a:cubicBezTo>
                    <a:pt x="85218" y="225175"/>
                    <a:pt x="74902" y="218003"/>
                    <a:pt x="66488" y="208873"/>
                  </a:cubicBezTo>
                  <a:lnTo>
                    <a:pt x="66488" y="319687"/>
                  </a:lnTo>
                  <a:lnTo>
                    <a:pt x="0" y="319687"/>
                  </a:lnTo>
                  <a:lnTo>
                    <a:pt x="0" y="6303"/>
                  </a:lnTo>
                  <a:lnTo>
                    <a:pt x="66488" y="6303"/>
                  </a:lnTo>
                  <a:lnTo>
                    <a:pt x="66488" y="27358"/>
                  </a:lnTo>
                  <a:cubicBezTo>
                    <a:pt x="74902" y="18228"/>
                    <a:pt x="85218" y="11055"/>
                    <a:pt x="96706" y="6345"/>
                  </a:cubicBezTo>
                  <a:cubicBezTo>
                    <a:pt x="108192" y="1635"/>
                    <a:pt x="120575" y="-497"/>
                    <a:pt x="132977" y="97"/>
                  </a:cubicBezTo>
                  <a:cubicBezTo>
                    <a:pt x="147730" y="806"/>
                    <a:pt x="162197" y="4423"/>
                    <a:pt x="175547" y="10739"/>
                  </a:cubicBezTo>
                  <a:cubicBezTo>
                    <a:pt x="188899" y="17057"/>
                    <a:pt x="200871" y="25947"/>
                    <a:pt x="210776" y="36903"/>
                  </a:cubicBezTo>
                  <a:cubicBezTo>
                    <a:pt x="220682" y="47859"/>
                    <a:pt x="228324" y="60662"/>
                    <a:pt x="233267" y="74580"/>
                  </a:cubicBezTo>
                  <a:cubicBezTo>
                    <a:pt x="238212" y="88497"/>
                    <a:pt x="240357" y="103255"/>
                    <a:pt x="239580" y="118004"/>
                  </a:cubicBezTo>
                  <a:close/>
                  <a:moveTo>
                    <a:pt x="173092" y="118004"/>
                  </a:moveTo>
                  <a:cubicBezTo>
                    <a:pt x="172829" y="107602"/>
                    <a:pt x="169520" y="97505"/>
                    <a:pt x="163575" y="88964"/>
                  </a:cubicBezTo>
                  <a:cubicBezTo>
                    <a:pt x="157630" y="80426"/>
                    <a:pt x="149312" y="73814"/>
                    <a:pt x="139650" y="69956"/>
                  </a:cubicBezTo>
                  <a:cubicBezTo>
                    <a:pt x="129987" y="66095"/>
                    <a:pt x="119402" y="65154"/>
                    <a:pt x="109211" y="67250"/>
                  </a:cubicBezTo>
                  <a:cubicBezTo>
                    <a:pt x="99018" y="69343"/>
                    <a:pt x="89663" y="74382"/>
                    <a:pt x="82305" y="81740"/>
                  </a:cubicBezTo>
                  <a:cubicBezTo>
                    <a:pt x="74947" y="89098"/>
                    <a:pt x="69910" y="98451"/>
                    <a:pt x="67815" y="108644"/>
                  </a:cubicBezTo>
                  <a:cubicBezTo>
                    <a:pt x="65721" y="118837"/>
                    <a:pt x="66662" y="129420"/>
                    <a:pt x="70521" y="139083"/>
                  </a:cubicBezTo>
                  <a:cubicBezTo>
                    <a:pt x="74381" y="148745"/>
                    <a:pt x="80991" y="157065"/>
                    <a:pt x="89531" y="163008"/>
                  </a:cubicBezTo>
                  <a:cubicBezTo>
                    <a:pt x="98072" y="168953"/>
                    <a:pt x="108169" y="172262"/>
                    <a:pt x="118571" y="172525"/>
                  </a:cubicBezTo>
                  <a:cubicBezTo>
                    <a:pt x="125830" y="172987"/>
                    <a:pt x="133104" y="171889"/>
                    <a:pt x="139905" y="169307"/>
                  </a:cubicBezTo>
                  <a:cubicBezTo>
                    <a:pt x="146705" y="166723"/>
                    <a:pt x="152873" y="162714"/>
                    <a:pt x="157996" y="157551"/>
                  </a:cubicBezTo>
                  <a:cubicBezTo>
                    <a:pt x="163117" y="152385"/>
                    <a:pt x="167077" y="146185"/>
                    <a:pt x="169604" y="139364"/>
                  </a:cubicBezTo>
                  <a:cubicBezTo>
                    <a:pt x="172130" y="132544"/>
                    <a:pt x="173170" y="125261"/>
                    <a:pt x="172648" y="118004"/>
                  </a:cubicBezTo>
                  <a:lnTo>
                    <a:pt x="173092" y="11800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6E03341-1DAC-C386-BF8F-4542C0C73A85}"/>
                </a:ext>
              </a:extLst>
            </p:cNvPr>
            <p:cNvSpPr/>
            <p:nvPr/>
          </p:nvSpPr>
          <p:spPr>
            <a:xfrm>
              <a:off x="1960011" y="1305275"/>
              <a:ext cx="189049" cy="236240"/>
            </a:xfrm>
            <a:custGeom>
              <a:avLst/>
              <a:gdLst>
                <a:gd name="connsiteX0" fmla="*/ 189049 w 189049"/>
                <a:gd name="connsiteY0" fmla="*/ 162500 h 236240"/>
                <a:gd name="connsiteX1" fmla="*/ 95965 w 189049"/>
                <a:gd name="connsiteY1" fmla="*/ 235859 h 236240"/>
                <a:gd name="connsiteX2" fmla="*/ 39836 w 189049"/>
                <a:gd name="connsiteY2" fmla="*/ 223959 h 236240"/>
                <a:gd name="connsiteX3" fmla="*/ 0 w 189049"/>
                <a:gd name="connsiteY3" fmla="*/ 182668 h 236240"/>
                <a:gd name="connsiteX4" fmla="*/ 58067 w 189049"/>
                <a:gd name="connsiteY4" fmla="*/ 149646 h 236240"/>
                <a:gd name="connsiteX5" fmla="*/ 72363 w 189049"/>
                <a:gd name="connsiteY5" fmla="*/ 169518 h 236240"/>
                <a:gd name="connsiteX6" fmla="*/ 95965 w 189049"/>
                <a:gd name="connsiteY6" fmla="*/ 176019 h 236240"/>
                <a:gd name="connsiteX7" fmla="*/ 120122 w 189049"/>
                <a:gd name="connsiteY7" fmla="*/ 162057 h 236240"/>
                <a:gd name="connsiteX8" fmla="*/ 9308 w 189049"/>
                <a:gd name="connsiteY8" fmla="*/ 73406 h 236240"/>
                <a:gd name="connsiteX9" fmla="*/ 97959 w 189049"/>
                <a:gd name="connsiteY9" fmla="*/ 45 h 236240"/>
                <a:gd name="connsiteX10" fmla="*/ 148141 w 189049"/>
                <a:gd name="connsiteY10" fmla="*/ 12090 h 236240"/>
                <a:gd name="connsiteX11" fmla="*/ 185282 w 189049"/>
                <a:gd name="connsiteY11" fmla="*/ 47917 h 236240"/>
                <a:gd name="connsiteX12" fmla="*/ 126994 w 189049"/>
                <a:gd name="connsiteY12" fmla="*/ 78503 h 236240"/>
                <a:gd name="connsiteX13" fmla="*/ 114849 w 189049"/>
                <a:gd name="connsiteY13" fmla="*/ 64168 h 236240"/>
                <a:gd name="connsiteX14" fmla="*/ 96852 w 189049"/>
                <a:gd name="connsiteY14" fmla="*/ 58777 h 236240"/>
                <a:gd name="connsiteX15" fmla="*/ 78235 w 189049"/>
                <a:gd name="connsiteY15" fmla="*/ 71411 h 236240"/>
                <a:gd name="connsiteX16" fmla="*/ 189049 w 189049"/>
                <a:gd name="connsiteY16" fmla="*/ 162500 h 23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9049" h="236240">
                  <a:moveTo>
                    <a:pt x="189049" y="162500"/>
                  </a:moveTo>
                  <a:cubicBezTo>
                    <a:pt x="189049" y="213919"/>
                    <a:pt x="144724" y="235859"/>
                    <a:pt x="95965" y="235859"/>
                  </a:cubicBezTo>
                  <a:cubicBezTo>
                    <a:pt x="76487" y="237584"/>
                    <a:pt x="56938" y="233439"/>
                    <a:pt x="39836" y="223959"/>
                  </a:cubicBezTo>
                  <a:cubicBezTo>
                    <a:pt x="22735" y="214480"/>
                    <a:pt x="8860" y="200100"/>
                    <a:pt x="0" y="182668"/>
                  </a:cubicBezTo>
                  <a:lnTo>
                    <a:pt x="58067" y="149646"/>
                  </a:lnTo>
                  <a:cubicBezTo>
                    <a:pt x="60424" y="157708"/>
                    <a:pt x="65470" y="164721"/>
                    <a:pt x="72363" y="169518"/>
                  </a:cubicBezTo>
                  <a:cubicBezTo>
                    <a:pt x="79259" y="174315"/>
                    <a:pt x="87586" y="176611"/>
                    <a:pt x="95965" y="176019"/>
                  </a:cubicBezTo>
                  <a:cubicBezTo>
                    <a:pt x="112145" y="176019"/>
                    <a:pt x="120122" y="170922"/>
                    <a:pt x="120122" y="162057"/>
                  </a:cubicBezTo>
                  <a:cubicBezTo>
                    <a:pt x="120122" y="137456"/>
                    <a:pt x="9308" y="150533"/>
                    <a:pt x="9308" y="73406"/>
                  </a:cubicBezTo>
                  <a:cubicBezTo>
                    <a:pt x="9308" y="24647"/>
                    <a:pt x="50531" y="45"/>
                    <a:pt x="97959" y="45"/>
                  </a:cubicBezTo>
                  <a:cubicBezTo>
                    <a:pt x="115461" y="-485"/>
                    <a:pt x="132787" y="3671"/>
                    <a:pt x="148141" y="12090"/>
                  </a:cubicBezTo>
                  <a:cubicBezTo>
                    <a:pt x="163495" y="20506"/>
                    <a:pt x="176317" y="32877"/>
                    <a:pt x="185282" y="47917"/>
                  </a:cubicBezTo>
                  <a:lnTo>
                    <a:pt x="126994" y="78503"/>
                  </a:lnTo>
                  <a:cubicBezTo>
                    <a:pt x="124420" y="72650"/>
                    <a:pt x="120200" y="67670"/>
                    <a:pt x="114849" y="64168"/>
                  </a:cubicBezTo>
                  <a:cubicBezTo>
                    <a:pt x="109497" y="60666"/>
                    <a:pt x="103247" y="58793"/>
                    <a:pt x="96852" y="58777"/>
                  </a:cubicBezTo>
                  <a:cubicBezTo>
                    <a:pt x="85328" y="58777"/>
                    <a:pt x="78235" y="63210"/>
                    <a:pt x="78235" y="71411"/>
                  </a:cubicBezTo>
                  <a:cubicBezTo>
                    <a:pt x="79122" y="96897"/>
                    <a:pt x="189049" y="79832"/>
                    <a:pt x="189049" y="16250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27A1FDB5-834A-4A54-CAED-2BA7C8811049}"/>
                </a:ext>
              </a:extLst>
            </p:cNvPr>
            <p:cNvSpPr/>
            <p:nvPr/>
          </p:nvSpPr>
          <p:spPr>
            <a:xfrm>
              <a:off x="2179865" y="1311305"/>
              <a:ext cx="213873" cy="230004"/>
            </a:xfrm>
            <a:custGeom>
              <a:avLst/>
              <a:gdLst>
                <a:gd name="connsiteX0" fmla="*/ 213874 w 213873"/>
                <a:gd name="connsiteY0" fmla="*/ 0 h 230004"/>
                <a:gd name="connsiteX1" fmla="*/ 213874 w 213873"/>
                <a:gd name="connsiteY1" fmla="*/ 223402 h 230004"/>
                <a:gd name="connsiteX2" fmla="*/ 147383 w 213873"/>
                <a:gd name="connsiteY2" fmla="*/ 223402 h 230004"/>
                <a:gd name="connsiteX3" fmla="*/ 147383 w 213873"/>
                <a:gd name="connsiteY3" fmla="*/ 202570 h 230004"/>
                <a:gd name="connsiteX4" fmla="*/ 118740 w 213873"/>
                <a:gd name="connsiteY4" fmla="*/ 223860 h 230004"/>
                <a:gd name="connsiteX5" fmla="*/ 83554 w 213873"/>
                <a:gd name="connsiteY5" fmla="*/ 229831 h 230004"/>
                <a:gd name="connsiteX6" fmla="*/ 0 w 213873"/>
                <a:gd name="connsiteY6" fmla="*/ 137190 h 230004"/>
                <a:gd name="connsiteX7" fmla="*/ 0 w 213873"/>
                <a:gd name="connsiteY7" fmla="*/ 0 h 230004"/>
                <a:gd name="connsiteX8" fmla="*/ 66489 w 213873"/>
                <a:gd name="connsiteY8" fmla="*/ 0 h 230004"/>
                <a:gd name="connsiteX9" fmla="*/ 66489 w 213873"/>
                <a:gd name="connsiteY9" fmla="*/ 127438 h 230004"/>
                <a:gd name="connsiteX10" fmla="*/ 68340 w 213873"/>
                <a:gd name="connsiteY10" fmla="*/ 143517 h 230004"/>
                <a:gd name="connsiteX11" fmla="*/ 76912 w 213873"/>
                <a:gd name="connsiteY11" fmla="*/ 157247 h 230004"/>
                <a:gd name="connsiteX12" fmla="*/ 90545 w 213873"/>
                <a:gd name="connsiteY12" fmla="*/ 165969 h 230004"/>
                <a:gd name="connsiteX13" fmla="*/ 106604 w 213873"/>
                <a:gd name="connsiteY13" fmla="*/ 167997 h 230004"/>
                <a:gd name="connsiteX14" fmla="*/ 148049 w 213873"/>
                <a:gd name="connsiteY14" fmla="*/ 122120 h 230004"/>
                <a:gd name="connsiteX15" fmla="*/ 148049 w 213873"/>
                <a:gd name="connsiteY15" fmla="*/ 0 h 230004"/>
                <a:gd name="connsiteX16" fmla="*/ 213874 w 213873"/>
                <a:gd name="connsiteY16" fmla="*/ 0 h 23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3873" h="230004">
                  <a:moveTo>
                    <a:pt x="213874" y="0"/>
                  </a:moveTo>
                  <a:lnTo>
                    <a:pt x="213874" y="223402"/>
                  </a:lnTo>
                  <a:lnTo>
                    <a:pt x="147383" y="223402"/>
                  </a:lnTo>
                  <a:lnTo>
                    <a:pt x="147383" y="202570"/>
                  </a:lnTo>
                  <a:cubicBezTo>
                    <a:pt x="139650" y="211827"/>
                    <a:pt x="129834" y="219122"/>
                    <a:pt x="118740" y="223860"/>
                  </a:cubicBezTo>
                  <a:cubicBezTo>
                    <a:pt x="107648" y="228599"/>
                    <a:pt x="95589" y="230643"/>
                    <a:pt x="83554" y="229831"/>
                  </a:cubicBezTo>
                  <a:cubicBezTo>
                    <a:pt x="39228" y="229831"/>
                    <a:pt x="0" y="197693"/>
                    <a:pt x="0" y="137190"/>
                  </a:cubicBezTo>
                  <a:lnTo>
                    <a:pt x="0" y="0"/>
                  </a:lnTo>
                  <a:lnTo>
                    <a:pt x="66489" y="0"/>
                  </a:lnTo>
                  <a:lnTo>
                    <a:pt x="66489" y="127438"/>
                  </a:lnTo>
                  <a:cubicBezTo>
                    <a:pt x="65904" y="132869"/>
                    <a:pt x="66538" y="138361"/>
                    <a:pt x="68340" y="143517"/>
                  </a:cubicBezTo>
                  <a:cubicBezTo>
                    <a:pt x="70143" y="148674"/>
                    <a:pt x="73070" y="153363"/>
                    <a:pt x="76912" y="157247"/>
                  </a:cubicBezTo>
                  <a:cubicBezTo>
                    <a:pt x="80751" y="161132"/>
                    <a:pt x="85410" y="164110"/>
                    <a:pt x="90545" y="165969"/>
                  </a:cubicBezTo>
                  <a:cubicBezTo>
                    <a:pt x="95681" y="167830"/>
                    <a:pt x="101168" y="168520"/>
                    <a:pt x="106604" y="167997"/>
                  </a:cubicBezTo>
                  <a:cubicBezTo>
                    <a:pt x="130984" y="167997"/>
                    <a:pt x="148049" y="153811"/>
                    <a:pt x="148049" y="122120"/>
                  </a:cubicBezTo>
                  <a:lnTo>
                    <a:pt x="148049" y="0"/>
                  </a:lnTo>
                  <a:lnTo>
                    <a:pt x="213874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AA94E94-F53D-86BE-2B54-85378F8B0853}"/>
                </a:ext>
              </a:extLst>
            </p:cNvPr>
            <p:cNvSpPr/>
            <p:nvPr/>
          </p:nvSpPr>
          <p:spPr>
            <a:xfrm>
              <a:off x="2444490" y="1304881"/>
              <a:ext cx="333552" cy="229823"/>
            </a:xfrm>
            <a:custGeom>
              <a:avLst/>
              <a:gdLst>
                <a:gd name="connsiteX0" fmla="*/ 333553 w 333552"/>
                <a:gd name="connsiteY0" fmla="*/ 92857 h 229823"/>
                <a:gd name="connsiteX1" fmla="*/ 333553 w 333552"/>
                <a:gd name="connsiteY1" fmla="*/ 229824 h 229823"/>
                <a:gd name="connsiteX2" fmla="*/ 267062 w 333552"/>
                <a:gd name="connsiteY2" fmla="*/ 229824 h 229823"/>
                <a:gd name="connsiteX3" fmla="*/ 267062 w 333552"/>
                <a:gd name="connsiteY3" fmla="*/ 98621 h 229823"/>
                <a:gd name="connsiteX4" fmla="*/ 234926 w 333552"/>
                <a:gd name="connsiteY4" fmla="*/ 61830 h 229823"/>
                <a:gd name="connsiteX5" fmla="*/ 199909 w 333552"/>
                <a:gd name="connsiteY5" fmla="*/ 103940 h 229823"/>
                <a:gd name="connsiteX6" fmla="*/ 199909 w 333552"/>
                <a:gd name="connsiteY6" fmla="*/ 229824 h 229823"/>
                <a:gd name="connsiteX7" fmla="*/ 133421 w 333552"/>
                <a:gd name="connsiteY7" fmla="*/ 229824 h 229823"/>
                <a:gd name="connsiteX8" fmla="*/ 133421 w 333552"/>
                <a:gd name="connsiteY8" fmla="*/ 98621 h 229823"/>
                <a:gd name="connsiteX9" fmla="*/ 101283 w 333552"/>
                <a:gd name="connsiteY9" fmla="*/ 61830 h 229823"/>
                <a:gd name="connsiteX10" fmla="*/ 66489 w 333552"/>
                <a:gd name="connsiteY10" fmla="*/ 103940 h 229823"/>
                <a:gd name="connsiteX11" fmla="*/ 66489 w 333552"/>
                <a:gd name="connsiteY11" fmla="*/ 229824 h 229823"/>
                <a:gd name="connsiteX12" fmla="*/ 0 w 333552"/>
                <a:gd name="connsiteY12" fmla="*/ 229824 h 229823"/>
                <a:gd name="connsiteX13" fmla="*/ 0 w 333552"/>
                <a:gd name="connsiteY13" fmla="*/ 6424 h 229823"/>
                <a:gd name="connsiteX14" fmla="*/ 66489 w 333552"/>
                <a:gd name="connsiteY14" fmla="*/ 6424 h 229823"/>
                <a:gd name="connsiteX15" fmla="*/ 66489 w 333552"/>
                <a:gd name="connsiteY15" fmla="*/ 27035 h 229823"/>
                <a:gd name="connsiteX16" fmla="*/ 93003 w 333552"/>
                <a:gd name="connsiteY16" fmla="*/ 6027 h 229823"/>
                <a:gd name="connsiteX17" fmla="*/ 126328 w 333552"/>
                <a:gd name="connsiteY17" fmla="*/ 218 h 229823"/>
                <a:gd name="connsiteX18" fmla="*/ 159465 w 333552"/>
                <a:gd name="connsiteY18" fmla="*/ 7248 h 229823"/>
                <a:gd name="connsiteX19" fmla="*/ 184839 w 333552"/>
                <a:gd name="connsiteY19" fmla="*/ 29694 h 229823"/>
                <a:gd name="connsiteX20" fmla="*/ 213400 w 333552"/>
                <a:gd name="connsiteY20" fmla="*/ 6619 h 229823"/>
                <a:gd name="connsiteX21" fmla="*/ 249553 w 333552"/>
                <a:gd name="connsiteY21" fmla="*/ 218 h 229823"/>
                <a:gd name="connsiteX22" fmla="*/ 333553 w 333552"/>
                <a:gd name="connsiteY22" fmla="*/ 92857 h 22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33552" h="229823">
                  <a:moveTo>
                    <a:pt x="333553" y="92857"/>
                  </a:moveTo>
                  <a:lnTo>
                    <a:pt x="333553" y="229824"/>
                  </a:lnTo>
                  <a:lnTo>
                    <a:pt x="267062" y="229824"/>
                  </a:lnTo>
                  <a:lnTo>
                    <a:pt x="267062" y="98621"/>
                  </a:lnTo>
                  <a:cubicBezTo>
                    <a:pt x="267062" y="76459"/>
                    <a:pt x="256202" y="61830"/>
                    <a:pt x="234926" y="61830"/>
                  </a:cubicBezTo>
                  <a:cubicBezTo>
                    <a:pt x="213651" y="61830"/>
                    <a:pt x="199909" y="77566"/>
                    <a:pt x="199909" y="103940"/>
                  </a:cubicBezTo>
                  <a:lnTo>
                    <a:pt x="199909" y="229824"/>
                  </a:lnTo>
                  <a:lnTo>
                    <a:pt x="133421" y="229824"/>
                  </a:lnTo>
                  <a:lnTo>
                    <a:pt x="133421" y="98621"/>
                  </a:lnTo>
                  <a:cubicBezTo>
                    <a:pt x="133421" y="76459"/>
                    <a:pt x="122782" y="61830"/>
                    <a:pt x="101283" y="61830"/>
                  </a:cubicBezTo>
                  <a:cubicBezTo>
                    <a:pt x="79787" y="61830"/>
                    <a:pt x="66489" y="77566"/>
                    <a:pt x="66489" y="103940"/>
                  </a:cubicBezTo>
                  <a:lnTo>
                    <a:pt x="66489" y="229824"/>
                  </a:lnTo>
                  <a:lnTo>
                    <a:pt x="0" y="229824"/>
                  </a:lnTo>
                  <a:lnTo>
                    <a:pt x="0" y="6424"/>
                  </a:lnTo>
                  <a:lnTo>
                    <a:pt x="66489" y="6424"/>
                  </a:lnTo>
                  <a:lnTo>
                    <a:pt x="66489" y="27035"/>
                  </a:lnTo>
                  <a:cubicBezTo>
                    <a:pt x="73438" y="17931"/>
                    <a:pt x="82551" y="10709"/>
                    <a:pt x="93003" y="6027"/>
                  </a:cubicBezTo>
                  <a:cubicBezTo>
                    <a:pt x="103454" y="1343"/>
                    <a:pt x="114910" y="-655"/>
                    <a:pt x="126328" y="218"/>
                  </a:cubicBezTo>
                  <a:cubicBezTo>
                    <a:pt x="137795" y="-340"/>
                    <a:pt x="149214" y="2084"/>
                    <a:pt x="159465" y="7248"/>
                  </a:cubicBezTo>
                  <a:cubicBezTo>
                    <a:pt x="169719" y="12413"/>
                    <a:pt x="178460" y="20147"/>
                    <a:pt x="184839" y="29694"/>
                  </a:cubicBezTo>
                  <a:cubicBezTo>
                    <a:pt x="192255" y="19713"/>
                    <a:pt x="202082" y="11773"/>
                    <a:pt x="213400" y="6619"/>
                  </a:cubicBezTo>
                  <a:cubicBezTo>
                    <a:pt x="224717" y="1465"/>
                    <a:pt x="237156" y="-739"/>
                    <a:pt x="249553" y="218"/>
                  </a:cubicBezTo>
                  <a:cubicBezTo>
                    <a:pt x="300086" y="218"/>
                    <a:pt x="333553" y="37008"/>
                    <a:pt x="333553" y="9285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0A79F92-EB73-6AF3-21B7-9106DABEE9AC}"/>
                </a:ext>
              </a:extLst>
            </p:cNvPr>
            <p:cNvSpPr/>
            <p:nvPr/>
          </p:nvSpPr>
          <p:spPr>
            <a:xfrm>
              <a:off x="2785136" y="1210687"/>
              <a:ext cx="99290" cy="99290"/>
            </a:xfrm>
            <a:custGeom>
              <a:avLst/>
              <a:gdLst>
                <a:gd name="connsiteX0" fmla="*/ 49646 w 99290"/>
                <a:gd name="connsiteY0" fmla="*/ 99290 h 99290"/>
                <a:gd name="connsiteX1" fmla="*/ 99290 w 99290"/>
                <a:gd name="connsiteY1" fmla="*/ 49644 h 99290"/>
                <a:gd name="connsiteX2" fmla="*/ 49646 w 99290"/>
                <a:gd name="connsiteY2" fmla="*/ 0 h 99290"/>
                <a:gd name="connsiteX3" fmla="*/ 0 w 99290"/>
                <a:gd name="connsiteY3" fmla="*/ 49644 h 99290"/>
                <a:gd name="connsiteX4" fmla="*/ 49646 w 99290"/>
                <a:gd name="connsiteY4" fmla="*/ 99290 h 99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90" h="99290">
                  <a:moveTo>
                    <a:pt x="49646" y="99290"/>
                  </a:moveTo>
                  <a:cubicBezTo>
                    <a:pt x="77064" y="99290"/>
                    <a:pt x="99290" y="77062"/>
                    <a:pt x="99290" y="49644"/>
                  </a:cubicBezTo>
                  <a:cubicBezTo>
                    <a:pt x="99290" y="22226"/>
                    <a:pt x="77064" y="0"/>
                    <a:pt x="49646" y="0"/>
                  </a:cubicBezTo>
                  <a:cubicBezTo>
                    <a:pt x="22228" y="0"/>
                    <a:pt x="0" y="22226"/>
                    <a:pt x="0" y="49644"/>
                  </a:cubicBezTo>
                  <a:cubicBezTo>
                    <a:pt x="0" y="77062"/>
                    <a:pt x="22228" y="99290"/>
                    <a:pt x="49646" y="9929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E7463F8-98B9-864F-35ED-768D04638E78}"/>
                </a:ext>
              </a:extLst>
            </p:cNvPr>
            <p:cNvSpPr/>
            <p:nvPr/>
          </p:nvSpPr>
          <p:spPr>
            <a:xfrm>
              <a:off x="1183864" y="665098"/>
              <a:ext cx="464978" cy="464978"/>
            </a:xfrm>
            <a:custGeom>
              <a:avLst/>
              <a:gdLst>
                <a:gd name="connsiteX0" fmla="*/ 232490 w 464978"/>
                <a:gd name="connsiteY0" fmla="*/ 464979 h 464978"/>
                <a:gd name="connsiteX1" fmla="*/ 464978 w 464978"/>
                <a:gd name="connsiteY1" fmla="*/ 232488 h 464978"/>
                <a:gd name="connsiteX2" fmla="*/ 232490 w 464978"/>
                <a:gd name="connsiteY2" fmla="*/ 0 h 464978"/>
                <a:gd name="connsiteX3" fmla="*/ 0 w 464978"/>
                <a:gd name="connsiteY3" fmla="*/ 232488 h 464978"/>
                <a:gd name="connsiteX4" fmla="*/ 232490 w 464978"/>
                <a:gd name="connsiteY4" fmla="*/ 464979 h 464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978" h="464978">
                  <a:moveTo>
                    <a:pt x="232490" y="464979"/>
                  </a:moveTo>
                  <a:cubicBezTo>
                    <a:pt x="360891" y="464979"/>
                    <a:pt x="464978" y="360889"/>
                    <a:pt x="464978" y="232488"/>
                  </a:cubicBezTo>
                  <a:cubicBezTo>
                    <a:pt x="464978" y="104089"/>
                    <a:pt x="360891" y="0"/>
                    <a:pt x="232490" y="0"/>
                  </a:cubicBezTo>
                  <a:cubicBezTo>
                    <a:pt x="104090" y="0"/>
                    <a:pt x="0" y="104089"/>
                    <a:pt x="0" y="232488"/>
                  </a:cubicBezTo>
                  <a:cubicBezTo>
                    <a:pt x="0" y="360889"/>
                    <a:pt x="104090" y="464979"/>
                    <a:pt x="232490" y="464979"/>
                  </a:cubicBezTo>
                  <a:close/>
                </a:path>
              </a:pathLst>
            </a:custGeom>
            <a:solidFill>
              <a:srgbClr val="EDF4FC"/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10B5FEE-ABCB-540C-0B60-A2FCE047A4DE}"/>
                </a:ext>
              </a:extLst>
            </p:cNvPr>
            <p:cNvSpPr/>
            <p:nvPr/>
          </p:nvSpPr>
          <p:spPr>
            <a:xfrm>
              <a:off x="1703584" y="665098"/>
              <a:ext cx="464978" cy="464978"/>
            </a:xfrm>
            <a:custGeom>
              <a:avLst/>
              <a:gdLst>
                <a:gd name="connsiteX0" fmla="*/ 232490 w 464978"/>
                <a:gd name="connsiteY0" fmla="*/ 464979 h 464978"/>
                <a:gd name="connsiteX1" fmla="*/ 464978 w 464978"/>
                <a:gd name="connsiteY1" fmla="*/ 232488 h 464978"/>
                <a:gd name="connsiteX2" fmla="*/ 232490 w 464978"/>
                <a:gd name="connsiteY2" fmla="*/ 0 h 464978"/>
                <a:gd name="connsiteX3" fmla="*/ 0 w 464978"/>
                <a:gd name="connsiteY3" fmla="*/ 232488 h 464978"/>
                <a:gd name="connsiteX4" fmla="*/ 232490 w 464978"/>
                <a:gd name="connsiteY4" fmla="*/ 464979 h 464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978" h="464978">
                  <a:moveTo>
                    <a:pt x="232490" y="464979"/>
                  </a:moveTo>
                  <a:cubicBezTo>
                    <a:pt x="360890" y="464979"/>
                    <a:pt x="464978" y="360889"/>
                    <a:pt x="464978" y="232488"/>
                  </a:cubicBezTo>
                  <a:cubicBezTo>
                    <a:pt x="464978" y="104089"/>
                    <a:pt x="360890" y="0"/>
                    <a:pt x="232490" y="0"/>
                  </a:cubicBezTo>
                  <a:cubicBezTo>
                    <a:pt x="104090" y="0"/>
                    <a:pt x="0" y="104089"/>
                    <a:pt x="0" y="232488"/>
                  </a:cubicBezTo>
                  <a:cubicBezTo>
                    <a:pt x="0" y="360889"/>
                    <a:pt x="104090" y="464979"/>
                    <a:pt x="232490" y="464979"/>
                  </a:cubicBezTo>
                  <a:close/>
                </a:path>
              </a:pathLst>
            </a:custGeom>
            <a:solidFill>
              <a:srgbClr val="F9A46A"/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A46D107-E0D9-C6DE-AB77-D50F556EB9A9}"/>
                </a:ext>
              </a:extLst>
            </p:cNvPr>
            <p:cNvSpPr/>
            <p:nvPr/>
          </p:nvSpPr>
          <p:spPr>
            <a:xfrm>
              <a:off x="664366" y="665098"/>
              <a:ext cx="464756" cy="464755"/>
            </a:xfrm>
            <a:custGeom>
              <a:avLst/>
              <a:gdLst>
                <a:gd name="connsiteX0" fmla="*/ 464756 w 464756"/>
                <a:gd name="connsiteY0" fmla="*/ 0 h 464755"/>
                <a:gd name="connsiteX1" fmla="*/ 0 w 464756"/>
                <a:gd name="connsiteY1" fmla="*/ 0 h 464755"/>
                <a:gd name="connsiteX2" fmla="*/ 0 w 464756"/>
                <a:gd name="connsiteY2" fmla="*/ 464756 h 464755"/>
                <a:gd name="connsiteX3" fmla="*/ 464756 w 464756"/>
                <a:gd name="connsiteY3" fmla="*/ 464756 h 464755"/>
                <a:gd name="connsiteX4" fmla="*/ 464756 w 464756"/>
                <a:gd name="connsiteY4" fmla="*/ 0 h 464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756" h="464755">
                  <a:moveTo>
                    <a:pt x="464756" y="0"/>
                  </a:moveTo>
                  <a:lnTo>
                    <a:pt x="0" y="0"/>
                  </a:lnTo>
                  <a:lnTo>
                    <a:pt x="0" y="464756"/>
                  </a:lnTo>
                  <a:lnTo>
                    <a:pt x="464756" y="464756"/>
                  </a:lnTo>
                  <a:lnTo>
                    <a:pt x="464756" y="0"/>
                  </a:lnTo>
                  <a:close/>
                </a:path>
              </a:pathLst>
            </a:custGeom>
            <a:solidFill>
              <a:srgbClr val="2F4B76"/>
            </a:solidFill>
            <a:ln w="234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51FB2E-51DE-CDEB-1844-E5CA50F2F860}"/>
              </a:ext>
            </a:extLst>
          </p:cNvPr>
          <p:cNvSpPr/>
          <p:nvPr/>
        </p:nvSpPr>
        <p:spPr>
          <a:xfrm>
            <a:off x="6213965" y="927100"/>
            <a:ext cx="5295900" cy="1758950"/>
          </a:xfrm>
          <a:prstGeom prst="roundRect">
            <a:avLst>
              <a:gd name="adj" fmla="val 14772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A444B1-3470-A47B-D367-A83FCFD2C8BC}"/>
              </a:ext>
            </a:extLst>
          </p:cNvPr>
          <p:cNvSpPr txBox="1"/>
          <p:nvPr/>
        </p:nvSpPr>
        <p:spPr>
          <a:xfrm>
            <a:off x="7626676" y="1200458"/>
            <a:ext cx="3670464" cy="1301442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1200">
                <a:solidFill>
                  <a:srgbClr val="000000"/>
                </a:solidFill>
                <a:latin typeface="+mj-lt"/>
              </a:rPr>
              <a:t>Lorem ipsum dolor sit amet,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consectetuer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adipiscing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elit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. Maecenas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porttitor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congue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massa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.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Fusce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posuere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, magna sed pulvinar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ultricies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,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purus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lectus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malesuada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libero, sit amet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commodo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magna eros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quis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urna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. Nunc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viverra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imperdiet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enim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.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Fusce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est.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Vivamus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 a </a:t>
            </a:r>
            <a:r>
              <a:rPr lang="en-US" sz="1200" err="1">
                <a:solidFill>
                  <a:srgbClr val="000000"/>
                </a:solidFill>
                <a:latin typeface="+mj-lt"/>
              </a:rPr>
              <a:t>tellus</a:t>
            </a:r>
            <a:r>
              <a:rPr lang="en-US" sz="1200">
                <a:solidFill>
                  <a:srgbClr val="000000"/>
                </a:solidFill>
                <a:latin typeface="+mj-lt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– 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Jacob Walker, Founder &amp; CEO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63D933-7C61-B537-EB44-CD1782B4D6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07" t="14217" r="27303" b="42131"/>
          <a:stretch/>
        </p:blipFill>
        <p:spPr>
          <a:xfrm>
            <a:off x="6504054" y="1212834"/>
            <a:ext cx="867621" cy="867621"/>
          </a:xfrm>
          <a:prstGeom prst="ellipse">
            <a:avLst/>
          </a:prstGeom>
          <a:solidFill>
            <a:srgbClr val="CEE3FF"/>
          </a:solidFill>
          <a:ln>
            <a:noFill/>
          </a:ln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4F69C86-794F-8516-1985-1FD7D1458DE6}"/>
              </a:ext>
            </a:extLst>
          </p:cNvPr>
          <p:cNvSpPr/>
          <p:nvPr/>
        </p:nvSpPr>
        <p:spPr>
          <a:xfrm>
            <a:off x="587865" y="3404954"/>
            <a:ext cx="1778000" cy="428625"/>
          </a:xfrm>
          <a:prstGeom prst="roundRect">
            <a:avLst/>
          </a:prstGeom>
          <a:solidFill>
            <a:srgbClr val="EDF4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2"/>
                </a:solidFill>
                <a:latin typeface="Aptos SemiBold" panose="020B0004020202020204" pitchFamily="34" charset="0"/>
              </a:rPr>
              <a:t>SEED+</a:t>
            </a:r>
            <a:endParaRPr lang="en-US">
              <a:solidFill>
                <a:schemeClr val="tx2"/>
              </a:solidFill>
              <a:latin typeface="Aptos SemiBold" panose="020B00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A22356-6CEB-43A3-4A0D-A643D54EC0F8}"/>
              </a:ext>
            </a:extLst>
          </p:cNvPr>
          <p:cNvSpPr/>
          <p:nvPr/>
        </p:nvSpPr>
        <p:spPr>
          <a:xfrm>
            <a:off x="3512039" y="3404954"/>
            <a:ext cx="1778000" cy="428625"/>
          </a:xfrm>
          <a:prstGeom prst="roundRect">
            <a:avLst/>
          </a:prstGeom>
          <a:solidFill>
            <a:srgbClr val="EDF4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2"/>
                </a:solidFill>
                <a:latin typeface="Aptos SemiBold" panose="020B0004020202020204" pitchFamily="34" charset="0"/>
              </a:rPr>
              <a:t>SUPPORT</a:t>
            </a:r>
            <a:endParaRPr lang="en-US">
              <a:solidFill>
                <a:schemeClr val="tx2"/>
              </a:solidFill>
              <a:latin typeface="Aptos SemiBold" panose="020B00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5A29C7E-D714-962A-C7F5-5A82D9F7D619}"/>
              </a:ext>
            </a:extLst>
          </p:cNvPr>
          <p:cNvSpPr/>
          <p:nvPr/>
        </p:nvSpPr>
        <p:spPr>
          <a:xfrm>
            <a:off x="6436213" y="3404954"/>
            <a:ext cx="1778000" cy="428625"/>
          </a:xfrm>
          <a:prstGeom prst="roundRect">
            <a:avLst/>
          </a:prstGeom>
          <a:solidFill>
            <a:srgbClr val="EDF4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2"/>
                </a:solidFill>
                <a:latin typeface="Aptos SemiBold" panose="020B0004020202020204" pitchFamily="34" charset="0"/>
              </a:rPr>
              <a:t>SERIES A</a:t>
            </a:r>
            <a:endParaRPr lang="en-US">
              <a:solidFill>
                <a:schemeClr val="tx2"/>
              </a:solidFill>
              <a:latin typeface="Aptos SemiBold" panose="020B00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662E1BE-3A36-28DA-1699-ED0736450399}"/>
              </a:ext>
            </a:extLst>
          </p:cNvPr>
          <p:cNvSpPr/>
          <p:nvPr/>
        </p:nvSpPr>
        <p:spPr>
          <a:xfrm>
            <a:off x="9360390" y="3404954"/>
            <a:ext cx="1778000" cy="428625"/>
          </a:xfrm>
          <a:prstGeom prst="roundRect">
            <a:avLst/>
          </a:prstGeom>
          <a:solidFill>
            <a:srgbClr val="EDF4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2"/>
                </a:solidFill>
                <a:latin typeface="Aptos SemiBold" panose="020B0004020202020204" pitchFamily="34" charset="0"/>
              </a:rPr>
              <a:t>SERIES B</a:t>
            </a:r>
            <a:endParaRPr lang="en-US">
              <a:solidFill>
                <a:schemeClr val="tx2"/>
              </a:solidFill>
              <a:latin typeface="Aptos SemiBold" panose="020B0004020202020204" pitchFamily="34" charset="0"/>
            </a:endParaRP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7C4A52B6-991F-6A5A-E656-431887C6BDBA}"/>
              </a:ext>
            </a:extLst>
          </p:cNvPr>
          <p:cNvSpPr/>
          <p:nvPr/>
        </p:nvSpPr>
        <p:spPr>
          <a:xfrm>
            <a:off x="2849798" y="3487504"/>
            <a:ext cx="178308" cy="193813"/>
          </a:xfrm>
          <a:prstGeom prst="chevron">
            <a:avLst/>
          </a:prstGeom>
          <a:noFill/>
          <a:ln>
            <a:solidFill>
              <a:srgbClr val="2F4B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Arrow: Chevron 15">
            <a:extLst>
              <a:ext uri="{FF2B5EF4-FFF2-40B4-BE49-F238E27FC236}">
                <a16:creationId xmlns:a16="http://schemas.microsoft.com/office/drawing/2014/main" id="{2CFFFECD-50BE-0F2D-2F6E-30AD3F929531}"/>
              </a:ext>
            </a:extLst>
          </p:cNvPr>
          <p:cNvSpPr/>
          <p:nvPr/>
        </p:nvSpPr>
        <p:spPr>
          <a:xfrm>
            <a:off x="5773972" y="3487504"/>
            <a:ext cx="178308" cy="193813"/>
          </a:xfrm>
          <a:prstGeom prst="chevron">
            <a:avLst/>
          </a:prstGeom>
          <a:noFill/>
          <a:ln>
            <a:solidFill>
              <a:srgbClr val="2F4B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Arrow: Chevron 17">
            <a:extLst>
              <a:ext uri="{FF2B5EF4-FFF2-40B4-BE49-F238E27FC236}">
                <a16:creationId xmlns:a16="http://schemas.microsoft.com/office/drawing/2014/main" id="{F5BBEA1E-349A-690E-A963-4FB2D29DF847}"/>
              </a:ext>
            </a:extLst>
          </p:cNvPr>
          <p:cNvSpPr/>
          <p:nvPr/>
        </p:nvSpPr>
        <p:spPr>
          <a:xfrm>
            <a:off x="8698146" y="3487504"/>
            <a:ext cx="178308" cy="193813"/>
          </a:xfrm>
          <a:prstGeom prst="chevron">
            <a:avLst/>
          </a:prstGeom>
          <a:noFill/>
          <a:ln>
            <a:solidFill>
              <a:srgbClr val="2F4B7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F30693-40E0-3FA8-91C4-45676BBB22D3}"/>
              </a:ext>
            </a:extLst>
          </p:cNvPr>
          <p:cNvSpPr txBox="1"/>
          <p:nvPr/>
        </p:nvSpPr>
        <p:spPr>
          <a:xfrm>
            <a:off x="485318" y="4022705"/>
            <a:ext cx="1880547" cy="1887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</a:t>
            </a:r>
          </a:p>
          <a:p>
            <a:pPr marL="0" marR="0" lvl="0" indent="0" algn="l" defTabSz="914354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Egestas sed tempus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et pharetra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pharetra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massa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massa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Quam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quisque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diam vel. Sed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diam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tristique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feugiat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Morbi tempus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iaculis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321D778-372D-6207-057A-4CF068245B8F}"/>
              </a:ext>
            </a:extLst>
          </p:cNvPr>
          <p:cNvSpPr txBox="1"/>
          <p:nvPr/>
        </p:nvSpPr>
        <p:spPr>
          <a:xfrm>
            <a:off x="3512039" y="4022705"/>
            <a:ext cx="1880547" cy="18396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defTabSz="914354">
              <a:spcAft>
                <a:spcPts val="600"/>
              </a:spcAft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354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Egestas sed tempus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et pharetra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pharetra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massa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massa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Quam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quisque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diam vel. Sed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diam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tristique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feugiat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Morbi tempus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iaculis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C1F2EC-E0D4-14D7-B621-6240B0D7975D}"/>
              </a:ext>
            </a:extLst>
          </p:cNvPr>
          <p:cNvSpPr txBox="1"/>
          <p:nvPr/>
        </p:nvSpPr>
        <p:spPr>
          <a:xfrm>
            <a:off x="6436213" y="4022705"/>
            <a:ext cx="1880547" cy="18968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defTabSz="914354">
              <a:spcAft>
                <a:spcPts val="600"/>
              </a:spcAft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354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Egestas sed tempus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et pharetra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pharetra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massa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massa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Quam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quisque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diam vel. Sed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diam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tristique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feugiat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Morbi tempus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iaculis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1D4FF4-0D94-688F-7D3B-D57194626C4F}"/>
              </a:ext>
            </a:extLst>
          </p:cNvPr>
          <p:cNvSpPr txBox="1"/>
          <p:nvPr/>
        </p:nvSpPr>
        <p:spPr>
          <a:xfrm>
            <a:off x="9334990" y="4022705"/>
            <a:ext cx="1880547" cy="18968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defTabSz="914354">
              <a:spcAft>
                <a:spcPts val="600"/>
              </a:spcAft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354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Egestas sed tempus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et pharetra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pharetra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massa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massa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Quam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quisque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diam vel. Sed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diam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tristique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feugiat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Morbi tempus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iaculis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id.</a:t>
            </a:r>
          </a:p>
        </p:txBody>
      </p:sp>
      <p:sp>
        <p:nvSpPr>
          <p:cNvPr id="56" name="Slide Number Placeholder 55">
            <a:extLst>
              <a:ext uri="{FF2B5EF4-FFF2-40B4-BE49-F238E27FC236}">
                <a16:creationId xmlns:a16="http://schemas.microsoft.com/office/drawing/2014/main" id="{F915797D-491A-28D4-6FB9-91DFC214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2149" y="6427695"/>
            <a:ext cx="858839" cy="365125"/>
          </a:xfrm>
        </p:spPr>
        <p:txBody>
          <a:bodyPr/>
          <a:lstStyle/>
          <a:p>
            <a:fld id="{48F63A3B-78C7-47BE-AE5E-E10140E04643}" type="slidenum">
              <a:rPr lang="en-US" sz="1000" smtClean="0">
                <a:solidFill>
                  <a:schemeClr val="tx1"/>
                </a:solidFill>
                <a:latin typeface="Aptos" panose="020B0004020202020204" pitchFamily="34" charset="0"/>
              </a:rPr>
              <a:t>5</a:t>
            </a:fld>
            <a:endParaRPr lang="en-US" sz="100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02A55054-300B-082F-AA18-9B59C1E8B224}"/>
              </a:ext>
            </a:extLst>
          </p:cNvPr>
          <p:cNvSpPr/>
          <p:nvPr/>
        </p:nvSpPr>
        <p:spPr>
          <a:xfrm>
            <a:off x="6499289" y="5886760"/>
            <a:ext cx="919817" cy="377023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 w="6350" cap="rnd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3904DBA-E795-D76C-1A89-262511E33F31}"/>
              </a:ext>
            </a:extLst>
          </p:cNvPr>
          <p:cNvGrpSpPr/>
          <p:nvPr/>
        </p:nvGrpSpPr>
        <p:grpSpPr>
          <a:xfrm>
            <a:off x="6573115" y="5991164"/>
            <a:ext cx="735919" cy="175267"/>
            <a:chOff x="7449809" y="5299166"/>
            <a:chExt cx="735919" cy="175267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B82D341-06A9-D129-6A94-0B5557542CC1}"/>
                </a:ext>
              </a:extLst>
            </p:cNvPr>
            <p:cNvSpPr/>
            <p:nvPr/>
          </p:nvSpPr>
          <p:spPr>
            <a:xfrm>
              <a:off x="7449809" y="5299166"/>
              <a:ext cx="201716" cy="175267"/>
            </a:xfrm>
            <a:custGeom>
              <a:avLst/>
              <a:gdLst>
                <a:gd name="connsiteX0" fmla="*/ 95950 w 201716"/>
                <a:gd name="connsiteY0" fmla="*/ 183 h 175267"/>
                <a:gd name="connsiteX1" fmla="*/ 95844 w 201716"/>
                <a:gd name="connsiteY1" fmla="*/ 0 h 175267"/>
                <a:gd name="connsiteX2" fmla="*/ 51973 w 201716"/>
                <a:gd name="connsiteY2" fmla="*/ 0 h 175267"/>
                <a:gd name="connsiteX3" fmla="*/ 0 w 201716"/>
                <a:gd name="connsiteY3" fmla="*/ 89097 h 175267"/>
                <a:gd name="connsiteX4" fmla="*/ 35677 w 201716"/>
                <a:gd name="connsiteY4" fmla="*/ 151521 h 175267"/>
                <a:gd name="connsiteX5" fmla="*/ 35721 w 201716"/>
                <a:gd name="connsiteY5" fmla="*/ 151446 h 175267"/>
                <a:gd name="connsiteX6" fmla="*/ 49208 w 201716"/>
                <a:gd name="connsiteY6" fmla="*/ 174806 h 175267"/>
                <a:gd name="connsiteX7" fmla="*/ 152354 w 201716"/>
                <a:gd name="connsiteY7" fmla="*/ 175268 h 175267"/>
                <a:gd name="connsiteX8" fmla="*/ 188577 w 201716"/>
                <a:gd name="connsiteY8" fmla="*/ 113158 h 175267"/>
                <a:gd name="connsiteX9" fmla="*/ 188336 w 201716"/>
                <a:gd name="connsiteY9" fmla="*/ 113158 h 175267"/>
                <a:gd name="connsiteX10" fmla="*/ 201717 w 201716"/>
                <a:gd name="connsiteY10" fmla="*/ 89981 h 175267"/>
                <a:gd name="connsiteX11" fmla="*/ 150544 w 201716"/>
                <a:gd name="connsiteY11" fmla="*/ 423 h 175267"/>
                <a:gd name="connsiteX12" fmla="*/ 95950 w 201716"/>
                <a:gd name="connsiteY12" fmla="*/ 183 h 175267"/>
                <a:gd name="connsiteX13" fmla="*/ 129887 w 201716"/>
                <a:gd name="connsiteY13" fmla="*/ 59600 h 175267"/>
                <a:gd name="connsiteX14" fmla="*/ 130161 w 201716"/>
                <a:gd name="connsiteY14" fmla="*/ 59600 h 175267"/>
                <a:gd name="connsiteX15" fmla="*/ 104372 w 201716"/>
                <a:gd name="connsiteY15" fmla="*/ 14810 h 175267"/>
                <a:gd name="connsiteX16" fmla="*/ 142055 w 201716"/>
                <a:gd name="connsiteY16" fmla="*/ 14976 h 175267"/>
                <a:gd name="connsiteX17" fmla="*/ 184892 w 201716"/>
                <a:gd name="connsiteY17" fmla="*/ 89944 h 175267"/>
                <a:gd name="connsiteX18" fmla="*/ 171484 w 201716"/>
                <a:gd name="connsiteY18" fmla="*/ 113168 h 175267"/>
                <a:gd name="connsiteX19" fmla="*/ 136347 w 201716"/>
                <a:gd name="connsiteY19" fmla="*/ 113186 h 175267"/>
                <a:gd name="connsiteX20" fmla="*/ 148598 w 201716"/>
                <a:gd name="connsiteY20" fmla="*/ 91968 h 175267"/>
                <a:gd name="connsiteX21" fmla="*/ 129887 w 201716"/>
                <a:gd name="connsiteY21" fmla="*/ 59600 h 175267"/>
                <a:gd name="connsiteX22" fmla="*/ 87016 w 201716"/>
                <a:gd name="connsiteY22" fmla="*/ 14590 h 175267"/>
                <a:gd name="connsiteX23" fmla="*/ 104601 w 201716"/>
                <a:gd name="connsiteY23" fmla="*/ 45010 h 175267"/>
                <a:gd name="connsiteX24" fmla="*/ 80254 w 201716"/>
                <a:gd name="connsiteY24" fmla="*/ 45009 h 175267"/>
                <a:gd name="connsiteX25" fmla="*/ 38571 w 201716"/>
                <a:gd name="connsiteY25" fmla="*/ 117295 h 175267"/>
                <a:gd name="connsiteX26" fmla="*/ 35728 w 201716"/>
                <a:gd name="connsiteY26" fmla="*/ 122207 h 175267"/>
                <a:gd name="connsiteX27" fmla="*/ 16847 w 201716"/>
                <a:gd name="connsiteY27" fmla="*/ 89171 h 175267"/>
                <a:gd name="connsiteX28" fmla="*/ 60353 w 201716"/>
                <a:gd name="connsiteY28" fmla="*/ 14590 h 175267"/>
                <a:gd name="connsiteX29" fmla="*/ 87016 w 201716"/>
                <a:gd name="connsiteY29" fmla="*/ 14590 h 175267"/>
                <a:gd name="connsiteX30" fmla="*/ 70109 w 201716"/>
                <a:gd name="connsiteY30" fmla="*/ 91808 h 175267"/>
                <a:gd name="connsiteX31" fmla="*/ 88682 w 201716"/>
                <a:gd name="connsiteY31" fmla="*/ 59599 h 175267"/>
                <a:gd name="connsiteX32" fmla="*/ 113035 w 201716"/>
                <a:gd name="connsiteY32" fmla="*/ 59600 h 175267"/>
                <a:gd name="connsiteX33" fmla="*/ 131748 w 201716"/>
                <a:gd name="connsiteY33" fmla="*/ 91972 h 175267"/>
                <a:gd name="connsiteX34" fmla="*/ 119495 w 201716"/>
                <a:gd name="connsiteY34" fmla="*/ 113196 h 175267"/>
                <a:gd name="connsiteX35" fmla="*/ 82468 w 201716"/>
                <a:gd name="connsiteY35" fmla="*/ 113216 h 175267"/>
                <a:gd name="connsiteX36" fmla="*/ 70109 w 201716"/>
                <a:gd name="connsiteY36" fmla="*/ 91808 h 175267"/>
                <a:gd name="connsiteX37" fmla="*/ 44139 w 201716"/>
                <a:gd name="connsiteY37" fmla="*/ 136846 h 175267"/>
                <a:gd name="connsiteX38" fmla="*/ 51204 w 201716"/>
                <a:gd name="connsiteY38" fmla="*/ 124593 h 175267"/>
                <a:gd name="connsiteX39" fmla="*/ 61712 w 201716"/>
                <a:gd name="connsiteY39" fmla="*/ 106443 h 175267"/>
                <a:gd name="connsiteX40" fmla="*/ 74047 w 201716"/>
                <a:gd name="connsiteY40" fmla="*/ 127810 h 175267"/>
                <a:gd name="connsiteX41" fmla="*/ 111068 w 201716"/>
                <a:gd name="connsiteY41" fmla="*/ 127790 h 175267"/>
                <a:gd name="connsiteX42" fmla="*/ 111008 w 201716"/>
                <a:gd name="connsiteY42" fmla="*/ 127893 h 175267"/>
                <a:gd name="connsiteX43" fmla="*/ 163058 w 201716"/>
                <a:gd name="connsiteY43" fmla="*/ 127955 h 175267"/>
                <a:gd name="connsiteX44" fmla="*/ 143995 w 201716"/>
                <a:gd name="connsiteY44" fmla="*/ 160641 h 175267"/>
                <a:gd name="connsiteX45" fmla="*/ 57653 w 201716"/>
                <a:gd name="connsiteY45" fmla="*/ 160254 h 175267"/>
                <a:gd name="connsiteX46" fmla="*/ 44139 w 201716"/>
                <a:gd name="connsiteY46" fmla="*/ 136846 h 17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01716" h="175267">
                  <a:moveTo>
                    <a:pt x="95950" y="183"/>
                  </a:moveTo>
                  <a:lnTo>
                    <a:pt x="95844" y="0"/>
                  </a:lnTo>
                  <a:lnTo>
                    <a:pt x="51973" y="0"/>
                  </a:lnTo>
                  <a:lnTo>
                    <a:pt x="0" y="89097"/>
                  </a:lnTo>
                  <a:lnTo>
                    <a:pt x="35677" y="151521"/>
                  </a:lnTo>
                  <a:lnTo>
                    <a:pt x="35721" y="151446"/>
                  </a:lnTo>
                  <a:lnTo>
                    <a:pt x="49208" y="174806"/>
                  </a:lnTo>
                  <a:lnTo>
                    <a:pt x="152354" y="175268"/>
                  </a:lnTo>
                  <a:lnTo>
                    <a:pt x="188577" y="113158"/>
                  </a:lnTo>
                  <a:lnTo>
                    <a:pt x="188336" y="113158"/>
                  </a:lnTo>
                  <a:lnTo>
                    <a:pt x="201717" y="89981"/>
                  </a:lnTo>
                  <a:lnTo>
                    <a:pt x="150544" y="423"/>
                  </a:lnTo>
                  <a:lnTo>
                    <a:pt x="95950" y="183"/>
                  </a:lnTo>
                  <a:close/>
                  <a:moveTo>
                    <a:pt x="129887" y="59600"/>
                  </a:moveTo>
                  <a:lnTo>
                    <a:pt x="130161" y="59600"/>
                  </a:lnTo>
                  <a:lnTo>
                    <a:pt x="104372" y="14810"/>
                  </a:lnTo>
                  <a:lnTo>
                    <a:pt x="142055" y="14976"/>
                  </a:lnTo>
                  <a:lnTo>
                    <a:pt x="184892" y="89944"/>
                  </a:lnTo>
                  <a:lnTo>
                    <a:pt x="171484" y="113168"/>
                  </a:lnTo>
                  <a:lnTo>
                    <a:pt x="136347" y="113186"/>
                  </a:lnTo>
                  <a:lnTo>
                    <a:pt x="148598" y="91968"/>
                  </a:lnTo>
                  <a:lnTo>
                    <a:pt x="129887" y="59600"/>
                  </a:lnTo>
                  <a:close/>
                  <a:moveTo>
                    <a:pt x="87016" y="14590"/>
                  </a:moveTo>
                  <a:lnTo>
                    <a:pt x="104601" y="45010"/>
                  </a:lnTo>
                  <a:lnTo>
                    <a:pt x="80254" y="45009"/>
                  </a:lnTo>
                  <a:lnTo>
                    <a:pt x="38571" y="117295"/>
                  </a:lnTo>
                  <a:lnTo>
                    <a:pt x="35728" y="122207"/>
                  </a:lnTo>
                  <a:lnTo>
                    <a:pt x="16847" y="89171"/>
                  </a:lnTo>
                  <a:lnTo>
                    <a:pt x="60353" y="14590"/>
                  </a:lnTo>
                  <a:lnTo>
                    <a:pt x="87016" y="14590"/>
                  </a:lnTo>
                  <a:close/>
                  <a:moveTo>
                    <a:pt x="70109" y="91808"/>
                  </a:moveTo>
                  <a:lnTo>
                    <a:pt x="88682" y="59599"/>
                  </a:lnTo>
                  <a:lnTo>
                    <a:pt x="113035" y="59600"/>
                  </a:lnTo>
                  <a:lnTo>
                    <a:pt x="131748" y="91972"/>
                  </a:lnTo>
                  <a:lnTo>
                    <a:pt x="119495" y="113196"/>
                  </a:lnTo>
                  <a:lnTo>
                    <a:pt x="82468" y="113216"/>
                  </a:lnTo>
                  <a:lnTo>
                    <a:pt x="70109" y="91808"/>
                  </a:lnTo>
                  <a:close/>
                  <a:moveTo>
                    <a:pt x="44139" y="136846"/>
                  </a:moveTo>
                  <a:lnTo>
                    <a:pt x="51204" y="124593"/>
                  </a:lnTo>
                  <a:lnTo>
                    <a:pt x="61712" y="106443"/>
                  </a:lnTo>
                  <a:lnTo>
                    <a:pt x="74047" y="127810"/>
                  </a:lnTo>
                  <a:lnTo>
                    <a:pt x="111068" y="127790"/>
                  </a:lnTo>
                  <a:lnTo>
                    <a:pt x="111008" y="127893"/>
                  </a:lnTo>
                  <a:lnTo>
                    <a:pt x="163058" y="127955"/>
                  </a:lnTo>
                  <a:lnTo>
                    <a:pt x="143995" y="160641"/>
                  </a:lnTo>
                  <a:lnTo>
                    <a:pt x="57653" y="160254"/>
                  </a:lnTo>
                  <a:lnTo>
                    <a:pt x="44139" y="1368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70A4866-5F83-DFA6-0B9D-60F2D764516C}"/>
                </a:ext>
              </a:extLst>
            </p:cNvPr>
            <p:cNvSpPr/>
            <p:nvPr/>
          </p:nvSpPr>
          <p:spPr>
            <a:xfrm>
              <a:off x="7908085" y="5334341"/>
              <a:ext cx="18214" cy="78373"/>
            </a:xfrm>
            <a:custGeom>
              <a:avLst/>
              <a:gdLst>
                <a:gd name="connsiteX0" fmla="*/ 9159 w 18214"/>
                <a:gd name="connsiteY0" fmla="*/ 18214 h 78373"/>
                <a:gd name="connsiteX1" fmla="*/ 18214 w 18214"/>
                <a:gd name="connsiteY1" fmla="*/ 9055 h 78373"/>
                <a:gd name="connsiteX2" fmla="*/ 9159 w 18214"/>
                <a:gd name="connsiteY2" fmla="*/ 0 h 78373"/>
                <a:gd name="connsiteX3" fmla="*/ 0 w 18214"/>
                <a:gd name="connsiteY3" fmla="*/ 9055 h 78373"/>
                <a:gd name="connsiteX4" fmla="*/ 9159 w 18214"/>
                <a:gd name="connsiteY4" fmla="*/ 18214 h 78373"/>
                <a:gd name="connsiteX5" fmla="*/ 1041 w 18214"/>
                <a:gd name="connsiteY5" fmla="*/ 78373 h 78373"/>
                <a:gd name="connsiteX6" fmla="*/ 17173 w 18214"/>
                <a:gd name="connsiteY6" fmla="*/ 78373 h 78373"/>
                <a:gd name="connsiteX7" fmla="*/ 17173 w 18214"/>
                <a:gd name="connsiteY7" fmla="*/ 26333 h 78373"/>
                <a:gd name="connsiteX8" fmla="*/ 1041 w 18214"/>
                <a:gd name="connsiteY8" fmla="*/ 26333 h 78373"/>
                <a:gd name="connsiteX9" fmla="*/ 1041 w 18214"/>
                <a:gd name="connsiteY9" fmla="*/ 78373 h 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14" h="78373">
                  <a:moveTo>
                    <a:pt x="9159" y="18214"/>
                  </a:moveTo>
                  <a:cubicBezTo>
                    <a:pt x="14155" y="18214"/>
                    <a:pt x="18214" y="14155"/>
                    <a:pt x="18214" y="9055"/>
                  </a:cubicBezTo>
                  <a:cubicBezTo>
                    <a:pt x="18214" y="3955"/>
                    <a:pt x="14155" y="0"/>
                    <a:pt x="9159" y="0"/>
                  </a:cubicBezTo>
                  <a:cubicBezTo>
                    <a:pt x="4059" y="0"/>
                    <a:pt x="0" y="3955"/>
                    <a:pt x="0" y="9055"/>
                  </a:cubicBezTo>
                  <a:cubicBezTo>
                    <a:pt x="0" y="14155"/>
                    <a:pt x="4059" y="18214"/>
                    <a:pt x="9159" y="18214"/>
                  </a:cubicBezTo>
                  <a:close/>
                  <a:moveTo>
                    <a:pt x="1041" y="78373"/>
                  </a:moveTo>
                  <a:lnTo>
                    <a:pt x="17173" y="78373"/>
                  </a:lnTo>
                  <a:lnTo>
                    <a:pt x="17173" y="26333"/>
                  </a:lnTo>
                  <a:lnTo>
                    <a:pt x="1041" y="26333"/>
                  </a:lnTo>
                  <a:lnTo>
                    <a:pt x="1041" y="7837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85326F9-B8DA-A185-99F6-987379CDE018}"/>
                </a:ext>
              </a:extLst>
            </p:cNvPr>
            <p:cNvSpPr/>
            <p:nvPr/>
          </p:nvSpPr>
          <p:spPr>
            <a:xfrm>
              <a:off x="7934650" y="5359008"/>
              <a:ext cx="57364" cy="78686"/>
            </a:xfrm>
            <a:custGeom>
              <a:avLst/>
              <a:gdLst>
                <a:gd name="connsiteX0" fmla="*/ 0 w 57364"/>
                <a:gd name="connsiteY0" fmla="*/ 78686 h 78686"/>
                <a:gd name="connsiteX1" fmla="*/ 15821 w 57364"/>
                <a:gd name="connsiteY1" fmla="*/ 78686 h 78686"/>
                <a:gd name="connsiteX2" fmla="*/ 15821 w 57364"/>
                <a:gd name="connsiteY2" fmla="*/ 48502 h 78686"/>
                <a:gd name="connsiteX3" fmla="*/ 32890 w 57364"/>
                <a:gd name="connsiteY3" fmla="*/ 55163 h 78686"/>
                <a:gd name="connsiteX4" fmla="*/ 57352 w 57364"/>
                <a:gd name="connsiteY4" fmla="*/ 26853 h 78686"/>
                <a:gd name="connsiteX5" fmla="*/ 32786 w 57364"/>
                <a:gd name="connsiteY5" fmla="*/ 0 h 78686"/>
                <a:gd name="connsiteX6" fmla="*/ 15508 w 57364"/>
                <a:gd name="connsiteY6" fmla="*/ 8014 h 78686"/>
                <a:gd name="connsiteX7" fmla="*/ 14676 w 57364"/>
                <a:gd name="connsiteY7" fmla="*/ 1666 h 78686"/>
                <a:gd name="connsiteX8" fmla="*/ 0 w 57364"/>
                <a:gd name="connsiteY8" fmla="*/ 1666 h 78686"/>
                <a:gd name="connsiteX9" fmla="*/ 0 w 57364"/>
                <a:gd name="connsiteY9" fmla="*/ 78686 h 78686"/>
                <a:gd name="connsiteX10" fmla="*/ 16133 w 57364"/>
                <a:gd name="connsiteY10" fmla="*/ 27686 h 78686"/>
                <a:gd name="connsiteX11" fmla="*/ 28831 w 57364"/>
                <a:gd name="connsiteY11" fmla="*/ 14676 h 78686"/>
                <a:gd name="connsiteX12" fmla="*/ 41217 w 57364"/>
                <a:gd name="connsiteY12" fmla="*/ 27686 h 78686"/>
                <a:gd name="connsiteX13" fmla="*/ 28831 w 57364"/>
                <a:gd name="connsiteY13" fmla="*/ 40696 h 78686"/>
                <a:gd name="connsiteX14" fmla="*/ 16133 w 57364"/>
                <a:gd name="connsiteY14" fmla="*/ 27686 h 7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64" h="78686">
                  <a:moveTo>
                    <a:pt x="0" y="78686"/>
                  </a:moveTo>
                  <a:lnTo>
                    <a:pt x="15821" y="78686"/>
                  </a:lnTo>
                  <a:lnTo>
                    <a:pt x="15821" y="48502"/>
                  </a:lnTo>
                  <a:cubicBezTo>
                    <a:pt x="18839" y="52458"/>
                    <a:pt x="25708" y="55163"/>
                    <a:pt x="32890" y="55163"/>
                  </a:cubicBezTo>
                  <a:cubicBezTo>
                    <a:pt x="48398" y="55163"/>
                    <a:pt x="57766" y="43298"/>
                    <a:pt x="57352" y="26853"/>
                  </a:cubicBezTo>
                  <a:cubicBezTo>
                    <a:pt x="56932" y="10096"/>
                    <a:pt x="47253" y="0"/>
                    <a:pt x="32786" y="0"/>
                  </a:cubicBezTo>
                  <a:cubicBezTo>
                    <a:pt x="25396" y="0"/>
                    <a:pt x="18422" y="3226"/>
                    <a:pt x="15508" y="8014"/>
                  </a:cubicBezTo>
                  <a:lnTo>
                    <a:pt x="14676" y="1666"/>
                  </a:lnTo>
                  <a:lnTo>
                    <a:pt x="0" y="1666"/>
                  </a:lnTo>
                  <a:lnTo>
                    <a:pt x="0" y="78686"/>
                  </a:lnTo>
                  <a:close/>
                  <a:moveTo>
                    <a:pt x="16133" y="27686"/>
                  </a:moveTo>
                  <a:cubicBezTo>
                    <a:pt x="16133" y="19880"/>
                    <a:pt x="21337" y="14676"/>
                    <a:pt x="28831" y="14676"/>
                  </a:cubicBezTo>
                  <a:cubicBezTo>
                    <a:pt x="36429" y="14676"/>
                    <a:pt x="41217" y="19984"/>
                    <a:pt x="41217" y="27686"/>
                  </a:cubicBezTo>
                  <a:cubicBezTo>
                    <a:pt x="41217" y="35388"/>
                    <a:pt x="36429" y="40696"/>
                    <a:pt x="28831" y="40696"/>
                  </a:cubicBezTo>
                  <a:cubicBezTo>
                    <a:pt x="21337" y="40696"/>
                    <a:pt x="16133" y="35492"/>
                    <a:pt x="16133" y="2768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23CC6B5-6070-988D-8342-2485773AA3F0}"/>
                </a:ext>
              </a:extLst>
            </p:cNvPr>
            <p:cNvSpPr/>
            <p:nvPr/>
          </p:nvSpPr>
          <p:spPr>
            <a:xfrm>
              <a:off x="7993708" y="5359008"/>
              <a:ext cx="43195" cy="55059"/>
            </a:xfrm>
            <a:custGeom>
              <a:avLst/>
              <a:gdLst>
                <a:gd name="connsiteX0" fmla="*/ 0 w 43195"/>
                <a:gd name="connsiteY0" fmla="*/ 37261 h 55059"/>
                <a:gd name="connsiteX1" fmla="*/ 21857 w 43195"/>
                <a:gd name="connsiteY1" fmla="*/ 55059 h 55059"/>
                <a:gd name="connsiteX2" fmla="*/ 43195 w 43195"/>
                <a:gd name="connsiteY2" fmla="*/ 37677 h 55059"/>
                <a:gd name="connsiteX3" fmla="*/ 30078 w 43195"/>
                <a:gd name="connsiteY3" fmla="*/ 22794 h 55059"/>
                <a:gd name="connsiteX4" fmla="*/ 20815 w 43195"/>
                <a:gd name="connsiteY4" fmla="*/ 20504 h 55059"/>
                <a:gd name="connsiteX5" fmla="*/ 15402 w 43195"/>
                <a:gd name="connsiteY5" fmla="*/ 16133 h 55059"/>
                <a:gd name="connsiteX6" fmla="*/ 20815 w 43195"/>
                <a:gd name="connsiteY6" fmla="*/ 11657 h 55059"/>
                <a:gd name="connsiteX7" fmla="*/ 26747 w 43195"/>
                <a:gd name="connsiteY7" fmla="*/ 17590 h 55059"/>
                <a:gd name="connsiteX8" fmla="*/ 41216 w 43195"/>
                <a:gd name="connsiteY8" fmla="*/ 17590 h 55059"/>
                <a:gd name="connsiteX9" fmla="*/ 21126 w 43195"/>
                <a:gd name="connsiteY9" fmla="*/ 0 h 55059"/>
                <a:gd name="connsiteX10" fmla="*/ 938 w 43195"/>
                <a:gd name="connsiteY10" fmla="*/ 17278 h 55059"/>
                <a:gd name="connsiteX11" fmla="*/ 15091 w 43195"/>
                <a:gd name="connsiteY11" fmla="*/ 32682 h 55059"/>
                <a:gd name="connsiteX12" fmla="*/ 24250 w 43195"/>
                <a:gd name="connsiteY12" fmla="*/ 35076 h 55059"/>
                <a:gd name="connsiteX13" fmla="*/ 28099 w 43195"/>
                <a:gd name="connsiteY13" fmla="*/ 38822 h 55059"/>
                <a:gd name="connsiteX14" fmla="*/ 21649 w 43195"/>
                <a:gd name="connsiteY14" fmla="*/ 43090 h 55059"/>
                <a:gd name="connsiteX15" fmla="*/ 14469 w 43195"/>
                <a:gd name="connsiteY15" fmla="*/ 37261 h 55059"/>
                <a:gd name="connsiteX16" fmla="*/ 0 w 43195"/>
                <a:gd name="connsiteY16" fmla="*/ 37261 h 5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95" h="55059">
                  <a:moveTo>
                    <a:pt x="0" y="37261"/>
                  </a:moveTo>
                  <a:cubicBezTo>
                    <a:pt x="414" y="47774"/>
                    <a:pt x="8745" y="55059"/>
                    <a:pt x="21857" y="55059"/>
                  </a:cubicBezTo>
                  <a:cubicBezTo>
                    <a:pt x="34450" y="55059"/>
                    <a:pt x="43195" y="48398"/>
                    <a:pt x="43195" y="37677"/>
                  </a:cubicBezTo>
                  <a:cubicBezTo>
                    <a:pt x="43195" y="29976"/>
                    <a:pt x="38616" y="24876"/>
                    <a:pt x="30078" y="22794"/>
                  </a:cubicBezTo>
                  <a:lnTo>
                    <a:pt x="20815" y="20504"/>
                  </a:lnTo>
                  <a:cubicBezTo>
                    <a:pt x="17484" y="19672"/>
                    <a:pt x="15402" y="18839"/>
                    <a:pt x="15402" y="16133"/>
                  </a:cubicBezTo>
                  <a:cubicBezTo>
                    <a:pt x="15402" y="13427"/>
                    <a:pt x="17588" y="11657"/>
                    <a:pt x="20815" y="11657"/>
                  </a:cubicBezTo>
                  <a:cubicBezTo>
                    <a:pt x="24457" y="11657"/>
                    <a:pt x="26850" y="14051"/>
                    <a:pt x="26747" y="17590"/>
                  </a:cubicBezTo>
                  <a:lnTo>
                    <a:pt x="41216" y="17590"/>
                  </a:lnTo>
                  <a:cubicBezTo>
                    <a:pt x="40802" y="6765"/>
                    <a:pt x="32575" y="0"/>
                    <a:pt x="21126" y="0"/>
                  </a:cubicBezTo>
                  <a:cubicBezTo>
                    <a:pt x="9573" y="0"/>
                    <a:pt x="938" y="6869"/>
                    <a:pt x="938" y="17278"/>
                  </a:cubicBezTo>
                  <a:cubicBezTo>
                    <a:pt x="938" y="24251"/>
                    <a:pt x="4787" y="29976"/>
                    <a:pt x="15091" y="32682"/>
                  </a:cubicBezTo>
                  <a:lnTo>
                    <a:pt x="24250" y="35076"/>
                  </a:lnTo>
                  <a:cubicBezTo>
                    <a:pt x="26954" y="35804"/>
                    <a:pt x="28099" y="37053"/>
                    <a:pt x="28099" y="38822"/>
                  </a:cubicBezTo>
                  <a:cubicBezTo>
                    <a:pt x="28099" y="41425"/>
                    <a:pt x="25706" y="43090"/>
                    <a:pt x="21649" y="43090"/>
                  </a:cubicBezTo>
                  <a:cubicBezTo>
                    <a:pt x="16966" y="43090"/>
                    <a:pt x="14469" y="40904"/>
                    <a:pt x="14469" y="37261"/>
                  </a:cubicBezTo>
                  <a:lnTo>
                    <a:pt x="0" y="3726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08CD485-ACAF-5D50-BAD3-32F1429020AA}"/>
                </a:ext>
              </a:extLst>
            </p:cNvPr>
            <p:cNvSpPr/>
            <p:nvPr/>
          </p:nvSpPr>
          <p:spPr>
            <a:xfrm>
              <a:off x="8042284" y="5360674"/>
              <a:ext cx="51209" cy="53393"/>
            </a:xfrm>
            <a:custGeom>
              <a:avLst/>
              <a:gdLst>
                <a:gd name="connsiteX0" fmla="*/ 19152 w 51209"/>
                <a:gd name="connsiteY0" fmla="*/ 53394 h 53393"/>
                <a:gd name="connsiteX1" fmla="*/ 35077 w 51209"/>
                <a:gd name="connsiteY1" fmla="*/ 46212 h 53393"/>
                <a:gd name="connsiteX2" fmla="*/ 36119 w 51209"/>
                <a:gd name="connsiteY2" fmla="*/ 52040 h 53393"/>
                <a:gd name="connsiteX3" fmla="*/ 51209 w 51209"/>
                <a:gd name="connsiteY3" fmla="*/ 52040 h 53393"/>
                <a:gd name="connsiteX4" fmla="*/ 51209 w 51209"/>
                <a:gd name="connsiteY4" fmla="*/ 0 h 53393"/>
                <a:gd name="connsiteX5" fmla="*/ 35181 w 51209"/>
                <a:gd name="connsiteY5" fmla="*/ 0 h 53393"/>
                <a:gd name="connsiteX6" fmla="*/ 35181 w 51209"/>
                <a:gd name="connsiteY6" fmla="*/ 27061 h 53393"/>
                <a:gd name="connsiteX7" fmla="*/ 25498 w 51209"/>
                <a:gd name="connsiteY7" fmla="*/ 39135 h 53393"/>
                <a:gd name="connsiteX8" fmla="*/ 16029 w 51209"/>
                <a:gd name="connsiteY8" fmla="*/ 26853 h 53393"/>
                <a:gd name="connsiteX9" fmla="*/ 16029 w 51209"/>
                <a:gd name="connsiteY9" fmla="*/ 0 h 53393"/>
                <a:gd name="connsiteX10" fmla="*/ 0 w 51209"/>
                <a:gd name="connsiteY10" fmla="*/ 0 h 53393"/>
                <a:gd name="connsiteX11" fmla="*/ 0 w 51209"/>
                <a:gd name="connsiteY11" fmla="*/ 32681 h 53393"/>
                <a:gd name="connsiteX12" fmla="*/ 19152 w 51209"/>
                <a:gd name="connsiteY12" fmla="*/ 53394 h 5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09" h="53393">
                  <a:moveTo>
                    <a:pt x="19152" y="53394"/>
                  </a:moveTo>
                  <a:cubicBezTo>
                    <a:pt x="25498" y="53394"/>
                    <a:pt x="31850" y="50480"/>
                    <a:pt x="35077" y="46212"/>
                  </a:cubicBezTo>
                  <a:lnTo>
                    <a:pt x="36119" y="52040"/>
                  </a:lnTo>
                  <a:lnTo>
                    <a:pt x="51209" y="52040"/>
                  </a:lnTo>
                  <a:lnTo>
                    <a:pt x="51209" y="0"/>
                  </a:lnTo>
                  <a:lnTo>
                    <a:pt x="35181" y="0"/>
                  </a:lnTo>
                  <a:lnTo>
                    <a:pt x="35181" y="27061"/>
                  </a:lnTo>
                  <a:cubicBezTo>
                    <a:pt x="35181" y="34867"/>
                    <a:pt x="32891" y="39135"/>
                    <a:pt x="25498" y="39135"/>
                  </a:cubicBezTo>
                  <a:cubicBezTo>
                    <a:pt x="19774" y="39135"/>
                    <a:pt x="16029" y="36533"/>
                    <a:pt x="16029" y="26853"/>
                  </a:cubicBezTo>
                  <a:lnTo>
                    <a:pt x="16029" y="0"/>
                  </a:lnTo>
                  <a:lnTo>
                    <a:pt x="0" y="0"/>
                  </a:lnTo>
                  <a:lnTo>
                    <a:pt x="0" y="32681"/>
                  </a:lnTo>
                  <a:cubicBezTo>
                    <a:pt x="0" y="45067"/>
                    <a:pt x="6869" y="53394"/>
                    <a:pt x="19152" y="5339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08BC3AE-54FF-B8F3-5DC5-2195944C90CB}"/>
                </a:ext>
              </a:extLst>
            </p:cNvPr>
            <p:cNvSpPr/>
            <p:nvPr/>
          </p:nvSpPr>
          <p:spPr>
            <a:xfrm>
              <a:off x="8102778" y="5358904"/>
              <a:ext cx="82950" cy="53810"/>
            </a:xfrm>
            <a:custGeom>
              <a:avLst/>
              <a:gdLst>
                <a:gd name="connsiteX0" fmla="*/ 16132 w 82950"/>
                <a:gd name="connsiteY0" fmla="*/ 53810 h 53810"/>
                <a:gd name="connsiteX1" fmla="*/ 16132 w 82950"/>
                <a:gd name="connsiteY1" fmla="*/ 25396 h 53810"/>
                <a:gd name="connsiteX2" fmla="*/ 25395 w 82950"/>
                <a:gd name="connsiteY2" fmla="*/ 14155 h 53810"/>
                <a:gd name="connsiteX3" fmla="*/ 33829 w 82950"/>
                <a:gd name="connsiteY3" fmla="*/ 23731 h 53810"/>
                <a:gd name="connsiteX4" fmla="*/ 33829 w 82950"/>
                <a:gd name="connsiteY4" fmla="*/ 53810 h 53810"/>
                <a:gd name="connsiteX5" fmla="*/ 49645 w 82950"/>
                <a:gd name="connsiteY5" fmla="*/ 53810 h 53810"/>
                <a:gd name="connsiteX6" fmla="*/ 49645 w 82950"/>
                <a:gd name="connsiteY6" fmla="*/ 25396 h 53810"/>
                <a:gd name="connsiteX7" fmla="*/ 58804 w 82950"/>
                <a:gd name="connsiteY7" fmla="*/ 14051 h 53810"/>
                <a:gd name="connsiteX8" fmla="*/ 67342 w 82950"/>
                <a:gd name="connsiteY8" fmla="*/ 23731 h 53810"/>
                <a:gd name="connsiteX9" fmla="*/ 67342 w 82950"/>
                <a:gd name="connsiteY9" fmla="*/ 53810 h 53810"/>
                <a:gd name="connsiteX10" fmla="*/ 82950 w 82950"/>
                <a:gd name="connsiteY10" fmla="*/ 53810 h 53810"/>
                <a:gd name="connsiteX11" fmla="*/ 82950 w 82950"/>
                <a:gd name="connsiteY11" fmla="*/ 19776 h 53810"/>
                <a:gd name="connsiteX12" fmla="*/ 63280 w 82950"/>
                <a:gd name="connsiteY12" fmla="*/ 0 h 53810"/>
                <a:gd name="connsiteX13" fmla="*/ 46941 w 82950"/>
                <a:gd name="connsiteY13" fmla="*/ 9263 h 53810"/>
                <a:gd name="connsiteX14" fmla="*/ 29767 w 82950"/>
                <a:gd name="connsiteY14" fmla="*/ 0 h 53810"/>
                <a:gd name="connsiteX15" fmla="*/ 15614 w 82950"/>
                <a:gd name="connsiteY15" fmla="*/ 6765 h 53810"/>
                <a:gd name="connsiteX16" fmla="*/ 14987 w 82950"/>
                <a:gd name="connsiteY16" fmla="*/ 1770 h 53810"/>
                <a:gd name="connsiteX17" fmla="*/ 0 w 82950"/>
                <a:gd name="connsiteY17" fmla="*/ 1770 h 53810"/>
                <a:gd name="connsiteX18" fmla="*/ 0 w 82950"/>
                <a:gd name="connsiteY18" fmla="*/ 53810 h 53810"/>
                <a:gd name="connsiteX19" fmla="*/ 16132 w 82950"/>
                <a:gd name="connsiteY19" fmla="*/ 53810 h 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2950" h="53810">
                  <a:moveTo>
                    <a:pt x="16132" y="53810"/>
                  </a:moveTo>
                  <a:lnTo>
                    <a:pt x="16132" y="25396"/>
                  </a:lnTo>
                  <a:cubicBezTo>
                    <a:pt x="16132" y="16653"/>
                    <a:pt x="20815" y="14155"/>
                    <a:pt x="25395" y="14155"/>
                  </a:cubicBezTo>
                  <a:cubicBezTo>
                    <a:pt x="30498" y="14155"/>
                    <a:pt x="33829" y="17278"/>
                    <a:pt x="33829" y="23731"/>
                  </a:cubicBezTo>
                  <a:lnTo>
                    <a:pt x="33829" y="53810"/>
                  </a:lnTo>
                  <a:lnTo>
                    <a:pt x="49645" y="53810"/>
                  </a:lnTo>
                  <a:lnTo>
                    <a:pt x="49645" y="25396"/>
                  </a:lnTo>
                  <a:cubicBezTo>
                    <a:pt x="49645" y="16549"/>
                    <a:pt x="54224" y="14051"/>
                    <a:pt x="58804" y="14051"/>
                  </a:cubicBezTo>
                  <a:cubicBezTo>
                    <a:pt x="63907" y="14051"/>
                    <a:pt x="67342" y="17173"/>
                    <a:pt x="67342" y="23731"/>
                  </a:cubicBezTo>
                  <a:lnTo>
                    <a:pt x="67342" y="53810"/>
                  </a:lnTo>
                  <a:lnTo>
                    <a:pt x="82950" y="53810"/>
                  </a:lnTo>
                  <a:lnTo>
                    <a:pt x="82950" y="19776"/>
                  </a:lnTo>
                  <a:cubicBezTo>
                    <a:pt x="82950" y="7910"/>
                    <a:pt x="76708" y="0"/>
                    <a:pt x="63280" y="0"/>
                  </a:cubicBezTo>
                  <a:cubicBezTo>
                    <a:pt x="55789" y="0"/>
                    <a:pt x="49645" y="3643"/>
                    <a:pt x="46941" y="9263"/>
                  </a:cubicBezTo>
                  <a:cubicBezTo>
                    <a:pt x="43817" y="3643"/>
                    <a:pt x="38409" y="0"/>
                    <a:pt x="29767" y="0"/>
                  </a:cubicBezTo>
                  <a:cubicBezTo>
                    <a:pt x="24043" y="0"/>
                    <a:pt x="18733" y="2602"/>
                    <a:pt x="15614" y="6765"/>
                  </a:cubicBezTo>
                  <a:lnTo>
                    <a:pt x="14987" y="1770"/>
                  </a:lnTo>
                  <a:lnTo>
                    <a:pt x="0" y="1770"/>
                  </a:lnTo>
                  <a:lnTo>
                    <a:pt x="0" y="53810"/>
                  </a:lnTo>
                  <a:lnTo>
                    <a:pt x="16132" y="5381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5432DBA-9543-D830-8C6E-79FCCAFB1F51}"/>
                </a:ext>
              </a:extLst>
            </p:cNvPr>
            <p:cNvSpPr/>
            <p:nvPr/>
          </p:nvSpPr>
          <p:spPr>
            <a:xfrm>
              <a:off x="7680346" y="5335702"/>
              <a:ext cx="47253" cy="77020"/>
            </a:xfrm>
            <a:custGeom>
              <a:avLst/>
              <a:gdLst>
                <a:gd name="connsiteX0" fmla="*/ 17069 w 47253"/>
                <a:gd name="connsiteY0" fmla="*/ 0 h 77020"/>
                <a:gd name="connsiteX1" fmla="*/ 0 w 47253"/>
                <a:gd name="connsiteY1" fmla="*/ 0 h 77020"/>
                <a:gd name="connsiteX2" fmla="*/ 0 w 47253"/>
                <a:gd name="connsiteY2" fmla="*/ 77021 h 77020"/>
                <a:gd name="connsiteX3" fmla="*/ 47253 w 47253"/>
                <a:gd name="connsiteY3" fmla="*/ 77021 h 77020"/>
                <a:gd name="connsiteX4" fmla="*/ 47253 w 47253"/>
                <a:gd name="connsiteY4" fmla="*/ 61929 h 77020"/>
                <a:gd name="connsiteX5" fmla="*/ 17069 w 47253"/>
                <a:gd name="connsiteY5" fmla="*/ 61929 h 77020"/>
                <a:gd name="connsiteX6" fmla="*/ 17069 w 47253"/>
                <a:gd name="connsiteY6" fmla="*/ 0 h 7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253" h="77020">
                  <a:moveTo>
                    <a:pt x="17069" y="0"/>
                  </a:moveTo>
                  <a:lnTo>
                    <a:pt x="0" y="0"/>
                  </a:lnTo>
                  <a:lnTo>
                    <a:pt x="0" y="77021"/>
                  </a:lnTo>
                  <a:lnTo>
                    <a:pt x="47253" y="77021"/>
                  </a:lnTo>
                  <a:lnTo>
                    <a:pt x="47253" y="61929"/>
                  </a:lnTo>
                  <a:lnTo>
                    <a:pt x="17069" y="61929"/>
                  </a:lnTo>
                  <a:lnTo>
                    <a:pt x="1706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821F457-2900-5964-8CBD-2146B4DFF39E}"/>
                </a:ext>
              </a:extLst>
            </p:cNvPr>
            <p:cNvSpPr/>
            <p:nvPr/>
          </p:nvSpPr>
          <p:spPr>
            <a:xfrm>
              <a:off x="7729229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3" y="54851"/>
                    <a:pt x="27686" y="54851"/>
                  </a:cubicBezTo>
                  <a:cubicBezTo>
                    <a:pt x="44235" y="54851"/>
                    <a:pt x="55267" y="43923"/>
                    <a:pt x="55267" y="27478"/>
                  </a:cubicBezTo>
                  <a:cubicBezTo>
                    <a:pt x="55267" y="11033"/>
                    <a:pt x="44235" y="0"/>
                    <a:pt x="27686" y="0"/>
                  </a:cubicBezTo>
                  <a:cubicBezTo>
                    <a:pt x="11033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E618BB3-659C-30C6-29CB-D64D91BF353B}"/>
                </a:ext>
              </a:extLst>
            </p:cNvPr>
            <p:cNvSpPr/>
            <p:nvPr/>
          </p:nvSpPr>
          <p:spPr>
            <a:xfrm>
              <a:off x="7786867" y="5358912"/>
              <a:ext cx="56619" cy="80351"/>
            </a:xfrm>
            <a:custGeom>
              <a:avLst/>
              <a:gdLst>
                <a:gd name="connsiteX0" fmla="*/ 208 w 56619"/>
                <a:gd name="connsiteY0" fmla="*/ 26853 h 80351"/>
                <a:gd name="connsiteX1" fmla="*/ 24875 w 56619"/>
                <a:gd name="connsiteY1" fmla="*/ 53185 h 80351"/>
                <a:gd name="connsiteX2" fmla="*/ 40904 w 56619"/>
                <a:gd name="connsiteY2" fmla="*/ 46628 h 80351"/>
                <a:gd name="connsiteX3" fmla="*/ 40904 w 56619"/>
                <a:gd name="connsiteY3" fmla="*/ 53810 h 80351"/>
                <a:gd name="connsiteX4" fmla="*/ 28518 w 56619"/>
                <a:gd name="connsiteY4" fmla="*/ 65779 h 80351"/>
                <a:gd name="connsiteX5" fmla="*/ 16236 w 56619"/>
                <a:gd name="connsiteY5" fmla="*/ 56516 h 80351"/>
                <a:gd name="connsiteX6" fmla="*/ 0 w 56619"/>
                <a:gd name="connsiteY6" fmla="*/ 56516 h 80351"/>
                <a:gd name="connsiteX7" fmla="*/ 27582 w 56619"/>
                <a:gd name="connsiteY7" fmla="*/ 80351 h 80351"/>
                <a:gd name="connsiteX8" fmla="*/ 56620 w 56619"/>
                <a:gd name="connsiteY8" fmla="*/ 50480 h 80351"/>
                <a:gd name="connsiteX9" fmla="*/ 56620 w 56619"/>
                <a:gd name="connsiteY9" fmla="*/ 1769 h 80351"/>
                <a:gd name="connsiteX10" fmla="*/ 42153 w 56619"/>
                <a:gd name="connsiteY10" fmla="*/ 1769 h 80351"/>
                <a:gd name="connsiteX11" fmla="*/ 41320 w 56619"/>
                <a:gd name="connsiteY11" fmla="*/ 7078 h 80351"/>
                <a:gd name="connsiteX12" fmla="*/ 25188 w 56619"/>
                <a:gd name="connsiteY12" fmla="*/ 0 h 80351"/>
                <a:gd name="connsiteX13" fmla="*/ 208 w 56619"/>
                <a:gd name="connsiteY13" fmla="*/ 26853 h 80351"/>
                <a:gd name="connsiteX14" fmla="*/ 16444 w 56619"/>
                <a:gd name="connsiteY14" fmla="*/ 26437 h 80351"/>
                <a:gd name="connsiteX15" fmla="*/ 27789 w 56619"/>
                <a:gd name="connsiteY15" fmla="*/ 13947 h 80351"/>
                <a:gd name="connsiteX16" fmla="*/ 40591 w 56619"/>
                <a:gd name="connsiteY16" fmla="*/ 26437 h 80351"/>
                <a:gd name="connsiteX17" fmla="*/ 27893 w 56619"/>
                <a:gd name="connsiteY17" fmla="*/ 39238 h 80351"/>
                <a:gd name="connsiteX18" fmla="*/ 16444 w 56619"/>
                <a:gd name="connsiteY18" fmla="*/ 26437 h 80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619" h="80351">
                  <a:moveTo>
                    <a:pt x="208" y="26853"/>
                  </a:moveTo>
                  <a:cubicBezTo>
                    <a:pt x="208" y="42569"/>
                    <a:pt x="10408" y="53185"/>
                    <a:pt x="24875" y="53185"/>
                  </a:cubicBezTo>
                  <a:cubicBezTo>
                    <a:pt x="31849" y="53185"/>
                    <a:pt x="37886" y="50688"/>
                    <a:pt x="40904" y="46628"/>
                  </a:cubicBezTo>
                  <a:lnTo>
                    <a:pt x="40904" y="53810"/>
                  </a:lnTo>
                  <a:cubicBezTo>
                    <a:pt x="40904" y="60992"/>
                    <a:pt x="36428" y="65779"/>
                    <a:pt x="28518" y="65779"/>
                  </a:cubicBezTo>
                  <a:cubicBezTo>
                    <a:pt x="21441" y="65779"/>
                    <a:pt x="16549" y="62449"/>
                    <a:pt x="16236" y="56516"/>
                  </a:cubicBezTo>
                  <a:lnTo>
                    <a:pt x="0" y="56516"/>
                  </a:lnTo>
                  <a:cubicBezTo>
                    <a:pt x="1457" y="70775"/>
                    <a:pt x="12490" y="80351"/>
                    <a:pt x="27582" y="80351"/>
                  </a:cubicBezTo>
                  <a:cubicBezTo>
                    <a:pt x="45379" y="80351"/>
                    <a:pt x="56620" y="68798"/>
                    <a:pt x="56620" y="50480"/>
                  </a:cubicBezTo>
                  <a:lnTo>
                    <a:pt x="56620" y="1769"/>
                  </a:lnTo>
                  <a:lnTo>
                    <a:pt x="42153" y="1769"/>
                  </a:lnTo>
                  <a:lnTo>
                    <a:pt x="41320" y="7078"/>
                  </a:lnTo>
                  <a:cubicBezTo>
                    <a:pt x="38406" y="2810"/>
                    <a:pt x="32265" y="0"/>
                    <a:pt x="25188" y="0"/>
                  </a:cubicBezTo>
                  <a:cubicBezTo>
                    <a:pt x="10616" y="0"/>
                    <a:pt x="208" y="10928"/>
                    <a:pt x="208" y="26853"/>
                  </a:cubicBezTo>
                  <a:close/>
                  <a:moveTo>
                    <a:pt x="16444" y="26437"/>
                  </a:moveTo>
                  <a:cubicBezTo>
                    <a:pt x="16444" y="18943"/>
                    <a:pt x="21441" y="13947"/>
                    <a:pt x="27789" y="13947"/>
                  </a:cubicBezTo>
                  <a:cubicBezTo>
                    <a:pt x="35179" y="13947"/>
                    <a:pt x="40591" y="18838"/>
                    <a:pt x="40591" y="26437"/>
                  </a:cubicBezTo>
                  <a:cubicBezTo>
                    <a:pt x="40591" y="34035"/>
                    <a:pt x="35283" y="39238"/>
                    <a:pt x="27893" y="39238"/>
                  </a:cubicBezTo>
                  <a:cubicBezTo>
                    <a:pt x="21545" y="39238"/>
                    <a:pt x="16444" y="34035"/>
                    <a:pt x="16444" y="2643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C921EB0-A093-99D7-A998-5EA5657FA6F8}"/>
                </a:ext>
              </a:extLst>
            </p:cNvPr>
            <p:cNvSpPr/>
            <p:nvPr/>
          </p:nvSpPr>
          <p:spPr>
            <a:xfrm>
              <a:off x="7848158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2" y="54851"/>
                    <a:pt x="27686" y="54851"/>
                  </a:cubicBezTo>
                  <a:cubicBezTo>
                    <a:pt x="44234" y="54851"/>
                    <a:pt x="55267" y="43923"/>
                    <a:pt x="55267" y="27478"/>
                  </a:cubicBezTo>
                  <a:cubicBezTo>
                    <a:pt x="55267" y="11033"/>
                    <a:pt x="44234" y="0"/>
                    <a:pt x="27686" y="0"/>
                  </a:cubicBezTo>
                  <a:cubicBezTo>
                    <a:pt x="11032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7A25EFE3-93AB-1F99-D82F-D9EB2CCB00D7}"/>
              </a:ext>
            </a:extLst>
          </p:cNvPr>
          <p:cNvSpPr/>
          <p:nvPr/>
        </p:nvSpPr>
        <p:spPr>
          <a:xfrm>
            <a:off x="9404039" y="5886760"/>
            <a:ext cx="919817" cy="377023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 w="6350" cap="rnd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274BF20-164B-0EAB-0622-8C7EC87D55F6}"/>
              </a:ext>
            </a:extLst>
          </p:cNvPr>
          <p:cNvGrpSpPr/>
          <p:nvPr/>
        </p:nvGrpSpPr>
        <p:grpSpPr>
          <a:xfrm>
            <a:off x="9477865" y="5991164"/>
            <a:ext cx="735919" cy="175267"/>
            <a:chOff x="7449809" y="5299166"/>
            <a:chExt cx="735919" cy="175267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0729FFF-C181-DAFF-F8FB-987DA7DDDA0B}"/>
                </a:ext>
              </a:extLst>
            </p:cNvPr>
            <p:cNvSpPr/>
            <p:nvPr/>
          </p:nvSpPr>
          <p:spPr>
            <a:xfrm>
              <a:off x="7449809" y="5299166"/>
              <a:ext cx="201716" cy="175267"/>
            </a:xfrm>
            <a:custGeom>
              <a:avLst/>
              <a:gdLst>
                <a:gd name="connsiteX0" fmla="*/ 95950 w 201716"/>
                <a:gd name="connsiteY0" fmla="*/ 183 h 175267"/>
                <a:gd name="connsiteX1" fmla="*/ 95844 w 201716"/>
                <a:gd name="connsiteY1" fmla="*/ 0 h 175267"/>
                <a:gd name="connsiteX2" fmla="*/ 51973 w 201716"/>
                <a:gd name="connsiteY2" fmla="*/ 0 h 175267"/>
                <a:gd name="connsiteX3" fmla="*/ 0 w 201716"/>
                <a:gd name="connsiteY3" fmla="*/ 89097 h 175267"/>
                <a:gd name="connsiteX4" fmla="*/ 35677 w 201716"/>
                <a:gd name="connsiteY4" fmla="*/ 151521 h 175267"/>
                <a:gd name="connsiteX5" fmla="*/ 35721 w 201716"/>
                <a:gd name="connsiteY5" fmla="*/ 151446 h 175267"/>
                <a:gd name="connsiteX6" fmla="*/ 49208 w 201716"/>
                <a:gd name="connsiteY6" fmla="*/ 174806 h 175267"/>
                <a:gd name="connsiteX7" fmla="*/ 152354 w 201716"/>
                <a:gd name="connsiteY7" fmla="*/ 175268 h 175267"/>
                <a:gd name="connsiteX8" fmla="*/ 188577 w 201716"/>
                <a:gd name="connsiteY8" fmla="*/ 113158 h 175267"/>
                <a:gd name="connsiteX9" fmla="*/ 188336 w 201716"/>
                <a:gd name="connsiteY9" fmla="*/ 113158 h 175267"/>
                <a:gd name="connsiteX10" fmla="*/ 201717 w 201716"/>
                <a:gd name="connsiteY10" fmla="*/ 89981 h 175267"/>
                <a:gd name="connsiteX11" fmla="*/ 150544 w 201716"/>
                <a:gd name="connsiteY11" fmla="*/ 423 h 175267"/>
                <a:gd name="connsiteX12" fmla="*/ 95950 w 201716"/>
                <a:gd name="connsiteY12" fmla="*/ 183 h 175267"/>
                <a:gd name="connsiteX13" fmla="*/ 129887 w 201716"/>
                <a:gd name="connsiteY13" fmla="*/ 59600 h 175267"/>
                <a:gd name="connsiteX14" fmla="*/ 130161 w 201716"/>
                <a:gd name="connsiteY14" fmla="*/ 59600 h 175267"/>
                <a:gd name="connsiteX15" fmla="*/ 104372 w 201716"/>
                <a:gd name="connsiteY15" fmla="*/ 14810 h 175267"/>
                <a:gd name="connsiteX16" fmla="*/ 142055 w 201716"/>
                <a:gd name="connsiteY16" fmla="*/ 14976 h 175267"/>
                <a:gd name="connsiteX17" fmla="*/ 184892 w 201716"/>
                <a:gd name="connsiteY17" fmla="*/ 89944 h 175267"/>
                <a:gd name="connsiteX18" fmla="*/ 171484 w 201716"/>
                <a:gd name="connsiteY18" fmla="*/ 113168 h 175267"/>
                <a:gd name="connsiteX19" fmla="*/ 136347 w 201716"/>
                <a:gd name="connsiteY19" fmla="*/ 113186 h 175267"/>
                <a:gd name="connsiteX20" fmla="*/ 148598 w 201716"/>
                <a:gd name="connsiteY20" fmla="*/ 91968 h 175267"/>
                <a:gd name="connsiteX21" fmla="*/ 129887 w 201716"/>
                <a:gd name="connsiteY21" fmla="*/ 59600 h 175267"/>
                <a:gd name="connsiteX22" fmla="*/ 87016 w 201716"/>
                <a:gd name="connsiteY22" fmla="*/ 14590 h 175267"/>
                <a:gd name="connsiteX23" fmla="*/ 104601 w 201716"/>
                <a:gd name="connsiteY23" fmla="*/ 45010 h 175267"/>
                <a:gd name="connsiteX24" fmla="*/ 80254 w 201716"/>
                <a:gd name="connsiteY24" fmla="*/ 45009 h 175267"/>
                <a:gd name="connsiteX25" fmla="*/ 38571 w 201716"/>
                <a:gd name="connsiteY25" fmla="*/ 117295 h 175267"/>
                <a:gd name="connsiteX26" fmla="*/ 35728 w 201716"/>
                <a:gd name="connsiteY26" fmla="*/ 122207 h 175267"/>
                <a:gd name="connsiteX27" fmla="*/ 16847 w 201716"/>
                <a:gd name="connsiteY27" fmla="*/ 89171 h 175267"/>
                <a:gd name="connsiteX28" fmla="*/ 60353 w 201716"/>
                <a:gd name="connsiteY28" fmla="*/ 14590 h 175267"/>
                <a:gd name="connsiteX29" fmla="*/ 87016 w 201716"/>
                <a:gd name="connsiteY29" fmla="*/ 14590 h 175267"/>
                <a:gd name="connsiteX30" fmla="*/ 70109 w 201716"/>
                <a:gd name="connsiteY30" fmla="*/ 91808 h 175267"/>
                <a:gd name="connsiteX31" fmla="*/ 88682 w 201716"/>
                <a:gd name="connsiteY31" fmla="*/ 59599 h 175267"/>
                <a:gd name="connsiteX32" fmla="*/ 113035 w 201716"/>
                <a:gd name="connsiteY32" fmla="*/ 59600 h 175267"/>
                <a:gd name="connsiteX33" fmla="*/ 131748 w 201716"/>
                <a:gd name="connsiteY33" fmla="*/ 91972 h 175267"/>
                <a:gd name="connsiteX34" fmla="*/ 119495 w 201716"/>
                <a:gd name="connsiteY34" fmla="*/ 113196 h 175267"/>
                <a:gd name="connsiteX35" fmla="*/ 82468 w 201716"/>
                <a:gd name="connsiteY35" fmla="*/ 113216 h 175267"/>
                <a:gd name="connsiteX36" fmla="*/ 70109 w 201716"/>
                <a:gd name="connsiteY36" fmla="*/ 91808 h 175267"/>
                <a:gd name="connsiteX37" fmla="*/ 44139 w 201716"/>
                <a:gd name="connsiteY37" fmla="*/ 136846 h 175267"/>
                <a:gd name="connsiteX38" fmla="*/ 51204 w 201716"/>
                <a:gd name="connsiteY38" fmla="*/ 124593 h 175267"/>
                <a:gd name="connsiteX39" fmla="*/ 61712 w 201716"/>
                <a:gd name="connsiteY39" fmla="*/ 106443 h 175267"/>
                <a:gd name="connsiteX40" fmla="*/ 74047 w 201716"/>
                <a:gd name="connsiteY40" fmla="*/ 127810 h 175267"/>
                <a:gd name="connsiteX41" fmla="*/ 111068 w 201716"/>
                <a:gd name="connsiteY41" fmla="*/ 127790 h 175267"/>
                <a:gd name="connsiteX42" fmla="*/ 111008 w 201716"/>
                <a:gd name="connsiteY42" fmla="*/ 127893 h 175267"/>
                <a:gd name="connsiteX43" fmla="*/ 163058 w 201716"/>
                <a:gd name="connsiteY43" fmla="*/ 127955 h 175267"/>
                <a:gd name="connsiteX44" fmla="*/ 143995 w 201716"/>
                <a:gd name="connsiteY44" fmla="*/ 160641 h 175267"/>
                <a:gd name="connsiteX45" fmla="*/ 57653 w 201716"/>
                <a:gd name="connsiteY45" fmla="*/ 160254 h 175267"/>
                <a:gd name="connsiteX46" fmla="*/ 44139 w 201716"/>
                <a:gd name="connsiteY46" fmla="*/ 136846 h 17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01716" h="175267">
                  <a:moveTo>
                    <a:pt x="95950" y="183"/>
                  </a:moveTo>
                  <a:lnTo>
                    <a:pt x="95844" y="0"/>
                  </a:lnTo>
                  <a:lnTo>
                    <a:pt x="51973" y="0"/>
                  </a:lnTo>
                  <a:lnTo>
                    <a:pt x="0" y="89097"/>
                  </a:lnTo>
                  <a:lnTo>
                    <a:pt x="35677" y="151521"/>
                  </a:lnTo>
                  <a:lnTo>
                    <a:pt x="35721" y="151446"/>
                  </a:lnTo>
                  <a:lnTo>
                    <a:pt x="49208" y="174806"/>
                  </a:lnTo>
                  <a:lnTo>
                    <a:pt x="152354" y="175268"/>
                  </a:lnTo>
                  <a:lnTo>
                    <a:pt x="188577" y="113158"/>
                  </a:lnTo>
                  <a:lnTo>
                    <a:pt x="188336" y="113158"/>
                  </a:lnTo>
                  <a:lnTo>
                    <a:pt x="201717" y="89981"/>
                  </a:lnTo>
                  <a:lnTo>
                    <a:pt x="150544" y="423"/>
                  </a:lnTo>
                  <a:lnTo>
                    <a:pt x="95950" y="183"/>
                  </a:lnTo>
                  <a:close/>
                  <a:moveTo>
                    <a:pt x="129887" y="59600"/>
                  </a:moveTo>
                  <a:lnTo>
                    <a:pt x="130161" y="59600"/>
                  </a:lnTo>
                  <a:lnTo>
                    <a:pt x="104372" y="14810"/>
                  </a:lnTo>
                  <a:lnTo>
                    <a:pt x="142055" y="14976"/>
                  </a:lnTo>
                  <a:lnTo>
                    <a:pt x="184892" y="89944"/>
                  </a:lnTo>
                  <a:lnTo>
                    <a:pt x="171484" y="113168"/>
                  </a:lnTo>
                  <a:lnTo>
                    <a:pt x="136347" y="113186"/>
                  </a:lnTo>
                  <a:lnTo>
                    <a:pt x="148598" y="91968"/>
                  </a:lnTo>
                  <a:lnTo>
                    <a:pt x="129887" y="59600"/>
                  </a:lnTo>
                  <a:close/>
                  <a:moveTo>
                    <a:pt x="87016" y="14590"/>
                  </a:moveTo>
                  <a:lnTo>
                    <a:pt x="104601" y="45010"/>
                  </a:lnTo>
                  <a:lnTo>
                    <a:pt x="80254" y="45009"/>
                  </a:lnTo>
                  <a:lnTo>
                    <a:pt x="38571" y="117295"/>
                  </a:lnTo>
                  <a:lnTo>
                    <a:pt x="35728" y="122207"/>
                  </a:lnTo>
                  <a:lnTo>
                    <a:pt x="16847" y="89171"/>
                  </a:lnTo>
                  <a:lnTo>
                    <a:pt x="60353" y="14590"/>
                  </a:lnTo>
                  <a:lnTo>
                    <a:pt x="87016" y="14590"/>
                  </a:lnTo>
                  <a:close/>
                  <a:moveTo>
                    <a:pt x="70109" y="91808"/>
                  </a:moveTo>
                  <a:lnTo>
                    <a:pt x="88682" y="59599"/>
                  </a:lnTo>
                  <a:lnTo>
                    <a:pt x="113035" y="59600"/>
                  </a:lnTo>
                  <a:lnTo>
                    <a:pt x="131748" y="91972"/>
                  </a:lnTo>
                  <a:lnTo>
                    <a:pt x="119495" y="113196"/>
                  </a:lnTo>
                  <a:lnTo>
                    <a:pt x="82468" y="113216"/>
                  </a:lnTo>
                  <a:lnTo>
                    <a:pt x="70109" y="91808"/>
                  </a:lnTo>
                  <a:close/>
                  <a:moveTo>
                    <a:pt x="44139" y="136846"/>
                  </a:moveTo>
                  <a:lnTo>
                    <a:pt x="51204" y="124593"/>
                  </a:lnTo>
                  <a:lnTo>
                    <a:pt x="61712" y="106443"/>
                  </a:lnTo>
                  <a:lnTo>
                    <a:pt x="74047" y="127810"/>
                  </a:lnTo>
                  <a:lnTo>
                    <a:pt x="111068" y="127790"/>
                  </a:lnTo>
                  <a:lnTo>
                    <a:pt x="111008" y="127893"/>
                  </a:lnTo>
                  <a:lnTo>
                    <a:pt x="163058" y="127955"/>
                  </a:lnTo>
                  <a:lnTo>
                    <a:pt x="143995" y="160641"/>
                  </a:lnTo>
                  <a:lnTo>
                    <a:pt x="57653" y="160254"/>
                  </a:lnTo>
                  <a:lnTo>
                    <a:pt x="44139" y="1368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C560231-7091-6A99-54A7-9E3624F41747}"/>
                </a:ext>
              </a:extLst>
            </p:cNvPr>
            <p:cNvSpPr/>
            <p:nvPr/>
          </p:nvSpPr>
          <p:spPr>
            <a:xfrm>
              <a:off x="7908085" y="5334341"/>
              <a:ext cx="18214" cy="78373"/>
            </a:xfrm>
            <a:custGeom>
              <a:avLst/>
              <a:gdLst>
                <a:gd name="connsiteX0" fmla="*/ 9159 w 18214"/>
                <a:gd name="connsiteY0" fmla="*/ 18214 h 78373"/>
                <a:gd name="connsiteX1" fmla="*/ 18214 w 18214"/>
                <a:gd name="connsiteY1" fmla="*/ 9055 h 78373"/>
                <a:gd name="connsiteX2" fmla="*/ 9159 w 18214"/>
                <a:gd name="connsiteY2" fmla="*/ 0 h 78373"/>
                <a:gd name="connsiteX3" fmla="*/ 0 w 18214"/>
                <a:gd name="connsiteY3" fmla="*/ 9055 h 78373"/>
                <a:gd name="connsiteX4" fmla="*/ 9159 w 18214"/>
                <a:gd name="connsiteY4" fmla="*/ 18214 h 78373"/>
                <a:gd name="connsiteX5" fmla="*/ 1041 w 18214"/>
                <a:gd name="connsiteY5" fmla="*/ 78373 h 78373"/>
                <a:gd name="connsiteX6" fmla="*/ 17173 w 18214"/>
                <a:gd name="connsiteY6" fmla="*/ 78373 h 78373"/>
                <a:gd name="connsiteX7" fmla="*/ 17173 w 18214"/>
                <a:gd name="connsiteY7" fmla="*/ 26333 h 78373"/>
                <a:gd name="connsiteX8" fmla="*/ 1041 w 18214"/>
                <a:gd name="connsiteY8" fmla="*/ 26333 h 78373"/>
                <a:gd name="connsiteX9" fmla="*/ 1041 w 18214"/>
                <a:gd name="connsiteY9" fmla="*/ 78373 h 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14" h="78373">
                  <a:moveTo>
                    <a:pt x="9159" y="18214"/>
                  </a:moveTo>
                  <a:cubicBezTo>
                    <a:pt x="14155" y="18214"/>
                    <a:pt x="18214" y="14155"/>
                    <a:pt x="18214" y="9055"/>
                  </a:cubicBezTo>
                  <a:cubicBezTo>
                    <a:pt x="18214" y="3955"/>
                    <a:pt x="14155" y="0"/>
                    <a:pt x="9159" y="0"/>
                  </a:cubicBezTo>
                  <a:cubicBezTo>
                    <a:pt x="4059" y="0"/>
                    <a:pt x="0" y="3955"/>
                    <a:pt x="0" y="9055"/>
                  </a:cubicBezTo>
                  <a:cubicBezTo>
                    <a:pt x="0" y="14155"/>
                    <a:pt x="4059" y="18214"/>
                    <a:pt x="9159" y="18214"/>
                  </a:cubicBezTo>
                  <a:close/>
                  <a:moveTo>
                    <a:pt x="1041" y="78373"/>
                  </a:moveTo>
                  <a:lnTo>
                    <a:pt x="17173" y="78373"/>
                  </a:lnTo>
                  <a:lnTo>
                    <a:pt x="17173" y="26333"/>
                  </a:lnTo>
                  <a:lnTo>
                    <a:pt x="1041" y="26333"/>
                  </a:lnTo>
                  <a:lnTo>
                    <a:pt x="1041" y="7837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6498277-18A4-58C9-3A23-E836CC958981}"/>
                </a:ext>
              </a:extLst>
            </p:cNvPr>
            <p:cNvSpPr/>
            <p:nvPr/>
          </p:nvSpPr>
          <p:spPr>
            <a:xfrm>
              <a:off x="7934650" y="5359008"/>
              <a:ext cx="57364" cy="78686"/>
            </a:xfrm>
            <a:custGeom>
              <a:avLst/>
              <a:gdLst>
                <a:gd name="connsiteX0" fmla="*/ 0 w 57364"/>
                <a:gd name="connsiteY0" fmla="*/ 78686 h 78686"/>
                <a:gd name="connsiteX1" fmla="*/ 15821 w 57364"/>
                <a:gd name="connsiteY1" fmla="*/ 78686 h 78686"/>
                <a:gd name="connsiteX2" fmla="*/ 15821 w 57364"/>
                <a:gd name="connsiteY2" fmla="*/ 48502 h 78686"/>
                <a:gd name="connsiteX3" fmla="*/ 32890 w 57364"/>
                <a:gd name="connsiteY3" fmla="*/ 55163 h 78686"/>
                <a:gd name="connsiteX4" fmla="*/ 57352 w 57364"/>
                <a:gd name="connsiteY4" fmla="*/ 26853 h 78686"/>
                <a:gd name="connsiteX5" fmla="*/ 32786 w 57364"/>
                <a:gd name="connsiteY5" fmla="*/ 0 h 78686"/>
                <a:gd name="connsiteX6" fmla="*/ 15508 w 57364"/>
                <a:gd name="connsiteY6" fmla="*/ 8014 h 78686"/>
                <a:gd name="connsiteX7" fmla="*/ 14676 w 57364"/>
                <a:gd name="connsiteY7" fmla="*/ 1666 h 78686"/>
                <a:gd name="connsiteX8" fmla="*/ 0 w 57364"/>
                <a:gd name="connsiteY8" fmla="*/ 1666 h 78686"/>
                <a:gd name="connsiteX9" fmla="*/ 0 w 57364"/>
                <a:gd name="connsiteY9" fmla="*/ 78686 h 78686"/>
                <a:gd name="connsiteX10" fmla="*/ 16133 w 57364"/>
                <a:gd name="connsiteY10" fmla="*/ 27686 h 78686"/>
                <a:gd name="connsiteX11" fmla="*/ 28831 w 57364"/>
                <a:gd name="connsiteY11" fmla="*/ 14676 h 78686"/>
                <a:gd name="connsiteX12" fmla="*/ 41217 w 57364"/>
                <a:gd name="connsiteY12" fmla="*/ 27686 h 78686"/>
                <a:gd name="connsiteX13" fmla="*/ 28831 w 57364"/>
                <a:gd name="connsiteY13" fmla="*/ 40696 h 78686"/>
                <a:gd name="connsiteX14" fmla="*/ 16133 w 57364"/>
                <a:gd name="connsiteY14" fmla="*/ 27686 h 7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64" h="78686">
                  <a:moveTo>
                    <a:pt x="0" y="78686"/>
                  </a:moveTo>
                  <a:lnTo>
                    <a:pt x="15821" y="78686"/>
                  </a:lnTo>
                  <a:lnTo>
                    <a:pt x="15821" y="48502"/>
                  </a:lnTo>
                  <a:cubicBezTo>
                    <a:pt x="18839" y="52458"/>
                    <a:pt x="25708" y="55163"/>
                    <a:pt x="32890" y="55163"/>
                  </a:cubicBezTo>
                  <a:cubicBezTo>
                    <a:pt x="48398" y="55163"/>
                    <a:pt x="57766" y="43298"/>
                    <a:pt x="57352" y="26853"/>
                  </a:cubicBezTo>
                  <a:cubicBezTo>
                    <a:pt x="56932" y="10096"/>
                    <a:pt x="47253" y="0"/>
                    <a:pt x="32786" y="0"/>
                  </a:cubicBezTo>
                  <a:cubicBezTo>
                    <a:pt x="25396" y="0"/>
                    <a:pt x="18422" y="3226"/>
                    <a:pt x="15508" y="8014"/>
                  </a:cubicBezTo>
                  <a:lnTo>
                    <a:pt x="14676" y="1666"/>
                  </a:lnTo>
                  <a:lnTo>
                    <a:pt x="0" y="1666"/>
                  </a:lnTo>
                  <a:lnTo>
                    <a:pt x="0" y="78686"/>
                  </a:lnTo>
                  <a:close/>
                  <a:moveTo>
                    <a:pt x="16133" y="27686"/>
                  </a:moveTo>
                  <a:cubicBezTo>
                    <a:pt x="16133" y="19880"/>
                    <a:pt x="21337" y="14676"/>
                    <a:pt x="28831" y="14676"/>
                  </a:cubicBezTo>
                  <a:cubicBezTo>
                    <a:pt x="36429" y="14676"/>
                    <a:pt x="41217" y="19984"/>
                    <a:pt x="41217" y="27686"/>
                  </a:cubicBezTo>
                  <a:cubicBezTo>
                    <a:pt x="41217" y="35388"/>
                    <a:pt x="36429" y="40696"/>
                    <a:pt x="28831" y="40696"/>
                  </a:cubicBezTo>
                  <a:cubicBezTo>
                    <a:pt x="21337" y="40696"/>
                    <a:pt x="16133" y="35492"/>
                    <a:pt x="16133" y="2768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0BC5BBA-B765-FCDD-DB88-7E5B4BD56042}"/>
                </a:ext>
              </a:extLst>
            </p:cNvPr>
            <p:cNvSpPr/>
            <p:nvPr/>
          </p:nvSpPr>
          <p:spPr>
            <a:xfrm>
              <a:off x="7993708" y="5359008"/>
              <a:ext cx="43195" cy="55059"/>
            </a:xfrm>
            <a:custGeom>
              <a:avLst/>
              <a:gdLst>
                <a:gd name="connsiteX0" fmla="*/ 0 w 43195"/>
                <a:gd name="connsiteY0" fmla="*/ 37261 h 55059"/>
                <a:gd name="connsiteX1" fmla="*/ 21857 w 43195"/>
                <a:gd name="connsiteY1" fmla="*/ 55059 h 55059"/>
                <a:gd name="connsiteX2" fmla="*/ 43195 w 43195"/>
                <a:gd name="connsiteY2" fmla="*/ 37677 h 55059"/>
                <a:gd name="connsiteX3" fmla="*/ 30078 w 43195"/>
                <a:gd name="connsiteY3" fmla="*/ 22794 h 55059"/>
                <a:gd name="connsiteX4" fmla="*/ 20815 w 43195"/>
                <a:gd name="connsiteY4" fmla="*/ 20504 h 55059"/>
                <a:gd name="connsiteX5" fmla="*/ 15402 w 43195"/>
                <a:gd name="connsiteY5" fmla="*/ 16133 h 55059"/>
                <a:gd name="connsiteX6" fmla="*/ 20815 w 43195"/>
                <a:gd name="connsiteY6" fmla="*/ 11657 h 55059"/>
                <a:gd name="connsiteX7" fmla="*/ 26747 w 43195"/>
                <a:gd name="connsiteY7" fmla="*/ 17590 h 55059"/>
                <a:gd name="connsiteX8" fmla="*/ 41216 w 43195"/>
                <a:gd name="connsiteY8" fmla="*/ 17590 h 55059"/>
                <a:gd name="connsiteX9" fmla="*/ 21126 w 43195"/>
                <a:gd name="connsiteY9" fmla="*/ 0 h 55059"/>
                <a:gd name="connsiteX10" fmla="*/ 938 w 43195"/>
                <a:gd name="connsiteY10" fmla="*/ 17278 h 55059"/>
                <a:gd name="connsiteX11" fmla="*/ 15091 w 43195"/>
                <a:gd name="connsiteY11" fmla="*/ 32682 h 55059"/>
                <a:gd name="connsiteX12" fmla="*/ 24250 w 43195"/>
                <a:gd name="connsiteY12" fmla="*/ 35076 h 55059"/>
                <a:gd name="connsiteX13" fmla="*/ 28099 w 43195"/>
                <a:gd name="connsiteY13" fmla="*/ 38822 h 55059"/>
                <a:gd name="connsiteX14" fmla="*/ 21649 w 43195"/>
                <a:gd name="connsiteY14" fmla="*/ 43090 h 55059"/>
                <a:gd name="connsiteX15" fmla="*/ 14469 w 43195"/>
                <a:gd name="connsiteY15" fmla="*/ 37261 h 55059"/>
                <a:gd name="connsiteX16" fmla="*/ 0 w 43195"/>
                <a:gd name="connsiteY16" fmla="*/ 37261 h 5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95" h="55059">
                  <a:moveTo>
                    <a:pt x="0" y="37261"/>
                  </a:moveTo>
                  <a:cubicBezTo>
                    <a:pt x="414" y="47774"/>
                    <a:pt x="8745" y="55059"/>
                    <a:pt x="21857" y="55059"/>
                  </a:cubicBezTo>
                  <a:cubicBezTo>
                    <a:pt x="34450" y="55059"/>
                    <a:pt x="43195" y="48398"/>
                    <a:pt x="43195" y="37677"/>
                  </a:cubicBezTo>
                  <a:cubicBezTo>
                    <a:pt x="43195" y="29976"/>
                    <a:pt x="38616" y="24876"/>
                    <a:pt x="30078" y="22794"/>
                  </a:cubicBezTo>
                  <a:lnTo>
                    <a:pt x="20815" y="20504"/>
                  </a:lnTo>
                  <a:cubicBezTo>
                    <a:pt x="17484" y="19672"/>
                    <a:pt x="15402" y="18839"/>
                    <a:pt x="15402" y="16133"/>
                  </a:cubicBezTo>
                  <a:cubicBezTo>
                    <a:pt x="15402" y="13427"/>
                    <a:pt x="17588" y="11657"/>
                    <a:pt x="20815" y="11657"/>
                  </a:cubicBezTo>
                  <a:cubicBezTo>
                    <a:pt x="24457" y="11657"/>
                    <a:pt x="26850" y="14051"/>
                    <a:pt x="26747" y="17590"/>
                  </a:cubicBezTo>
                  <a:lnTo>
                    <a:pt x="41216" y="17590"/>
                  </a:lnTo>
                  <a:cubicBezTo>
                    <a:pt x="40802" y="6765"/>
                    <a:pt x="32575" y="0"/>
                    <a:pt x="21126" y="0"/>
                  </a:cubicBezTo>
                  <a:cubicBezTo>
                    <a:pt x="9573" y="0"/>
                    <a:pt x="938" y="6869"/>
                    <a:pt x="938" y="17278"/>
                  </a:cubicBezTo>
                  <a:cubicBezTo>
                    <a:pt x="938" y="24251"/>
                    <a:pt x="4787" y="29976"/>
                    <a:pt x="15091" y="32682"/>
                  </a:cubicBezTo>
                  <a:lnTo>
                    <a:pt x="24250" y="35076"/>
                  </a:lnTo>
                  <a:cubicBezTo>
                    <a:pt x="26954" y="35804"/>
                    <a:pt x="28099" y="37053"/>
                    <a:pt x="28099" y="38822"/>
                  </a:cubicBezTo>
                  <a:cubicBezTo>
                    <a:pt x="28099" y="41425"/>
                    <a:pt x="25706" y="43090"/>
                    <a:pt x="21649" y="43090"/>
                  </a:cubicBezTo>
                  <a:cubicBezTo>
                    <a:pt x="16966" y="43090"/>
                    <a:pt x="14469" y="40904"/>
                    <a:pt x="14469" y="37261"/>
                  </a:cubicBezTo>
                  <a:lnTo>
                    <a:pt x="0" y="3726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591C7417-CAA2-4B03-98A8-8F0CB895B508}"/>
                </a:ext>
              </a:extLst>
            </p:cNvPr>
            <p:cNvSpPr/>
            <p:nvPr/>
          </p:nvSpPr>
          <p:spPr>
            <a:xfrm>
              <a:off x="8042284" y="5360674"/>
              <a:ext cx="51209" cy="53393"/>
            </a:xfrm>
            <a:custGeom>
              <a:avLst/>
              <a:gdLst>
                <a:gd name="connsiteX0" fmla="*/ 19152 w 51209"/>
                <a:gd name="connsiteY0" fmla="*/ 53394 h 53393"/>
                <a:gd name="connsiteX1" fmla="*/ 35077 w 51209"/>
                <a:gd name="connsiteY1" fmla="*/ 46212 h 53393"/>
                <a:gd name="connsiteX2" fmla="*/ 36119 w 51209"/>
                <a:gd name="connsiteY2" fmla="*/ 52040 h 53393"/>
                <a:gd name="connsiteX3" fmla="*/ 51209 w 51209"/>
                <a:gd name="connsiteY3" fmla="*/ 52040 h 53393"/>
                <a:gd name="connsiteX4" fmla="*/ 51209 w 51209"/>
                <a:gd name="connsiteY4" fmla="*/ 0 h 53393"/>
                <a:gd name="connsiteX5" fmla="*/ 35181 w 51209"/>
                <a:gd name="connsiteY5" fmla="*/ 0 h 53393"/>
                <a:gd name="connsiteX6" fmla="*/ 35181 w 51209"/>
                <a:gd name="connsiteY6" fmla="*/ 27061 h 53393"/>
                <a:gd name="connsiteX7" fmla="*/ 25498 w 51209"/>
                <a:gd name="connsiteY7" fmla="*/ 39135 h 53393"/>
                <a:gd name="connsiteX8" fmla="*/ 16029 w 51209"/>
                <a:gd name="connsiteY8" fmla="*/ 26853 h 53393"/>
                <a:gd name="connsiteX9" fmla="*/ 16029 w 51209"/>
                <a:gd name="connsiteY9" fmla="*/ 0 h 53393"/>
                <a:gd name="connsiteX10" fmla="*/ 0 w 51209"/>
                <a:gd name="connsiteY10" fmla="*/ 0 h 53393"/>
                <a:gd name="connsiteX11" fmla="*/ 0 w 51209"/>
                <a:gd name="connsiteY11" fmla="*/ 32681 h 53393"/>
                <a:gd name="connsiteX12" fmla="*/ 19152 w 51209"/>
                <a:gd name="connsiteY12" fmla="*/ 53394 h 5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09" h="53393">
                  <a:moveTo>
                    <a:pt x="19152" y="53394"/>
                  </a:moveTo>
                  <a:cubicBezTo>
                    <a:pt x="25498" y="53394"/>
                    <a:pt x="31850" y="50480"/>
                    <a:pt x="35077" y="46212"/>
                  </a:cubicBezTo>
                  <a:lnTo>
                    <a:pt x="36119" y="52040"/>
                  </a:lnTo>
                  <a:lnTo>
                    <a:pt x="51209" y="52040"/>
                  </a:lnTo>
                  <a:lnTo>
                    <a:pt x="51209" y="0"/>
                  </a:lnTo>
                  <a:lnTo>
                    <a:pt x="35181" y="0"/>
                  </a:lnTo>
                  <a:lnTo>
                    <a:pt x="35181" y="27061"/>
                  </a:lnTo>
                  <a:cubicBezTo>
                    <a:pt x="35181" y="34867"/>
                    <a:pt x="32891" y="39135"/>
                    <a:pt x="25498" y="39135"/>
                  </a:cubicBezTo>
                  <a:cubicBezTo>
                    <a:pt x="19774" y="39135"/>
                    <a:pt x="16029" y="36533"/>
                    <a:pt x="16029" y="26853"/>
                  </a:cubicBezTo>
                  <a:lnTo>
                    <a:pt x="16029" y="0"/>
                  </a:lnTo>
                  <a:lnTo>
                    <a:pt x="0" y="0"/>
                  </a:lnTo>
                  <a:lnTo>
                    <a:pt x="0" y="32681"/>
                  </a:lnTo>
                  <a:cubicBezTo>
                    <a:pt x="0" y="45067"/>
                    <a:pt x="6869" y="53394"/>
                    <a:pt x="19152" y="5339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31E1CCC-E37A-BBE6-A188-4BEAFE7B3195}"/>
                </a:ext>
              </a:extLst>
            </p:cNvPr>
            <p:cNvSpPr/>
            <p:nvPr/>
          </p:nvSpPr>
          <p:spPr>
            <a:xfrm>
              <a:off x="8102778" y="5358904"/>
              <a:ext cx="82950" cy="53810"/>
            </a:xfrm>
            <a:custGeom>
              <a:avLst/>
              <a:gdLst>
                <a:gd name="connsiteX0" fmla="*/ 16132 w 82950"/>
                <a:gd name="connsiteY0" fmla="*/ 53810 h 53810"/>
                <a:gd name="connsiteX1" fmla="*/ 16132 w 82950"/>
                <a:gd name="connsiteY1" fmla="*/ 25396 h 53810"/>
                <a:gd name="connsiteX2" fmla="*/ 25395 w 82950"/>
                <a:gd name="connsiteY2" fmla="*/ 14155 h 53810"/>
                <a:gd name="connsiteX3" fmla="*/ 33829 w 82950"/>
                <a:gd name="connsiteY3" fmla="*/ 23731 h 53810"/>
                <a:gd name="connsiteX4" fmla="*/ 33829 w 82950"/>
                <a:gd name="connsiteY4" fmla="*/ 53810 h 53810"/>
                <a:gd name="connsiteX5" fmla="*/ 49645 w 82950"/>
                <a:gd name="connsiteY5" fmla="*/ 53810 h 53810"/>
                <a:gd name="connsiteX6" fmla="*/ 49645 w 82950"/>
                <a:gd name="connsiteY6" fmla="*/ 25396 h 53810"/>
                <a:gd name="connsiteX7" fmla="*/ 58804 w 82950"/>
                <a:gd name="connsiteY7" fmla="*/ 14051 h 53810"/>
                <a:gd name="connsiteX8" fmla="*/ 67342 w 82950"/>
                <a:gd name="connsiteY8" fmla="*/ 23731 h 53810"/>
                <a:gd name="connsiteX9" fmla="*/ 67342 w 82950"/>
                <a:gd name="connsiteY9" fmla="*/ 53810 h 53810"/>
                <a:gd name="connsiteX10" fmla="*/ 82950 w 82950"/>
                <a:gd name="connsiteY10" fmla="*/ 53810 h 53810"/>
                <a:gd name="connsiteX11" fmla="*/ 82950 w 82950"/>
                <a:gd name="connsiteY11" fmla="*/ 19776 h 53810"/>
                <a:gd name="connsiteX12" fmla="*/ 63280 w 82950"/>
                <a:gd name="connsiteY12" fmla="*/ 0 h 53810"/>
                <a:gd name="connsiteX13" fmla="*/ 46941 w 82950"/>
                <a:gd name="connsiteY13" fmla="*/ 9263 h 53810"/>
                <a:gd name="connsiteX14" fmla="*/ 29767 w 82950"/>
                <a:gd name="connsiteY14" fmla="*/ 0 h 53810"/>
                <a:gd name="connsiteX15" fmla="*/ 15614 w 82950"/>
                <a:gd name="connsiteY15" fmla="*/ 6765 h 53810"/>
                <a:gd name="connsiteX16" fmla="*/ 14987 w 82950"/>
                <a:gd name="connsiteY16" fmla="*/ 1770 h 53810"/>
                <a:gd name="connsiteX17" fmla="*/ 0 w 82950"/>
                <a:gd name="connsiteY17" fmla="*/ 1770 h 53810"/>
                <a:gd name="connsiteX18" fmla="*/ 0 w 82950"/>
                <a:gd name="connsiteY18" fmla="*/ 53810 h 53810"/>
                <a:gd name="connsiteX19" fmla="*/ 16132 w 82950"/>
                <a:gd name="connsiteY19" fmla="*/ 53810 h 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2950" h="53810">
                  <a:moveTo>
                    <a:pt x="16132" y="53810"/>
                  </a:moveTo>
                  <a:lnTo>
                    <a:pt x="16132" y="25396"/>
                  </a:lnTo>
                  <a:cubicBezTo>
                    <a:pt x="16132" y="16653"/>
                    <a:pt x="20815" y="14155"/>
                    <a:pt x="25395" y="14155"/>
                  </a:cubicBezTo>
                  <a:cubicBezTo>
                    <a:pt x="30498" y="14155"/>
                    <a:pt x="33829" y="17278"/>
                    <a:pt x="33829" y="23731"/>
                  </a:cubicBezTo>
                  <a:lnTo>
                    <a:pt x="33829" y="53810"/>
                  </a:lnTo>
                  <a:lnTo>
                    <a:pt x="49645" y="53810"/>
                  </a:lnTo>
                  <a:lnTo>
                    <a:pt x="49645" y="25396"/>
                  </a:lnTo>
                  <a:cubicBezTo>
                    <a:pt x="49645" y="16549"/>
                    <a:pt x="54224" y="14051"/>
                    <a:pt x="58804" y="14051"/>
                  </a:cubicBezTo>
                  <a:cubicBezTo>
                    <a:pt x="63907" y="14051"/>
                    <a:pt x="67342" y="17173"/>
                    <a:pt x="67342" y="23731"/>
                  </a:cubicBezTo>
                  <a:lnTo>
                    <a:pt x="67342" y="53810"/>
                  </a:lnTo>
                  <a:lnTo>
                    <a:pt x="82950" y="53810"/>
                  </a:lnTo>
                  <a:lnTo>
                    <a:pt x="82950" y="19776"/>
                  </a:lnTo>
                  <a:cubicBezTo>
                    <a:pt x="82950" y="7910"/>
                    <a:pt x="76708" y="0"/>
                    <a:pt x="63280" y="0"/>
                  </a:cubicBezTo>
                  <a:cubicBezTo>
                    <a:pt x="55789" y="0"/>
                    <a:pt x="49645" y="3643"/>
                    <a:pt x="46941" y="9263"/>
                  </a:cubicBezTo>
                  <a:cubicBezTo>
                    <a:pt x="43817" y="3643"/>
                    <a:pt x="38409" y="0"/>
                    <a:pt x="29767" y="0"/>
                  </a:cubicBezTo>
                  <a:cubicBezTo>
                    <a:pt x="24043" y="0"/>
                    <a:pt x="18733" y="2602"/>
                    <a:pt x="15614" y="6765"/>
                  </a:cubicBezTo>
                  <a:lnTo>
                    <a:pt x="14987" y="1770"/>
                  </a:lnTo>
                  <a:lnTo>
                    <a:pt x="0" y="1770"/>
                  </a:lnTo>
                  <a:lnTo>
                    <a:pt x="0" y="53810"/>
                  </a:lnTo>
                  <a:lnTo>
                    <a:pt x="16132" y="5381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EEEDFA9-7980-9549-24CA-59A879B508FC}"/>
                </a:ext>
              </a:extLst>
            </p:cNvPr>
            <p:cNvSpPr/>
            <p:nvPr/>
          </p:nvSpPr>
          <p:spPr>
            <a:xfrm>
              <a:off x="7680346" y="5335702"/>
              <a:ext cx="47253" cy="77020"/>
            </a:xfrm>
            <a:custGeom>
              <a:avLst/>
              <a:gdLst>
                <a:gd name="connsiteX0" fmla="*/ 17069 w 47253"/>
                <a:gd name="connsiteY0" fmla="*/ 0 h 77020"/>
                <a:gd name="connsiteX1" fmla="*/ 0 w 47253"/>
                <a:gd name="connsiteY1" fmla="*/ 0 h 77020"/>
                <a:gd name="connsiteX2" fmla="*/ 0 w 47253"/>
                <a:gd name="connsiteY2" fmla="*/ 77021 h 77020"/>
                <a:gd name="connsiteX3" fmla="*/ 47253 w 47253"/>
                <a:gd name="connsiteY3" fmla="*/ 77021 h 77020"/>
                <a:gd name="connsiteX4" fmla="*/ 47253 w 47253"/>
                <a:gd name="connsiteY4" fmla="*/ 61929 h 77020"/>
                <a:gd name="connsiteX5" fmla="*/ 17069 w 47253"/>
                <a:gd name="connsiteY5" fmla="*/ 61929 h 77020"/>
                <a:gd name="connsiteX6" fmla="*/ 17069 w 47253"/>
                <a:gd name="connsiteY6" fmla="*/ 0 h 7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253" h="77020">
                  <a:moveTo>
                    <a:pt x="17069" y="0"/>
                  </a:moveTo>
                  <a:lnTo>
                    <a:pt x="0" y="0"/>
                  </a:lnTo>
                  <a:lnTo>
                    <a:pt x="0" y="77021"/>
                  </a:lnTo>
                  <a:lnTo>
                    <a:pt x="47253" y="77021"/>
                  </a:lnTo>
                  <a:lnTo>
                    <a:pt x="47253" y="61929"/>
                  </a:lnTo>
                  <a:lnTo>
                    <a:pt x="17069" y="61929"/>
                  </a:lnTo>
                  <a:lnTo>
                    <a:pt x="1706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2D3C7BA-35AB-4329-5BC0-BFCB9C8D5865}"/>
                </a:ext>
              </a:extLst>
            </p:cNvPr>
            <p:cNvSpPr/>
            <p:nvPr/>
          </p:nvSpPr>
          <p:spPr>
            <a:xfrm>
              <a:off x="7729229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3" y="54851"/>
                    <a:pt x="27686" y="54851"/>
                  </a:cubicBezTo>
                  <a:cubicBezTo>
                    <a:pt x="44235" y="54851"/>
                    <a:pt x="55267" y="43923"/>
                    <a:pt x="55267" y="27478"/>
                  </a:cubicBezTo>
                  <a:cubicBezTo>
                    <a:pt x="55267" y="11033"/>
                    <a:pt x="44235" y="0"/>
                    <a:pt x="27686" y="0"/>
                  </a:cubicBezTo>
                  <a:cubicBezTo>
                    <a:pt x="11033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5173C70-7F07-233C-8CBC-17832B436889}"/>
                </a:ext>
              </a:extLst>
            </p:cNvPr>
            <p:cNvSpPr/>
            <p:nvPr/>
          </p:nvSpPr>
          <p:spPr>
            <a:xfrm>
              <a:off x="7786867" y="5358912"/>
              <a:ext cx="56619" cy="80351"/>
            </a:xfrm>
            <a:custGeom>
              <a:avLst/>
              <a:gdLst>
                <a:gd name="connsiteX0" fmla="*/ 208 w 56619"/>
                <a:gd name="connsiteY0" fmla="*/ 26853 h 80351"/>
                <a:gd name="connsiteX1" fmla="*/ 24875 w 56619"/>
                <a:gd name="connsiteY1" fmla="*/ 53185 h 80351"/>
                <a:gd name="connsiteX2" fmla="*/ 40904 w 56619"/>
                <a:gd name="connsiteY2" fmla="*/ 46628 h 80351"/>
                <a:gd name="connsiteX3" fmla="*/ 40904 w 56619"/>
                <a:gd name="connsiteY3" fmla="*/ 53810 h 80351"/>
                <a:gd name="connsiteX4" fmla="*/ 28518 w 56619"/>
                <a:gd name="connsiteY4" fmla="*/ 65779 h 80351"/>
                <a:gd name="connsiteX5" fmla="*/ 16236 w 56619"/>
                <a:gd name="connsiteY5" fmla="*/ 56516 h 80351"/>
                <a:gd name="connsiteX6" fmla="*/ 0 w 56619"/>
                <a:gd name="connsiteY6" fmla="*/ 56516 h 80351"/>
                <a:gd name="connsiteX7" fmla="*/ 27582 w 56619"/>
                <a:gd name="connsiteY7" fmla="*/ 80351 h 80351"/>
                <a:gd name="connsiteX8" fmla="*/ 56620 w 56619"/>
                <a:gd name="connsiteY8" fmla="*/ 50480 h 80351"/>
                <a:gd name="connsiteX9" fmla="*/ 56620 w 56619"/>
                <a:gd name="connsiteY9" fmla="*/ 1769 h 80351"/>
                <a:gd name="connsiteX10" fmla="*/ 42153 w 56619"/>
                <a:gd name="connsiteY10" fmla="*/ 1769 h 80351"/>
                <a:gd name="connsiteX11" fmla="*/ 41320 w 56619"/>
                <a:gd name="connsiteY11" fmla="*/ 7078 h 80351"/>
                <a:gd name="connsiteX12" fmla="*/ 25188 w 56619"/>
                <a:gd name="connsiteY12" fmla="*/ 0 h 80351"/>
                <a:gd name="connsiteX13" fmla="*/ 208 w 56619"/>
                <a:gd name="connsiteY13" fmla="*/ 26853 h 80351"/>
                <a:gd name="connsiteX14" fmla="*/ 16444 w 56619"/>
                <a:gd name="connsiteY14" fmla="*/ 26437 h 80351"/>
                <a:gd name="connsiteX15" fmla="*/ 27789 w 56619"/>
                <a:gd name="connsiteY15" fmla="*/ 13947 h 80351"/>
                <a:gd name="connsiteX16" fmla="*/ 40591 w 56619"/>
                <a:gd name="connsiteY16" fmla="*/ 26437 h 80351"/>
                <a:gd name="connsiteX17" fmla="*/ 27893 w 56619"/>
                <a:gd name="connsiteY17" fmla="*/ 39238 h 80351"/>
                <a:gd name="connsiteX18" fmla="*/ 16444 w 56619"/>
                <a:gd name="connsiteY18" fmla="*/ 26437 h 80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619" h="80351">
                  <a:moveTo>
                    <a:pt x="208" y="26853"/>
                  </a:moveTo>
                  <a:cubicBezTo>
                    <a:pt x="208" y="42569"/>
                    <a:pt x="10408" y="53185"/>
                    <a:pt x="24875" y="53185"/>
                  </a:cubicBezTo>
                  <a:cubicBezTo>
                    <a:pt x="31849" y="53185"/>
                    <a:pt x="37886" y="50688"/>
                    <a:pt x="40904" y="46628"/>
                  </a:cubicBezTo>
                  <a:lnTo>
                    <a:pt x="40904" y="53810"/>
                  </a:lnTo>
                  <a:cubicBezTo>
                    <a:pt x="40904" y="60992"/>
                    <a:pt x="36428" y="65779"/>
                    <a:pt x="28518" y="65779"/>
                  </a:cubicBezTo>
                  <a:cubicBezTo>
                    <a:pt x="21441" y="65779"/>
                    <a:pt x="16549" y="62449"/>
                    <a:pt x="16236" y="56516"/>
                  </a:cubicBezTo>
                  <a:lnTo>
                    <a:pt x="0" y="56516"/>
                  </a:lnTo>
                  <a:cubicBezTo>
                    <a:pt x="1457" y="70775"/>
                    <a:pt x="12490" y="80351"/>
                    <a:pt x="27582" y="80351"/>
                  </a:cubicBezTo>
                  <a:cubicBezTo>
                    <a:pt x="45379" y="80351"/>
                    <a:pt x="56620" y="68798"/>
                    <a:pt x="56620" y="50480"/>
                  </a:cubicBezTo>
                  <a:lnTo>
                    <a:pt x="56620" y="1769"/>
                  </a:lnTo>
                  <a:lnTo>
                    <a:pt x="42153" y="1769"/>
                  </a:lnTo>
                  <a:lnTo>
                    <a:pt x="41320" y="7078"/>
                  </a:lnTo>
                  <a:cubicBezTo>
                    <a:pt x="38406" y="2810"/>
                    <a:pt x="32265" y="0"/>
                    <a:pt x="25188" y="0"/>
                  </a:cubicBezTo>
                  <a:cubicBezTo>
                    <a:pt x="10616" y="0"/>
                    <a:pt x="208" y="10928"/>
                    <a:pt x="208" y="26853"/>
                  </a:cubicBezTo>
                  <a:close/>
                  <a:moveTo>
                    <a:pt x="16444" y="26437"/>
                  </a:moveTo>
                  <a:cubicBezTo>
                    <a:pt x="16444" y="18943"/>
                    <a:pt x="21441" y="13947"/>
                    <a:pt x="27789" y="13947"/>
                  </a:cubicBezTo>
                  <a:cubicBezTo>
                    <a:pt x="35179" y="13947"/>
                    <a:pt x="40591" y="18838"/>
                    <a:pt x="40591" y="26437"/>
                  </a:cubicBezTo>
                  <a:cubicBezTo>
                    <a:pt x="40591" y="34035"/>
                    <a:pt x="35283" y="39238"/>
                    <a:pt x="27893" y="39238"/>
                  </a:cubicBezTo>
                  <a:cubicBezTo>
                    <a:pt x="21545" y="39238"/>
                    <a:pt x="16444" y="34035"/>
                    <a:pt x="16444" y="2643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E907A20-F103-7662-A727-B219DC541265}"/>
                </a:ext>
              </a:extLst>
            </p:cNvPr>
            <p:cNvSpPr/>
            <p:nvPr/>
          </p:nvSpPr>
          <p:spPr>
            <a:xfrm>
              <a:off x="7848158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2" y="54851"/>
                    <a:pt x="27686" y="54851"/>
                  </a:cubicBezTo>
                  <a:cubicBezTo>
                    <a:pt x="44234" y="54851"/>
                    <a:pt x="55267" y="43923"/>
                    <a:pt x="55267" y="27478"/>
                  </a:cubicBezTo>
                  <a:cubicBezTo>
                    <a:pt x="55267" y="11033"/>
                    <a:pt x="44234" y="0"/>
                    <a:pt x="27686" y="0"/>
                  </a:cubicBezTo>
                  <a:cubicBezTo>
                    <a:pt x="11032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570AC45C-0C74-F6A0-67D8-BDCBA4E33FD1}"/>
              </a:ext>
            </a:extLst>
          </p:cNvPr>
          <p:cNvSpPr/>
          <p:nvPr/>
        </p:nvSpPr>
        <p:spPr>
          <a:xfrm>
            <a:off x="10394639" y="5886760"/>
            <a:ext cx="919817" cy="377023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 w="6350" cap="rnd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6D4E8B3-10B0-E961-F58B-D3005087B103}"/>
              </a:ext>
            </a:extLst>
          </p:cNvPr>
          <p:cNvGrpSpPr/>
          <p:nvPr/>
        </p:nvGrpSpPr>
        <p:grpSpPr>
          <a:xfrm>
            <a:off x="10468465" y="5991164"/>
            <a:ext cx="735919" cy="175267"/>
            <a:chOff x="7449809" y="5299166"/>
            <a:chExt cx="735919" cy="175267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D23F4C5-088C-3A75-C9A9-61A92E440464}"/>
                </a:ext>
              </a:extLst>
            </p:cNvPr>
            <p:cNvSpPr/>
            <p:nvPr/>
          </p:nvSpPr>
          <p:spPr>
            <a:xfrm>
              <a:off x="7449809" y="5299166"/>
              <a:ext cx="201716" cy="175267"/>
            </a:xfrm>
            <a:custGeom>
              <a:avLst/>
              <a:gdLst>
                <a:gd name="connsiteX0" fmla="*/ 95950 w 201716"/>
                <a:gd name="connsiteY0" fmla="*/ 183 h 175267"/>
                <a:gd name="connsiteX1" fmla="*/ 95844 w 201716"/>
                <a:gd name="connsiteY1" fmla="*/ 0 h 175267"/>
                <a:gd name="connsiteX2" fmla="*/ 51973 w 201716"/>
                <a:gd name="connsiteY2" fmla="*/ 0 h 175267"/>
                <a:gd name="connsiteX3" fmla="*/ 0 w 201716"/>
                <a:gd name="connsiteY3" fmla="*/ 89097 h 175267"/>
                <a:gd name="connsiteX4" fmla="*/ 35677 w 201716"/>
                <a:gd name="connsiteY4" fmla="*/ 151521 h 175267"/>
                <a:gd name="connsiteX5" fmla="*/ 35721 w 201716"/>
                <a:gd name="connsiteY5" fmla="*/ 151446 h 175267"/>
                <a:gd name="connsiteX6" fmla="*/ 49208 w 201716"/>
                <a:gd name="connsiteY6" fmla="*/ 174806 h 175267"/>
                <a:gd name="connsiteX7" fmla="*/ 152354 w 201716"/>
                <a:gd name="connsiteY7" fmla="*/ 175268 h 175267"/>
                <a:gd name="connsiteX8" fmla="*/ 188577 w 201716"/>
                <a:gd name="connsiteY8" fmla="*/ 113158 h 175267"/>
                <a:gd name="connsiteX9" fmla="*/ 188336 w 201716"/>
                <a:gd name="connsiteY9" fmla="*/ 113158 h 175267"/>
                <a:gd name="connsiteX10" fmla="*/ 201717 w 201716"/>
                <a:gd name="connsiteY10" fmla="*/ 89981 h 175267"/>
                <a:gd name="connsiteX11" fmla="*/ 150544 w 201716"/>
                <a:gd name="connsiteY11" fmla="*/ 423 h 175267"/>
                <a:gd name="connsiteX12" fmla="*/ 95950 w 201716"/>
                <a:gd name="connsiteY12" fmla="*/ 183 h 175267"/>
                <a:gd name="connsiteX13" fmla="*/ 129887 w 201716"/>
                <a:gd name="connsiteY13" fmla="*/ 59600 h 175267"/>
                <a:gd name="connsiteX14" fmla="*/ 130161 w 201716"/>
                <a:gd name="connsiteY14" fmla="*/ 59600 h 175267"/>
                <a:gd name="connsiteX15" fmla="*/ 104372 w 201716"/>
                <a:gd name="connsiteY15" fmla="*/ 14810 h 175267"/>
                <a:gd name="connsiteX16" fmla="*/ 142055 w 201716"/>
                <a:gd name="connsiteY16" fmla="*/ 14976 h 175267"/>
                <a:gd name="connsiteX17" fmla="*/ 184892 w 201716"/>
                <a:gd name="connsiteY17" fmla="*/ 89944 h 175267"/>
                <a:gd name="connsiteX18" fmla="*/ 171484 w 201716"/>
                <a:gd name="connsiteY18" fmla="*/ 113168 h 175267"/>
                <a:gd name="connsiteX19" fmla="*/ 136347 w 201716"/>
                <a:gd name="connsiteY19" fmla="*/ 113186 h 175267"/>
                <a:gd name="connsiteX20" fmla="*/ 148598 w 201716"/>
                <a:gd name="connsiteY20" fmla="*/ 91968 h 175267"/>
                <a:gd name="connsiteX21" fmla="*/ 129887 w 201716"/>
                <a:gd name="connsiteY21" fmla="*/ 59600 h 175267"/>
                <a:gd name="connsiteX22" fmla="*/ 87016 w 201716"/>
                <a:gd name="connsiteY22" fmla="*/ 14590 h 175267"/>
                <a:gd name="connsiteX23" fmla="*/ 104601 w 201716"/>
                <a:gd name="connsiteY23" fmla="*/ 45010 h 175267"/>
                <a:gd name="connsiteX24" fmla="*/ 80254 w 201716"/>
                <a:gd name="connsiteY24" fmla="*/ 45009 h 175267"/>
                <a:gd name="connsiteX25" fmla="*/ 38571 w 201716"/>
                <a:gd name="connsiteY25" fmla="*/ 117295 h 175267"/>
                <a:gd name="connsiteX26" fmla="*/ 35728 w 201716"/>
                <a:gd name="connsiteY26" fmla="*/ 122207 h 175267"/>
                <a:gd name="connsiteX27" fmla="*/ 16847 w 201716"/>
                <a:gd name="connsiteY27" fmla="*/ 89171 h 175267"/>
                <a:gd name="connsiteX28" fmla="*/ 60353 w 201716"/>
                <a:gd name="connsiteY28" fmla="*/ 14590 h 175267"/>
                <a:gd name="connsiteX29" fmla="*/ 87016 w 201716"/>
                <a:gd name="connsiteY29" fmla="*/ 14590 h 175267"/>
                <a:gd name="connsiteX30" fmla="*/ 70109 w 201716"/>
                <a:gd name="connsiteY30" fmla="*/ 91808 h 175267"/>
                <a:gd name="connsiteX31" fmla="*/ 88682 w 201716"/>
                <a:gd name="connsiteY31" fmla="*/ 59599 h 175267"/>
                <a:gd name="connsiteX32" fmla="*/ 113035 w 201716"/>
                <a:gd name="connsiteY32" fmla="*/ 59600 h 175267"/>
                <a:gd name="connsiteX33" fmla="*/ 131748 w 201716"/>
                <a:gd name="connsiteY33" fmla="*/ 91972 h 175267"/>
                <a:gd name="connsiteX34" fmla="*/ 119495 w 201716"/>
                <a:gd name="connsiteY34" fmla="*/ 113196 h 175267"/>
                <a:gd name="connsiteX35" fmla="*/ 82468 w 201716"/>
                <a:gd name="connsiteY35" fmla="*/ 113216 h 175267"/>
                <a:gd name="connsiteX36" fmla="*/ 70109 w 201716"/>
                <a:gd name="connsiteY36" fmla="*/ 91808 h 175267"/>
                <a:gd name="connsiteX37" fmla="*/ 44139 w 201716"/>
                <a:gd name="connsiteY37" fmla="*/ 136846 h 175267"/>
                <a:gd name="connsiteX38" fmla="*/ 51204 w 201716"/>
                <a:gd name="connsiteY38" fmla="*/ 124593 h 175267"/>
                <a:gd name="connsiteX39" fmla="*/ 61712 w 201716"/>
                <a:gd name="connsiteY39" fmla="*/ 106443 h 175267"/>
                <a:gd name="connsiteX40" fmla="*/ 74047 w 201716"/>
                <a:gd name="connsiteY40" fmla="*/ 127810 h 175267"/>
                <a:gd name="connsiteX41" fmla="*/ 111068 w 201716"/>
                <a:gd name="connsiteY41" fmla="*/ 127790 h 175267"/>
                <a:gd name="connsiteX42" fmla="*/ 111008 w 201716"/>
                <a:gd name="connsiteY42" fmla="*/ 127893 h 175267"/>
                <a:gd name="connsiteX43" fmla="*/ 163058 w 201716"/>
                <a:gd name="connsiteY43" fmla="*/ 127955 h 175267"/>
                <a:gd name="connsiteX44" fmla="*/ 143995 w 201716"/>
                <a:gd name="connsiteY44" fmla="*/ 160641 h 175267"/>
                <a:gd name="connsiteX45" fmla="*/ 57653 w 201716"/>
                <a:gd name="connsiteY45" fmla="*/ 160254 h 175267"/>
                <a:gd name="connsiteX46" fmla="*/ 44139 w 201716"/>
                <a:gd name="connsiteY46" fmla="*/ 136846 h 17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01716" h="175267">
                  <a:moveTo>
                    <a:pt x="95950" y="183"/>
                  </a:moveTo>
                  <a:lnTo>
                    <a:pt x="95844" y="0"/>
                  </a:lnTo>
                  <a:lnTo>
                    <a:pt x="51973" y="0"/>
                  </a:lnTo>
                  <a:lnTo>
                    <a:pt x="0" y="89097"/>
                  </a:lnTo>
                  <a:lnTo>
                    <a:pt x="35677" y="151521"/>
                  </a:lnTo>
                  <a:lnTo>
                    <a:pt x="35721" y="151446"/>
                  </a:lnTo>
                  <a:lnTo>
                    <a:pt x="49208" y="174806"/>
                  </a:lnTo>
                  <a:lnTo>
                    <a:pt x="152354" y="175268"/>
                  </a:lnTo>
                  <a:lnTo>
                    <a:pt x="188577" y="113158"/>
                  </a:lnTo>
                  <a:lnTo>
                    <a:pt x="188336" y="113158"/>
                  </a:lnTo>
                  <a:lnTo>
                    <a:pt x="201717" y="89981"/>
                  </a:lnTo>
                  <a:lnTo>
                    <a:pt x="150544" y="423"/>
                  </a:lnTo>
                  <a:lnTo>
                    <a:pt x="95950" y="183"/>
                  </a:lnTo>
                  <a:close/>
                  <a:moveTo>
                    <a:pt x="129887" y="59600"/>
                  </a:moveTo>
                  <a:lnTo>
                    <a:pt x="130161" y="59600"/>
                  </a:lnTo>
                  <a:lnTo>
                    <a:pt x="104372" y="14810"/>
                  </a:lnTo>
                  <a:lnTo>
                    <a:pt x="142055" y="14976"/>
                  </a:lnTo>
                  <a:lnTo>
                    <a:pt x="184892" y="89944"/>
                  </a:lnTo>
                  <a:lnTo>
                    <a:pt x="171484" y="113168"/>
                  </a:lnTo>
                  <a:lnTo>
                    <a:pt x="136347" y="113186"/>
                  </a:lnTo>
                  <a:lnTo>
                    <a:pt x="148598" y="91968"/>
                  </a:lnTo>
                  <a:lnTo>
                    <a:pt x="129887" y="59600"/>
                  </a:lnTo>
                  <a:close/>
                  <a:moveTo>
                    <a:pt x="87016" y="14590"/>
                  </a:moveTo>
                  <a:lnTo>
                    <a:pt x="104601" y="45010"/>
                  </a:lnTo>
                  <a:lnTo>
                    <a:pt x="80254" y="45009"/>
                  </a:lnTo>
                  <a:lnTo>
                    <a:pt x="38571" y="117295"/>
                  </a:lnTo>
                  <a:lnTo>
                    <a:pt x="35728" y="122207"/>
                  </a:lnTo>
                  <a:lnTo>
                    <a:pt x="16847" y="89171"/>
                  </a:lnTo>
                  <a:lnTo>
                    <a:pt x="60353" y="14590"/>
                  </a:lnTo>
                  <a:lnTo>
                    <a:pt x="87016" y="14590"/>
                  </a:lnTo>
                  <a:close/>
                  <a:moveTo>
                    <a:pt x="70109" y="91808"/>
                  </a:moveTo>
                  <a:lnTo>
                    <a:pt x="88682" y="59599"/>
                  </a:lnTo>
                  <a:lnTo>
                    <a:pt x="113035" y="59600"/>
                  </a:lnTo>
                  <a:lnTo>
                    <a:pt x="131748" y="91972"/>
                  </a:lnTo>
                  <a:lnTo>
                    <a:pt x="119495" y="113196"/>
                  </a:lnTo>
                  <a:lnTo>
                    <a:pt x="82468" y="113216"/>
                  </a:lnTo>
                  <a:lnTo>
                    <a:pt x="70109" y="91808"/>
                  </a:lnTo>
                  <a:close/>
                  <a:moveTo>
                    <a:pt x="44139" y="136846"/>
                  </a:moveTo>
                  <a:lnTo>
                    <a:pt x="51204" y="124593"/>
                  </a:lnTo>
                  <a:lnTo>
                    <a:pt x="61712" y="106443"/>
                  </a:lnTo>
                  <a:lnTo>
                    <a:pt x="74047" y="127810"/>
                  </a:lnTo>
                  <a:lnTo>
                    <a:pt x="111068" y="127790"/>
                  </a:lnTo>
                  <a:lnTo>
                    <a:pt x="111008" y="127893"/>
                  </a:lnTo>
                  <a:lnTo>
                    <a:pt x="163058" y="127955"/>
                  </a:lnTo>
                  <a:lnTo>
                    <a:pt x="143995" y="160641"/>
                  </a:lnTo>
                  <a:lnTo>
                    <a:pt x="57653" y="160254"/>
                  </a:lnTo>
                  <a:lnTo>
                    <a:pt x="44139" y="1368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833569C-B847-2080-3A5E-C5DA8A1EEB61}"/>
                </a:ext>
              </a:extLst>
            </p:cNvPr>
            <p:cNvSpPr/>
            <p:nvPr/>
          </p:nvSpPr>
          <p:spPr>
            <a:xfrm>
              <a:off x="7908085" y="5334341"/>
              <a:ext cx="18214" cy="78373"/>
            </a:xfrm>
            <a:custGeom>
              <a:avLst/>
              <a:gdLst>
                <a:gd name="connsiteX0" fmla="*/ 9159 w 18214"/>
                <a:gd name="connsiteY0" fmla="*/ 18214 h 78373"/>
                <a:gd name="connsiteX1" fmla="*/ 18214 w 18214"/>
                <a:gd name="connsiteY1" fmla="*/ 9055 h 78373"/>
                <a:gd name="connsiteX2" fmla="*/ 9159 w 18214"/>
                <a:gd name="connsiteY2" fmla="*/ 0 h 78373"/>
                <a:gd name="connsiteX3" fmla="*/ 0 w 18214"/>
                <a:gd name="connsiteY3" fmla="*/ 9055 h 78373"/>
                <a:gd name="connsiteX4" fmla="*/ 9159 w 18214"/>
                <a:gd name="connsiteY4" fmla="*/ 18214 h 78373"/>
                <a:gd name="connsiteX5" fmla="*/ 1041 w 18214"/>
                <a:gd name="connsiteY5" fmla="*/ 78373 h 78373"/>
                <a:gd name="connsiteX6" fmla="*/ 17173 w 18214"/>
                <a:gd name="connsiteY6" fmla="*/ 78373 h 78373"/>
                <a:gd name="connsiteX7" fmla="*/ 17173 w 18214"/>
                <a:gd name="connsiteY7" fmla="*/ 26333 h 78373"/>
                <a:gd name="connsiteX8" fmla="*/ 1041 w 18214"/>
                <a:gd name="connsiteY8" fmla="*/ 26333 h 78373"/>
                <a:gd name="connsiteX9" fmla="*/ 1041 w 18214"/>
                <a:gd name="connsiteY9" fmla="*/ 78373 h 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14" h="78373">
                  <a:moveTo>
                    <a:pt x="9159" y="18214"/>
                  </a:moveTo>
                  <a:cubicBezTo>
                    <a:pt x="14155" y="18214"/>
                    <a:pt x="18214" y="14155"/>
                    <a:pt x="18214" y="9055"/>
                  </a:cubicBezTo>
                  <a:cubicBezTo>
                    <a:pt x="18214" y="3955"/>
                    <a:pt x="14155" y="0"/>
                    <a:pt x="9159" y="0"/>
                  </a:cubicBezTo>
                  <a:cubicBezTo>
                    <a:pt x="4059" y="0"/>
                    <a:pt x="0" y="3955"/>
                    <a:pt x="0" y="9055"/>
                  </a:cubicBezTo>
                  <a:cubicBezTo>
                    <a:pt x="0" y="14155"/>
                    <a:pt x="4059" y="18214"/>
                    <a:pt x="9159" y="18214"/>
                  </a:cubicBezTo>
                  <a:close/>
                  <a:moveTo>
                    <a:pt x="1041" y="78373"/>
                  </a:moveTo>
                  <a:lnTo>
                    <a:pt x="17173" y="78373"/>
                  </a:lnTo>
                  <a:lnTo>
                    <a:pt x="17173" y="26333"/>
                  </a:lnTo>
                  <a:lnTo>
                    <a:pt x="1041" y="26333"/>
                  </a:lnTo>
                  <a:lnTo>
                    <a:pt x="1041" y="7837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5400AB4-4BA8-67A0-745B-33CE86031FFC}"/>
                </a:ext>
              </a:extLst>
            </p:cNvPr>
            <p:cNvSpPr/>
            <p:nvPr/>
          </p:nvSpPr>
          <p:spPr>
            <a:xfrm>
              <a:off x="7934650" y="5359008"/>
              <a:ext cx="57364" cy="78686"/>
            </a:xfrm>
            <a:custGeom>
              <a:avLst/>
              <a:gdLst>
                <a:gd name="connsiteX0" fmla="*/ 0 w 57364"/>
                <a:gd name="connsiteY0" fmla="*/ 78686 h 78686"/>
                <a:gd name="connsiteX1" fmla="*/ 15821 w 57364"/>
                <a:gd name="connsiteY1" fmla="*/ 78686 h 78686"/>
                <a:gd name="connsiteX2" fmla="*/ 15821 w 57364"/>
                <a:gd name="connsiteY2" fmla="*/ 48502 h 78686"/>
                <a:gd name="connsiteX3" fmla="*/ 32890 w 57364"/>
                <a:gd name="connsiteY3" fmla="*/ 55163 h 78686"/>
                <a:gd name="connsiteX4" fmla="*/ 57352 w 57364"/>
                <a:gd name="connsiteY4" fmla="*/ 26853 h 78686"/>
                <a:gd name="connsiteX5" fmla="*/ 32786 w 57364"/>
                <a:gd name="connsiteY5" fmla="*/ 0 h 78686"/>
                <a:gd name="connsiteX6" fmla="*/ 15508 w 57364"/>
                <a:gd name="connsiteY6" fmla="*/ 8014 h 78686"/>
                <a:gd name="connsiteX7" fmla="*/ 14676 w 57364"/>
                <a:gd name="connsiteY7" fmla="*/ 1666 h 78686"/>
                <a:gd name="connsiteX8" fmla="*/ 0 w 57364"/>
                <a:gd name="connsiteY8" fmla="*/ 1666 h 78686"/>
                <a:gd name="connsiteX9" fmla="*/ 0 w 57364"/>
                <a:gd name="connsiteY9" fmla="*/ 78686 h 78686"/>
                <a:gd name="connsiteX10" fmla="*/ 16133 w 57364"/>
                <a:gd name="connsiteY10" fmla="*/ 27686 h 78686"/>
                <a:gd name="connsiteX11" fmla="*/ 28831 w 57364"/>
                <a:gd name="connsiteY11" fmla="*/ 14676 h 78686"/>
                <a:gd name="connsiteX12" fmla="*/ 41217 w 57364"/>
                <a:gd name="connsiteY12" fmla="*/ 27686 h 78686"/>
                <a:gd name="connsiteX13" fmla="*/ 28831 w 57364"/>
                <a:gd name="connsiteY13" fmla="*/ 40696 h 78686"/>
                <a:gd name="connsiteX14" fmla="*/ 16133 w 57364"/>
                <a:gd name="connsiteY14" fmla="*/ 27686 h 7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64" h="78686">
                  <a:moveTo>
                    <a:pt x="0" y="78686"/>
                  </a:moveTo>
                  <a:lnTo>
                    <a:pt x="15821" y="78686"/>
                  </a:lnTo>
                  <a:lnTo>
                    <a:pt x="15821" y="48502"/>
                  </a:lnTo>
                  <a:cubicBezTo>
                    <a:pt x="18839" y="52458"/>
                    <a:pt x="25708" y="55163"/>
                    <a:pt x="32890" y="55163"/>
                  </a:cubicBezTo>
                  <a:cubicBezTo>
                    <a:pt x="48398" y="55163"/>
                    <a:pt x="57766" y="43298"/>
                    <a:pt x="57352" y="26853"/>
                  </a:cubicBezTo>
                  <a:cubicBezTo>
                    <a:pt x="56932" y="10096"/>
                    <a:pt x="47253" y="0"/>
                    <a:pt x="32786" y="0"/>
                  </a:cubicBezTo>
                  <a:cubicBezTo>
                    <a:pt x="25396" y="0"/>
                    <a:pt x="18422" y="3226"/>
                    <a:pt x="15508" y="8014"/>
                  </a:cubicBezTo>
                  <a:lnTo>
                    <a:pt x="14676" y="1666"/>
                  </a:lnTo>
                  <a:lnTo>
                    <a:pt x="0" y="1666"/>
                  </a:lnTo>
                  <a:lnTo>
                    <a:pt x="0" y="78686"/>
                  </a:lnTo>
                  <a:close/>
                  <a:moveTo>
                    <a:pt x="16133" y="27686"/>
                  </a:moveTo>
                  <a:cubicBezTo>
                    <a:pt x="16133" y="19880"/>
                    <a:pt x="21337" y="14676"/>
                    <a:pt x="28831" y="14676"/>
                  </a:cubicBezTo>
                  <a:cubicBezTo>
                    <a:pt x="36429" y="14676"/>
                    <a:pt x="41217" y="19984"/>
                    <a:pt x="41217" y="27686"/>
                  </a:cubicBezTo>
                  <a:cubicBezTo>
                    <a:pt x="41217" y="35388"/>
                    <a:pt x="36429" y="40696"/>
                    <a:pt x="28831" y="40696"/>
                  </a:cubicBezTo>
                  <a:cubicBezTo>
                    <a:pt x="21337" y="40696"/>
                    <a:pt x="16133" y="35492"/>
                    <a:pt x="16133" y="2768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E5E6F38-4171-B645-CA22-4A128831831E}"/>
                </a:ext>
              </a:extLst>
            </p:cNvPr>
            <p:cNvSpPr/>
            <p:nvPr/>
          </p:nvSpPr>
          <p:spPr>
            <a:xfrm>
              <a:off x="7993708" y="5359008"/>
              <a:ext cx="43195" cy="55059"/>
            </a:xfrm>
            <a:custGeom>
              <a:avLst/>
              <a:gdLst>
                <a:gd name="connsiteX0" fmla="*/ 0 w 43195"/>
                <a:gd name="connsiteY0" fmla="*/ 37261 h 55059"/>
                <a:gd name="connsiteX1" fmla="*/ 21857 w 43195"/>
                <a:gd name="connsiteY1" fmla="*/ 55059 h 55059"/>
                <a:gd name="connsiteX2" fmla="*/ 43195 w 43195"/>
                <a:gd name="connsiteY2" fmla="*/ 37677 h 55059"/>
                <a:gd name="connsiteX3" fmla="*/ 30078 w 43195"/>
                <a:gd name="connsiteY3" fmla="*/ 22794 h 55059"/>
                <a:gd name="connsiteX4" fmla="*/ 20815 w 43195"/>
                <a:gd name="connsiteY4" fmla="*/ 20504 h 55059"/>
                <a:gd name="connsiteX5" fmla="*/ 15402 w 43195"/>
                <a:gd name="connsiteY5" fmla="*/ 16133 h 55059"/>
                <a:gd name="connsiteX6" fmla="*/ 20815 w 43195"/>
                <a:gd name="connsiteY6" fmla="*/ 11657 h 55059"/>
                <a:gd name="connsiteX7" fmla="*/ 26747 w 43195"/>
                <a:gd name="connsiteY7" fmla="*/ 17590 h 55059"/>
                <a:gd name="connsiteX8" fmla="*/ 41216 w 43195"/>
                <a:gd name="connsiteY8" fmla="*/ 17590 h 55059"/>
                <a:gd name="connsiteX9" fmla="*/ 21126 w 43195"/>
                <a:gd name="connsiteY9" fmla="*/ 0 h 55059"/>
                <a:gd name="connsiteX10" fmla="*/ 938 w 43195"/>
                <a:gd name="connsiteY10" fmla="*/ 17278 h 55059"/>
                <a:gd name="connsiteX11" fmla="*/ 15091 w 43195"/>
                <a:gd name="connsiteY11" fmla="*/ 32682 h 55059"/>
                <a:gd name="connsiteX12" fmla="*/ 24250 w 43195"/>
                <a:gd name="connsiteY12" fmla="*/ 35076 h 55059"/>
                <a:gd name="connsiteX13" fmla="*/ 28099 w 43195"/>
                <a:gd name="connsiteY13" fmla="*/ 38822 h 55059"/>
                <a:gd name="connsiteX14" fmla="*/ 21649 w 43195"/>
                <a:gd name="connsiteY14" fmla="*/ 43090 h 55059"/>
                <a:gd name="connsiteX15" fmla="*/ 14469 w 43195"/>
                <a:gd name="connsiteY15" fmla="*/ 37261 h 55059"/>
                <a:gd name="connsiteX16" fmla="*/ 0 w 43195"/>
                <a:gd name="connsiteY16" fmla="*/ 37261 h 5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95" h="55059">
                  <a:moveTo>
                    <a:pt x="0" y="37261"/>
                  </a:moveTo>
                  <a:cubicBezTo>
                    <a:pt x="414" y="47774"/>
                    <a:pt x="8745" y="55059"/>
                    <a:pt x="21857" y="55059"/>
                  </a:cubicBezTo>
                  <a:cubicBezTo>
                    <a:pt x="34450" y="55059"/>
                    <a:pt x="43195" y="48398"/>
                    <a:pt x="43195" y="37677"/>
                  </a:cubicBezTo>
                  <a:cubicBezTo>
                    <a:pt x="43195" y="29976"/>
                    <a:pt x="38616" y="24876"/>
                    <a:pt x="30078" y="22794"/>
                  </a:cubicBezTo>
                  <a:lnTo>
                    <a:pt x="20815" y="20504"/>
                  </a:lnTo>
                  <a:cubicBezTo>
                    <a:pt x="17484" y="19672"/>
                    <a:pt x="15402" y="18839"/>
                    <a:pt x="15402" y="16133"/>
                  </a:cubicBezTo>
                  <a:cubicBezTo>
                    <a:pt x="15402" y="13427"/>
                    <a:pt x="17588" y="11657"/>
                    <a:pt x="20815" y="11657"/>
                  </a:cubicBezTo>
                  <a:cubicBezTo>
                    <a:pt x="24457" y="11657"/>
                    <a:pt x="26850" y="14051"/>
                    <a:pt x="26747" y="17590"/>
                  </a:cubicBezTo>
                  <a:lnTo>
                    <a:pt x="41216" y="17590"/>
                  </a:lnTo>
                  <a:cubicBezTo>
                    <a:pt x="40802" y="6765"/>
                    <a:pt x="32575" y="0"/>
                    <a:pt x="21126" y="0"/>
                  </a:cubicBezTo>
                  <a:cubicBezTo>
                    <a:pt x="9573" y="0"/>
                    <a:pt x="938" y="6869"/>
                    <a:pt x="938" y="17278"/>
                  </a:cubicBezTo>
                  <a:cubicBezTo>
                    <a:pt x="938" y="24251"/>
                    <a:pt x="4787" y="29976"/>
                    <a:pt x="15091" y="32682"/>
                  </a:cubicBezTo>
                  <a:lnTo>
                    <a:pt x="24250" y="35076"/>
                  </a:lnTo>
                  <a:cubicBezTo>
                    <a:pt x="26954" y="35804"/>
                    <a:pt x="28099" y="37053"/>
                    <a:pt x="28099" y="38822"/>
                  </a:cubicBezTo>
                  <a:cubicBezTo>
                    <a:pt x="28099" y="41425"/>
                    <a:pt x="25706" y="43090"/>
                    <a:pt x="21649" y="43090"/>
                  </a:cubicBezTo>
                  <a:cubicBezTo>
                    <a:pt x="16966" y="43090"/>
                    <a:pt x="14469" y="40904"/>
                    <a:pt x="14469" y="37261"/>
                  </a:cubicBezTo>
                  <a:lnTo>
                    <a:pt x="0" y="3726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C40281B-889F-42B8-E207-111E1C5A1B33}"/>
                </a:ext>
              </a:extLst>
            </p:cNvPr>
            <p:cNvSpPr/>
            <p:nvPr/>
          </p:nvSpPr>
          <p:spPr>
            <a:xfrm>
              <a:off x="8042284" y="5360674"/>
              <a:ext cx="51209" cy="53393"/>
            </a:xfrm>
            <a:custGeom>
              <a:avLst/>
              <a:gdLst>
                <a:gd name="connsiteX0" fmla="*/ 19152 w 51209"/>
                <a:gd name="connsiteY0" fmla="*/ 53394 h 53393"/>
                <a:gd name="connsiteX1" fmla="*/ 35077 w 51209"/>
                <a:gd name="connsiteY1" fmla="*/ 46212 h 53393"/>
                <a:gd name="connsiteX2" fmla="*/ 36119 w 51209"/>
                <a:gd name="connsiteY2" fmla="*/ 52040 h 53393"/>
                <a:gd name="connsiteX3" fmla="*/ 51209 w 51209"/>
                <a:gd name="connsiteY3" fmla="*/ 52040 h 53393"/>
                <a:gd name="connsiteX4" fmla="*/ 51209 w 51209"/>
                <a:gd name="connsiteY4" fmla="*/ 0 h 53393"/>
                <a:gd name="connsiteX5" fmla="*/ 35181 w 51209"/>
                <a:gd name="connsiteY5" fmla="*/ 0 h 53393"/>
                <a:gd name="connsiteX6" fmla="*/ 35181 w 51209"/>
                <a:gd name="connsiteY6" fmla="*/ 27061 h 53393"/>
                <a:gd name="connsiteX7" fmla="*/ 25498 w 51209"/>
                <a:gd name="connsiteY7" fmla="*/ 39135 h 53393"/>
                <a:gd name="connsiteX8" fmla="*/ 16029 w 51209"/>
                <a:gd name="connsiteY8" fmla="*/ 26853 h 53393"/>
                <a:gd name="connsiteX9" fmla="*/ 16029 w 51209"/>
                <a:gd name="connsiteY9" fmla="*/ 0 h 53393"/>
                <a:gd name="connsiteX10" fmla="*/ 0 w 51209"/>
                <a:gd name="connsiteY10" fmla="*/ 0 h 53393"/>
                <a:gd name="connsiteX11" fmla="*/ 0 w 51209"/>
                <a:gd name="connsiteY11" fmla="*/ 32681 h 53393"/>
                <a:gd name="connsiteX12" fmla="*/ 19152 w 51209"/>
                <a:gd name="connsiteY12" fmla="*/ 53394 h 5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09" h="53393">
                  <a:moveTo>
                    <a:pt x="19152" y="53394"/>
                  </a:moveTo>
                  <a:cubicBezTo>
                    <a:pt x="25498" y="53394"/>
                    <a:pt x="31850" y="50480"/>
                    <a:pt x="35077" y="46212"/>
                  </a:cubicBezTo>
                  <a:lnTo>
                    <a:pt x="36119" y="52040"/>
                  </a:lnTo>
                  <a:lnTo>
                    <a:pt x="51209" y="52040"/>
                  </a:lnTo>
                  <a:lnTo>
                    <a:pt x="51209" y="0"/>
                  </a:lnTo>
                  <a:lnTo>
                    <a:pt x="35181" y="0"/>
                  </a:lnTo>
                  <a:lnTo>
                    <a:pt x="35181" y="27061"/>
                  </a:lnTo>
                  <a:cubicBezTo>
                    <a:pt x="35181" y="34867"/>
                    <a:pt x="32891" y="39135"/>
                    <a:pt x="25498" y="39135"/>
                  </a:cubicBezTo>
                  <a:cubicBezTo>
                    <a:pt x="19774" y="39135"/>
                    <a:pt x="16029" y="36533"/>
                    <a:pt x="16029" y="26853"/>
                  </a:cubicBezTo>
                  <a:lnTo>
                    <a:pt x="16029" y="0"/>
                  </a:lnTo>
                  <a:lnTo>
                    <a:pt x="0" y="0"/>
                  </a:lnTo>
                  <a:lnTo>
                    <a:pt x="0" y="32681"/>
                  </a:lnTo>
                  <a:cubicBezTo>
                    <a:pt x="0" y="45067"/>
                    <a:pt x="6869" y="53394"/>
                    <a:pt x="19152" y="5339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7E37126A-B4DC-633C-CE27-1F9D3573F82C}"/>
                </a:ext>
              </a:extLst>
            </p:cNvPr>
            <p:cNvSpPr/>
            <p:nvPr/>
          </p:nvSpPr>
          <p:spPr>
            <a:xfrm>
              <a:off x="8102778" y="5358904"/>
              <a:ext cx="82950" cy="53810"/>
            </a:xfrm>
            <a:custGeom>
              <a:avLst/>
              <a:gdLst>
                <a:gd name="connsiteX0" fmla="*/ 16132 w 82950"/>
                <a:gd name="connsiteY0" fmla="*/ 53810 h 53810"/>
                <a:gd name="connsiteX1" fmla="*/ 16132 w 82950"/>
                <a:gd name="connsiteY1" fmla="*/ 25396 h 53810"/>
                <a:gd name="connsiteX2" fmla="*/ 25395 w 82950"/>
                <a:gd name="connsiteY2" fmla="*/ 14155 h 53810"/>
                <a:gd name="connsiteX3" fmla="*/ 33829 w 82950"/>
                <a:gd name="connsiteY3" fmla="*/ 23731 h 53810"/>
                <a:gd name="connsiteX4" fmla="*/ 33829 w 82950"/>
                <a:gd name="connsiteY4" fmla="*/ 53810 h 53810"/>
                <a:gd name="connsiteX5" fmla="*/ 49645 w 82950"/>
                <a:gd name="connsiteY5" fmla="*/ 53810 h 53810"/>
                <a:gd name="connsiteX6" fmla="*/ 49645 w 82950"/>
                <a:gd name="connsiteY6" fmla="*/ 25396 h 53810"/>
                <a:gd name="connsiteX7" fmla="*/ 58804 w 82950"/>
                <a:gd name="connsiteY7" fmla="*/ 14051 h 53810"/>
                <a:gd name="connsiteX8" fmla="*/ 67342 w 82950"/>
                <a:gd name="connsiteY8" fmla="*/ 23731 h 53810"/>
                <a:gd name="connsiteX9" fmla="*/ 67342 w 82950"/>
                <a:gd name="connsiteY9" fmla="*/ 53810 h 53810"/>
                <a:gd name="connsiteX10" fmla="*/ 82950 w 82950"/>
                <a:gd name="connsiteY10" fmla="*/ 53810 h 53810"/>
                <a:gd name="connsiteX11" fmla="*/ 82950 w 82950"/>
                <a:gd name="connsiteY11" fmla="*/ 19776 h 53810"/>
                <a:gd name="connsiteX12" fmla="*/ 63280 w 82950"/>
                <a:gd name="connsiteY12" fmla="*/ 0 h 53810"/>
                <a:gd name="connsiteX13" fmla="*/ 46941 w 82950"/>
                <a:gd name="connsiteY13" fmla="*/ 9263 h 53810"/>
                <a:gd name="connsiteX14" fmla="*/ 29767 w 82950"/>
                <a:gd name="connsiteY14" fmla="*/ 0 h 53810"/>
                <a:gd name="connsiteX15" fmla="*/ 15614 w 82950"/>
                <a:gd name="connsiteY15" fmla="*/ 6765 h 53810"/>
                <a:gd name="connsiteX16" fmla="*/ 14987 w 82950"/>
                <a:gd name="connsiteY16" fmla="*/ 1770 h 53810"/>
                <a:gd name="connsiteX17" fmla="*/ 0 w 82950"/>
                <a:gd name="connsiteY17" fmla="*/ 1770 h 53810"/>
                <a:gd name="connsiteX18" fmla="*/ 0 w 82950"/>
                <a:gd name="connsiteY18" fmla="*/ 53810 h 53810"/>
                <a:gd name="connsiteX19" fmla="*/ 16132 w 82950"/>
                <a:gd name="connsiteY19" fmla="*/ 53810 h 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2950" h="53810">
                  <a:moveTo>
                    <a:pt x="16132" y="53810"/>
                  </a:moveTo>
                  <a:lnTo>
                    <a:pt x="16132" y="25396"/>
                  </a:lnTo>
                  <a:cubicBezTo>
                    <a:pt x="16132" y="16653"/>
                    <a:pt x="20815" y="14155"/>
                    <a:pt x="25395" y="14155"/>
                  </a:cubicBezTo>
                  <a:cubicBezTo>
                    <a:pt x="30498" y="14155"/>
                    <a:pt x="33829" y="17278"/>
                    <a:pt x="33829" y="23731"/>
                  </a:cubicBezTo>
                  <a:lnTo>
                    <a:pt x="33829" y="53810"/>
                  </a:lnTo>
                  <a:lnTo>
                    <a:pt x="49645" y="53810"/>
                  </a:lnTo>
                  <a:lnTo>
                    <a:pt x="49645" y="25396"/>
                  </a:lnTo>
                  <a:cubicBezTo>
                    <a:pt x="49645" y="16549"/>
                    <a:pt x="54224" y="14051"/>
                    <a:pt x="58804" y="14051"/>
                  </a:cubicBezTo>
                  <a:cubicBezTo>
                    <a:pt x="63907" y="14051"/>
                    <a:pt x="67342" y="17173"/>
                    <a:pt x="67342" y="23731"/>
                  </a:cubicBezTo>
                  <a:lnTo>
                    <a:pt x="67342" y="53810"/>
                  </a:lnTo>
                  <a:lnTo>
                    <a:pt x="82950" y="53810"/>
                  </a:lnTo>
                  <a:lnTo>
                    <a:pt x="82950" y="19776"/>
                  </a:lnTo>
                  <a:cubicBezTo>
                    <a:pt x="82950" y="7910"/>
                    <a:pt x="76708" y="0"/>
                    <a:pt x="63280" y="0"/>
                  </a:cubicBezTo>
                  <a:cubicBezTo>
                    <a:pt x="55789" y="0"/>
                    <a:pt x="49645" y="3643"/>
                    <a:pt x="46941" y="9263"/>
                  </a:cubicBezTo>
                  <a:cubicBezTo>
                    <a:pt x="43817" y="3643"/>
                    <a:pt x="38409" y="0"/>
                    <a:pt x="29767" y="0"/>
                  </a:cubicBezTo>
                  <a:cubicBezTo>
                    <a:pt x="24043" y="0"/>
                    <a:pt x="18733" y="2602"/>
                    <a:pt x="15614" y="6765"/>
                  </a:cubicBezTo>
                  <a:lnTo>
                    <a:pt x="14987" y="1770"/>
                  </a:lnTo>
                  <a:lnTo>
                    <a:pt x="0" y="1770"/>
                  </a:lnTo>
                  <a:lnTo>
                    <a:pt x="0" y="53810"/>
                  </a:lnTo>
                  <a:lnTo>
                    <a:pt x="16132" y="5381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55C032E-D8C0-8A8A-A403-3E4B8AB4ADD6}"/>
                </a:ext>
              </a:extLst>
            </p:cNvPr>
            <p:cNvSpPr/>
            <p:nvPr/>
          </p:nvSpPr>
          <p:spPr>
            <a:xfrm>
              <a:off x="7680346" y="5335702"/>
              <a:ext cx="47253" cy="77020"/>
            </a:xfrm>
            <a:custGeom>
              <a:avLst/>
              <a:gdLst>
                <a:gd name="connsiteX0" fmla="*/ 17069 w 47253"/>
                <a:gd name="connsiteY0" fmla="*/ 0 h 77020"/>
                <a:gd name="connsiteX1" fmla="*/ 0 w 47253"/>
                <a:gd name="connsiteY1" fmla="*/ 0 h 77020"/>
                <a:gd name="connsiteX2" fmla="*/ 0 w 47253"/>
                <a:gd name="connsiteY2" fmla="*/ 77021 h 77020"/>
                <a:gd name="connsiteX3" fmla="*/ 47253 w 47253"/>
                <a:gd name="connsiteY3" fmla="*/ 77021 h 77020"/>
                <a:gd name="connsiteX4" fmla="*/ 47253 w 47253"/>
                <a:gd name="connsiteY4" fmla="*/ 61929 h 77020"/>
                <a:gd name="connsiteX5" fmla="*/ 17069 w 47253"/>
                <a:gd name="connsiteY5" fmla="*/ 61929 h 77020"/>
                <a:gd name="connsiteX6" fmla="*/ 17069 w 47253"/>
                <a:gd name="connsiteY6" fmla="*/ 0 h 7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253" h="77020">
                  <a:moveTo>
                    <a:pt x="17069" y="0"/>
                  </a:moveTo>
                  <a:lnTo>
                    <a:pt x="0" y="0"/>
                  </a:lnTo>
                  <a:lnTo>
                    <a:pt x="0" y="77021"/>
                  </a:lnTo>
                  <a:lnTo>
                    <a:pt x="47253" y="77021"/>
                  </a:lnTo>
                  <a:lnTo>
                    <a:pt x="47253" y="61929"/>
                  </a:lnTo>
                  <a:lnTo>
                    <a:pt x="17069" y="61929"/>
                  </a:lnTo>
                  <a:lnTo>
                    <a:pt x="1706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6B8D670-72B9-6517-73F6-0BEBFA62BD4D}"/>
                </a:ext>
              </a:extLst>
            </p:cNvPr>
            <p:cNvSpPr/>
            <p:nvPr/>
          </p:nvSpPr>
          <p:spPr>
            <a:xfrm>
              <a:off x="7729229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3" y="54851"/>
                    <a:pt x="27686" y="54851"/>
                  </a:cubicBezTo>
                  <a:cubicBezTo>
                    <a:pt x="44235" y="54851"/>
                    <a:pt x="55267" y="43923"/>
                    <a:pt x="55267" y="27478"/>
                  </a:cubicBezTo>
                  <a:cubicBezTo>
                    <a:pt x="55267" y="11033"/>
                    <a:pt x="44235" y="0"/>
                    <a:pt x="27686" y="0"/>
                  </a:cubicBezTo>
                  <a:cubicBezTo>
                    <a:pt x="11033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9200AD9-12B7-EC23-4804-96F1AC5CB7FC}"/>
                </a:ext>
              </a:extLst>
            </p:cNvPr>
            <p:cNvSpPr/>
            <p:nvPr/>
          </p:nvSpPr>
          <p:spPr>
            <a:xfrm>
              <a:off x="7786867" y="5358912"/>
              <a:ext cx="56619" cy="80351"/>
            </a:xfrm>
            <a:custGeom>
              <a:avLst/>
              <a:gdLst>
                <a:gd name="connsiteX0" fmla="*/ 208 w 56619"/>
                <a:gd name="connsiteY0" fmla="*/ 26853 h 80351"/>
                <a:gd name="connsiteX1" fmla="*/ 24875 w 56619"/>
                <a:gd name="connsiteY1" fmla="*/ 53185 h 80351"/>
                <a:gd name="connsiteX2" fmla="*/ 40904 w 56619"/>
                <a:gd name="connsiteY2" fmla="*/ 46628 h 80351"/>
                <a:gd name="connsiteX3" fmla="*/ 40904 w 56619"/>
                <a:gd name="connsiteY3" fmla="*/ 53810 h 80351"/>
                <a:gd name="connsiteX4" fmla="*/ 28518 w 56619"/>
                <a:gd name="connsiteY4" fmla="*/ 65779 h 80351"/>
                <a:gd name="connsiteX5" fmla="*/ 16236 w 56619"/>
                <a:gd name="connsiteY5" fmla="*/ 56516 h 80351"/>
                <a:gd name="connsiteX6" fmla="*/ 0 w 56619"/>
                <a:gd name="connsiteY6" fmla="*/ 56516 h 80351"/>
                <a:gd name="connsiteX7" fmla="*/ 27582 w 56619"/>
                <a:gd name="connsiteY7" fmla="*/ 80351 h 80351"/>
                <a:gd name="connsiteX8" fmla="*/ 56620 w 56619"/>
                <a:gd name="connsiteY8" fmla="*/ 50480 h 80351"/>
                <a:gd name="connsiteX9" fmla="*/ 56620 w 56619"/>
                <a:gd name="connsiteY9" fmla="*/ 1769 h 80351"/>
                <a:gd name="connsiteX10" fmla="*/ 42153 w 56619"/>
                <a:gd name="connsiteY10" fmla="*/ 1769 h 80351"/>
                <a:gd name="connsiteX11" fmla="*/ 41320 w 56619"/>
                <a:gd name="connsiteY11" fmla="*/ 7078 h 80351"/>
                <a:gd name="connsiteX12" fmla="*/ 25188 w 56619"/>
                <a:gd name="connsiteY12" fmla="*/ 0 h 80351"/>
                <a:gd name="connsiteX13" fmla="*/ 208 w 56619"/>
                <a:gd name="connsiteY13" fmla="*/ 26853 h 80351"/>
                <a:gd name="connsiteX14" fmla="*/ 16444 w 56619"/>
                <a:gd name="connsiteY14" fmla="*/ 26437 h 80351"/>
                <a:gd name="connsiteX15" fmla="*/ 27789 w 56619"/>
                <a:gd name="connsiteY15" fmla="*/ 13947 h 80351"/>
                <a:gd name="connsiteX16" fmla="*/ 40591 w 56619"/>
                <a:gd name="connsiteY16" fmla="*/ 26437 h 80351"/>
                <a:gd name="connsiteX17" fmla="*/ 27893 w 56619"/>
                <a:gd name="connsiteY17" fmla="*/ 39238 h 80351"/>
                <a:gd name="connsiteX18" fmla="*/ 16444 w 56619"/>
                <a:gd name="connsiteY18" fmla="*/ 26437 h 80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619" h="80351">
                  <a:moveTo>
                    <a:pt x="208" y="26853"/>
                  </a:moveTo>
                  <a:cubicBezTo>
                    <a:pt x="208" y="42569"/>
                    <a:pt x="10408" y="53185"/>
                    <a:pt x="24875" y="53185"/>
                  </a:cubicBezTo>
                  <a:cubicBezTo>
                    <a:pt x="31849" y="53185"/>
                    <a:pt x="37886" y="50688"/>
                    <a:pt x="40904" y="46628"/>
                  </a:cubicBezTo>
                  <a:lnTo>
                    <a:pt x="40904" y="53810"/>
                  </a:lnTo>
                  <a:cubicBezTo>
                    <a:pt x="40904" y="60992"/>
                    <a:pt x="36428" y="65779"/>
                    <a:pt x="28518" y="65779"/>
                  </a:cubicBezTo>
                  <a:cubicBezTo>
                    <a:pt x="21441" y="65779"/>
                    <a:pt x="16549" y="62449"/>
                    <a:pt x="16236" y="56516"/>
                  </a:cubicBezTo>
                  <a:lnTo>
                    <a:pt x="0" y="56516"/>
                  </a:lnTo>
                  <a:cubicBezTo>
                    <a:pt x="1457" y="70775"/>
                    <a:pt x="12490" y="80351"/>
                    <a:pt x="27582" y="80351"/>
                  </a:cubicBezTo>
                  <a:cubicBezTo>
                    <a:pt x="45379" y="80351"/>
                    <a:pt x="56620" y="68798"/>
                    <a:pt x="56620" y="50480"/>
                  </a:cubicBezTo>
                  <a:lnTo>
                    <a:pt x="56620" y="1769"/>
                  </a:lnTo>
                  <a:lnTo>
                    <a:pt x="42153" y="1769"/>
                  </a:lnTo>
                  <a:lnTo>
                    <a:pt x="41320" y="7078"/>
                  </a:lnTo>
                  <a:cubicBezTo>
                    <a:pt x="38406" y="2810"/>
                    <a:pt x="32265" y="0"/>
                    <a:pt x="25188" y="0"/>
                  </a:cubicBezTo>
                  <a:cubicBezTo>
                    <a:pt x="10616" y="0"/>
                    <a:pt x="208" y="10928"/>
                    <a:pt x="208" y="26853"/>
                  </a:cubicBezTo>
                  <a:close/>
                  <a:moveTo>
                    <a:pt x="16444" y="26437"/>
                  </a:moveTo>
                  <a:cubicBezTo>
                    <a:pt x="16444" y="18943"/>
                    <a:pt x="21441" y="13947"/>
                    <a:pt x="27789" y="13947"/>
                  </a:cubicBezTo>
                  <a:cubicBezTo>
                    <a:pt x="35179" y="13947"/>
                    <a:pt x="40591" y="18838"/>
                    <a:pt x="40591" y="26437"/>
                  </a:cubicBezTo>
                  <a:cubicBezTo>
                    <a:pt x="40591" y="34035"/>
                    <a:pt x="35283" y="39238"/>
                    <a:pt x="27893" y="39238"/>
                  </a:cubicBezTo>
                  <a:cubicBezTo>
                    <a:pt x="21545" y="39238"/>
                    <a:pt x="16444" y="34035"/>
                    <a:pt x="16444" y="2643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8D944D8-BE1B-47B9-43A6-2675FBC4D47E}"/>
                </a:ext>
              </a:extLst>
            </p:cNvPr>
            <p:cNvSpPr/>
            <p:nvPr/>
          </p:nvSpPr>
          <p:spPr>
            <a:xfrm>
              <a:off x="7848158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2" y="54851"/>
                    <a:pt x="27686" y="54851"/>
                  </a:cubicBezTo>
                  <a:cubicBezTo>
                    <a:pt x="44234" y="54851"/>
                    <a:pt x="55267" y="43923"/>
                    <a:pt x="55267" y="27478"/>
                  </a:cubicBezTo>
                  <a:cubicBezTo>
                    <a:pt x="55267" y="11033"/>
                    <a:pt x="44234" y="0"/>
                    <a:pt x="27686" y="0"/>
                  </a:cubicBezTo>
                  <a:cubicBezTo>
                    <a:pt x="11032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8C9AD3EF-33DD-78EC-EC1D-9A6FAD999F5A}"/>
              </a:ext>
            </a:extLst>
          </p:cNvPr>
          <p:cNvSpPr/>
          <p:nvPr/>
        </p:nvSpPr>
        <p:spPr>
          <a:xfrm>
            <a:off x="3612839" y="5886760"/>
            <a:ext cx="919817" cy="377023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 w="6350" cap="rnd">
            <a:solidFill>
              <a:schemeClr val="bg1">
                <a:lumMod val="7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FCD66A8-480B-CFAC-FA8B-4B73E282FFE8}"/>
              </a:ext>
            </a:extLst>
          </p:cNvPr>
          <p:cNvGrpSpPr/>
          <p:nvPr/>
        </p:nvGrpSpPr>
        <p:grpSpPr>
          <a:xfrm>
            <a:off x="3686665" y="5991164"/>
            <a:ext cx="735919" cy="175267"/>
            <a:chOff x="7449809" y="5299166"/>
            <a:chExt cx="735919" cy="175267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98ACDCB-CB88-4F56-F21B-62B9E110B2B4}"/>
                </a:ext>
              </a:extLst>
            </p:cNvPr>
            <p:cNvSpPr/>
            <p:nvPr/>
          </p:nvSpPr>
          <p:spPr>
            <a:xfrm>
              <a:off x="7449809" y="5299166"/>
              <a:ext cx="201716" cy="175267"/>
            </a:xfrm>
            <a:custGeom>
              <a:avLst/>
              <a:gdLst>
                <a:gd name="connsiteX0" fmla="*/ 95950 w 201716"/>
                <a:gd name="connsiteY0" fmla="*/ 183 h 175267"/>
                <a:gd name="connsiteX1" fmla="*/ 95844 w 201716"/>
                <a:gd name="connsiteY1" fmla="*/ 0 h 175267"/>
                <a:gd name="connsiteX2" fmla="*/ 51973 w 201716"/>
                <a:gd name="connsiteY2" fmla="*/ 0 h 175267"/>
                <a:gd name="connsiteX3" fmla="*/ 0 w 201716"/>
                <a:gd name="connsiteY3" fmla="*/ 89097 h 175267"/>
                <a:gd name="connsiteX4" fmla="*/ 35677 w 201716"/>
                <a:gd name="connsiteY4" fmla="*/ 151521 h 175267"/>
                <a:gd name="connsiteX5" fmla="*/ 35721 w 201716"/>
                <a:gd name="connsiteY5" fmla="*/ 151446 h 175267"/>
                <a:gd name="connsiteX6" fmla="*/ 49208 w 201716"/>
                <a:gd name="connsiteY6" fmla="*/ 174806 h 175267"/>
                <a:gd name="connsiteX7" fmla="*/ 152354 w 201716"/>
                <a:gd name="connsiteY7" fmla="*/ 175268 h 175267"/>
                <a:gd name="connsiteX8" fmla="*/ 188577 w 201716"/>
                <a:gd name="connsiteY8" fmla="*/ 113158 h 175267"/>
                <a:gd name="connsiteX9" fmla="*/ 188336 w 201716"/>
                <a:gd name="connsiteY9" fmla="*/ 113158 h 175267"/>
                <a:gd name="connsiteX10" fmla="*/ 201717 w 201716"/>
                <a:gd name="connsiteY10" fmla="*/ 89981 h 175267"/>
                <a:gd name="connsiteX11" fmla="*/ 150544 w 201716"/>
                <a:gd name="connsiteY11" fmla="*/ 423 h 175267"/>
                <a:gd name="connsiteX12" fmla="*/ 95950 w 201716"/>
                <a:gd name="connsiteY12" fmla="*/ 183 h 175267"/>
                <a:gd name="connsiteX13" fmla="*/ 129887 w 201716"/>
                <a:gd name="connsiteY13" fmla="*/ 59600 h 175267"/>
                <a:gd name="connsiteX14" fmla="*/ 130161 w 201716"/>
                <a:gd name="connsiteY14" fmla="*/ 59600 h 175267"/>
                <a:gd name="connsiteX15" fmla="*/ 104372 w 201716"/>
                <a:gd name="connsiteY15" fmla="*/ 14810 h 175267"/>
                <a:gd name="connsiteX16" fmla="*/ 142055 w 201716"/>
                <a:gd name="connsiteY16" fmla="*/ 14976 h 175267"/>
                <a:gd name="connsiteX17" fmla="*/ 184892 w 201716"/>
                <a:gd name="connsiteY17" fmla="*/ 89944 h 175267"/>
                <a:gd name="connsiteX18" fmla="*/ 171484 w 201716"/>
                <a:gd name="connsiteY18" fmla="*/ 113168 h 175267"/>
                <a:gd name="connsiteX19" fmla="*/ 136347 w 201716"/>
                <a:gd name="connsiteY19" fmla="*/ 113186 h 175267"/>
                <a:gd name="connsiteX20" fmla="*/ 148598 w 201716"/>
                <a:gd name="connsiteY20" fmla="*/ 91968 h 175267"/>
                <a:gd name="connsiteX21" fmla="*/ 129887 w 201716"/>
                <a:gd name="connsiteY21" fmla="*/ 59600 h 175267"/>
                <a:gd name="connsiteX22" fmla="*/ 87016 w 201716"/>
                <a:gd name="connsiteY22" fmla="*/ 14590 h 175267"/>
                <a:gd name="connsiteX23" fmla="*/ 104601 w 201716"/>
                <a:gd name="connsiteY23" fmla="*/ 45010 h 175267"/>
                <a:gd name="connsiteX24" fmla="*/ 80254 w 201716"/>
                <a:gd name="connsiteY24" fmla="*/ 45009 h 175267"/>
                <a:gd name="connsiteX25" fmla="*/ 38571 w 201716"/>
                <a:gd name="connsiteY25" fmla="*/ 117295 h 175267"/>
                <a:gd name="connsiteX26" fmla="*/ 35728 w 201716"/>
                <a:gd name="connsiteY26" fmla="*/ 122207 h 175267"/>
                <a:gd name="connsiteX27" fmla="*/ 16847 w 201716"/>
                <a:gd name="connsiteY27" fmla="*/ 89171 h 175267"/>
                <a:gd name="connsiteX28" fmla="*/ 60353 w 201716"/>
                <a:gd name="connsiteY28" fmla="*/ 14590 h 175267"/>
                <a:gd name="connsiteX29" fmla="*/ 87016 w 201716"/>
                <a:gd name="connsiteY29" fmla="*/ 14590 h 175267"/>
                <a:gd name="connsiteX30" fmla="*/ 70109 w 201716"/>
                <a:gd name="connsiteY30" fmla="*/ 91808 h 175267"/>
                <a:gd name="connsiteX31" fmla="*/ 88682 w 201716"/>
                <a:gd name="connsiteY31" fmla="*/ 59599 h 175267"/>
                <a:gd name="connsiteX32" fmla="*/ 113035 w 201716"/>
                <a:gd name="connsiteY32" fmla="*/ 59600 h 175267"/>
                <a:gd name="connsiteX33" fmla="*/ 131748 w 201716"/>
                <a:gd name="connsiteY33" fmla="*/ 91972 h 175267"/>
                <a:gd name="connsiteX34" fmla="*/ 119495 w 201716"/>
                <a:gd name="connsiteY34" fmla="*/ 113196 h 175267"/>
                <a:gd name="connsiteX35" fmla="*/ 82468 w 201716"/>
                <a:gd name="connsiteY35" fmla="*/ 113216 h 175267"/>
                <a:gd name="connsiteX36" fmla="*/ 70109 w 201716"/>
                <a:gd name="connsiteY36" fmla="*/ 91808 h 175267"/>
                <a:gd name="connsiteX37" fmla="*/ 44139 w 201716"/>
                <a:gd name="connsiteY37" fmla="*/ 136846 h 175267"/>
                <a:gd name="connsiteX38" fmla="*/ 51204 w 201716"/>
                <a:gd name="connsiteY38" fmla="*/ 124593 h 175267"/>
                <a:gd name="connsiteX39" fmla="*/ 61712 w 201716"/>
                <a:gd name="connsiteY39" fmla="*/ 106443 h 175267"/>
                <a:gd name="connsiteX40" fmla="*/ 74047 w 201716"/>
                <a:gd name="connsiteY40" fmla="*/ 127810 h 175267"/>
                <a:gd name="connsiteX41" fmla="*/ 111068 w 201716"/>
                <a:gd name="connsiteY41" fmla="*/ 127790 h 175267"/>
                <a:gd name="connsiteX42" fmla="*/ 111008 w 201716"/>
                <a:gd name="connsiteY42" fmla="*/ 127893 h 175267"/>
                <a:gd name="connsiteX43" fmla="*/ 163058 w 201716"/>
                <a:gd name="connsiteY43" fmla="*/ 127955 h 175267"/>
                <a:gd name="connsiteX44" fmla="*/ 143995 w 201716"/>
                <a:gd name="connsiteY44" fmla="*/ 160641 h 175267"/>
                <a:gd name="connsiteX45" fmla="*/ 57653 w 201716"/>
                <a:gd name="connsiteY45" fmla="*/ 160254 h 175267"/>
                <a:gd name="connsiteX46" fmla="*/ 44139 w 201716"/>
                <a:gd name="connsiteY46" fmla="*/ 136846 h 17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01716" h="175267">
                  <a:moveTo>
                    <a:pt x="95950" y="183"/>
                  </a:moveTo>
                  <a:lnTo>
                    <a:pt x="95844" y="0"/>
                  </a:lnTo>
                  <a:lnTo>
                    <a:pt x="51973" y="0"/>
                  </a:lnTo>
                  <a:lnTo>
                    <a:pt x="0" y="89097"/>
                  </a:lnTo>
                  <a:lnTo>
                    <a:pt x="35677" y="151521"/>
                  </a:lnTo>
                  <a:lnTo>
                    <a:pt x="35721" y="151446"/>
                  </a:lnTo>
                  <a:lnTo>
                    <a:pt x="49208" y="174806"/>
                  </a:lnTo>
                  <a:lnTo>
                    <a:pt x="152354" y="175268"/>
                  </a:lnTo>
                  <a:lnTo>
                    <a:pt x="188577" y="113158"/>
                  </a:lnTo>
                  <a:lnTo>
                    <a:pt x="188336" y="113158"/>
                  </a:lnTo>
                  <a:lnTo>
                    <a:pt x="201717" y="89981"/>
                  </a:lnTo>
                  <a:lnTo>
                    <a:pt x="150544" y="423"/>
                  </a:lnTo>
                  <a:lnTo>
                    <a:pt x="95950" y="183"/>
                  </a:lnTo>
                  <a:close/>
                  <a:moveTo>
                    <a:pt x="129887" y="59600"/>
                  </a:moveTo>
                  <a:lnTo>
                    <a:pt x="130161" y="59600"/>
                  </a:lnTo>
                  <a:lnTo>
                    <a:pt x="104372" y="14810"/>
                  </a:lnTo>
                  <a:lnTo>
                    <a:pt x="142055" y="14976"/>
                  </a:lnTo>
                  <a:lnTo>
                    <a:pt x="184892" y="89944"/>
                  </a:lnTo>
                  <a:lnTo>
                    <a:pt x="171484" y="113168"/>
                  </a:lnTo>
                  <a:lnTo>
                    <a:pt x="136347" y="113186"/>
                  </a:lnTo>
                  <a:lnTo>
                    <a:pt x="148598" y="91968"/>
                  </a:lnTo>
                  <a:lnTo>
                    <a:pt x="129887" y="59600"/>
                  </a:lnTo>
                  <a:close/>
                  <a:moveTo>
                    <a:pt x="87016" y="14590"/>
                  </a:moveTo>
                  <a:lnTo>
                    <a:pt x="104601" y="45010"/>
                  </a:lnTo>
                  <a:lnTo>
                    <a:pt x="80254" y="45009"/>
                  </a:lnTo>
                  <a:lnTo>
                    <a:pt x="38571" y="117295"/>
                  </a:lnTo>
                  <a:lnTo>
                    <a:pt x="35728" y="122207"/>
                  </a:lnTo>
                  <a:lnTo>
                    <a:pt x="16847" y="89171"/>
                  </a:lnTo>
                  <a:lnTo>
                    <a:pt x="60353" y="14590"/>
                  </a:lnTo>
                  <a:lnTo>
                    <a:pt x="87016" y="14590"/>
                  </a:lnTo>
                  <a:close/>
                  <a:moveTo>
                    <a:pt x="70109" y="91808"/>
                  </a:moveTo>
                  <a:lnTo>
                    <a:pt x="88682" y="59599"/>
                  </a:lnTo>
                  <a:lnTo>
                    <a:pt x="113035" y="59600"/>
                  </a:lnTo>
                  <a:lnTo>
                    <a:pt x="131748" y="91972"/>
                  </a:lnTo>
                  <a:lnTo>
                    <a:pt x="119495" y="113196"/>
                  </a:lnTo>
                  <a:lnTo>
                    <a:pt x="82468" y="113216"/>
                  </a:lnTo>
                  <a:lnTo>
                    <a:pt x="70109" y="91808"/>
                  </a:lnTo>
                  <a:close/>
                  <a:moveTo>
                    <a:pt x="44139" y="136846"/>
                  </a:moveTo>
                  <a:lnTo>
                    <a:pt x="51204" y="124593"/>
                  </a:lnTo>
                  <a:lnTo>
                    <a:pt x="61712" y="106443"/>
                  </a:lnTo>
                  <a:lnTo>
                    <a:pt x="74047" y="127810"/>
                  </a:lnTo>
                  <a:lnTo>
                    <a:pt x="111068" y="127790"/>
                  </a:lnTo>
                  <a:lnTo>
                    <a:pt x="111008" y="127893"/>
                  </a:lnTo>
                  <a:lnTo>
                    <a:pt x="163058" y="127955"/>
                  </a:lnTo>
                  <a:lnTo>
                    <a:pt x="143995" y="160641"/>
                  </a:lnTo>
                  <a:lnTo>
                    <a:pt x="57653" y="160254"/>
                  </a:lnTo>
                  <a:lnTo>
                    <a:pt x="44139" y="13684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3E34D7C-4689-1A1C-F062-0D76ED4FAC2D}"/>
                </a:ext>
              </a:extLst>
            </p:cNvPr>
            <p:cNvSpPr/>
            <p:nvPr/>
          </p:nvSpPr>
          <p:spPr>
            <a:xfrm>
              <a:off x="7908085" y="5334341"/>
              <a:ext cx="18214" cy="78373"/>
            </a:xfrm>
            <a:custGeom>
              <a:avLst/>
              <a:gdLst>
                <a:gd name="connsiteX0" fmla="*/ 9159 w 18214"/>
                <a:gd name="connsiteY0" fmla="*/ 18214 h 78373"/>
                <a:gd name="connsiteX1" fmla="*/ 18214 w 18214"/>
                <a:gd name="connsiteY1" fmla="*/ 9055 h 78373"/>
                <a:gd name="connsiteX2" fmla="*/ 9159 w 18214"/>
                <a:gd name="connsiteY2" fmla="*/ 0 h 78373"/>
                <a:gd name="connsiteX3" fmla="*/ 0 w 18214"/>
                <a:gd name="connsiteY3" fmla="*/ 9055 h 78373"/>
                <a:gd name="connsiteX4" fmla="*/ 9159 w 18214"/>
                <a:gd name="connsiteY4" fmla="*/ 18214 h 78373"/>
                <a:gd name="connsiteX5" fmla="*/ 1041 w 18214"/>
                <a:gd name="connsiteY5" fmla="*/ 78373 h 78373"/>
                <a:gd name="connsiteX6" fmla="*/ 17173 w 18214"/>
                <a:gd name="connsiteY6" fmla="*/ 78373 h 78373"/>
                <a:gd name="connsiteX7" fmla="*/ 17173 w 18214"/>
                <a:gd name="connsiteY7" fmla="*/ 26333 h 78373"/>
                <a:gd name="connsiteX8" fmla="*/ 1041 w 18214"/>
                <a:gd name="connsiteY8" fmla="*/ 26333 h 78373"/>
                <a:gd name="connsiteX9" fmla="*/ 1041 w 18214"/>
                <a:gd name="connsiteY9" fmla="*/ 78373 h 7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14" h="78373">
                  <a:moveTo>
                    <a:pt x="9159" y="18214"/>
                  </a:moveTo>
                  <a:cubicBezTo>
                    <a:pt x="14155" y="18214"/>
                    <a:pt x="18214" y="14155"/>
                    <a:pt x="18214" y="9055"/>
                  </a:cubicBezTo>
                  <a:cubicBezTo>
                    <a:pt x="18214" y="3955"/>
                    <a:pt x="14155" y="0"/>
                    <a:pt x="9159" y="0"/>
                  </a:cubicBezTo>
                  <a:cubicBezTo>
                    <a:pt x="4059" y="0"/>
                    <a:pt x="0" y="3955"/>
                    <a:pt x="0" y="9055"/>
                  </a:cubicBezTo>
                  <a:cubicBezTo>
                    <a:pt x="0" y="14155"/>
                    <a:pt x="4059" y="18214"/>
                    <a:pt x="9159" y="18214"/>
                  </a:cubicBezTo>
                  <a:close/>
                  <a:moveTo>
                    <a:pt x="1041" y="78373"/>
                  </a:moveTo>
                  <a:lnTo>
                    <a:pt x="17173" y="78373"/>
                  </a:lnTo>
                  <a:lnTo>
                    <a:pt x="17173" y="26333"/>
                  </a:lnTo>
                  <a:lnTo>
                    <a:pt x="1041" y="26333"/>
                  </a:lnTo>
                  <a:lnTo>
                    <a:pt x="1041" y="7837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3EB2364-0785-1777-3B31-AD1424C7D726}"/>
                </a:ext>
              </a:extLst>
            </p:cNvPr>
            <p:cNvSpPr/>
            <p:nvPr/>
          </p:nvSpPr>
          <p:spPr>
            <a:xfrm>
              <a:off x="7934650" y="5359008"/>
              <a:ext cx="57364" cy="78686"/>
            </a:xfrm>
            <a:custGeom>
              <a:avLst/>
              <a:gdLst>
                <a:gd name="connsiteX0" fmla="*/ 0 w 57364"/>
                <a:gd name="connsiteY0" fmla="*/ 78686 h 78686"/>
                <a:gd name="connsiteX1" fmla="*/ 15821 w 57364"/>
                <a:gd name="connsiteY1" fmla="*/ 78686 h 78686"/>
                <a:gd name="connsiteX2" fmla="*/ 15821 w 57364"/>
                <a:gd name="connsiteY2" fmla="*/ 48502 h 78686"/>
                <a:gd name="connsiteX3" fmla="*/ 32890 w 57364"/>
                <a:gd name="connsiteY3" fmla="*/ 55163 h 78686"/>
                <a:gd name="connsiteX4" fmla="*/ 57352 w 57364"/>
                <a:gd name="connsiteY4" fmla="*/ 26853 h 78686"/>
                <a:gd name="connsiteX5" fmla="*/ 32786 w 57364"/>
                <a:gd name="connsiteY5" fmla="*/ 0 h 78686"/>
                <a:gd name="connsiteX6" fmla="*/ 15508 w 57364"/>
                <a:gd name="connsiteY6" fmla="*/ 8014 h 78686"/>
                <a:gd name="connsiteX7" fmla="*/ 14676 w 57364"/>
                <a:gd name="connsiteY7" fmla="*/ 1666 h 78686"/>
                <a:gd name="connsiteX8" fmla="*/ 0 w 57364"/>
                <a:gd name="connsiteY8" fmla="*/ 1666 h 78686"/>
                <a:gd name="connsiteX9" fmla="*/ 0 w 57364"/>
                <a:gd name="connsiteY9" fmla="*/ 78686 h 78686"/>
                <a:gd name="connsiteX10" fmla="*/ 16133 w 57364"/>
                <a:gd name="connsiteY10" fmla="*/ 27686 h 78686"/>
                <a:gd name="connsiteX11" fmla="*/ 28831 w 57364"/>
                <a:gd name="connsiteY11" fmla="*/ 14676 h 78686"/>
                <a:gd name="connsiteX12" fmla="*/ 41217 w 57364"/>
                <a:gd name="connsiteY12" fmla="*/ 27686 h 78686"/>
                <a:gd name="connsiteX13" fmla="*/ 28831 w 57364"/>
                <a:gd name="connsiteY13" fmla="*/ 40696 h 78686"/>
                <a:gd name="connsiteX14" fmla="*/ 16133 w 57364"/>
                <a:gd name="connsiteY14" fmla="*/ 27686 h 78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7364" h="78686">
                  <a:moveTo>
                    <a:pt x="0" y="78686"/>
                  </a:moveTo>
                  <a:lnTo>
                    <a:pt x="15821" y="78686"/>
                  </a:lnTo>
                  <a:lnTo>
                    <a:pt x="15821" y="48502"/>
                  </a:lnTo>
                  <a:cubicBezTo>
                    <a:pt x="18839" y="52458"/>
                    <a:pt x="25708" y="55163"/>
                    <a:pt x="32890" y="55163"/>
                  </a:cubicBezTo>
                  <a:cubicBezTo>
                    <a:pt x="48398" y="55163"/>
                    <a:pt x="57766" y="43298"/>
                    <a:pt x="57352" y="26853"/>
                  </a:cubicBezTo>
                  <a:cubicBezTo>
                    <a:pt x="56932" y="10096"/>
                    <a:pt x="47253" y="0"/>
                    <a:pt x="32786" y="0"/>
                  </a:cubicBezTo>
                  <a:cubicBezTo>
                    <a:pt x="25396" y="0"/>
                    <a:pt x="18422" y="3226"/>
                    <a:pt x="15508" y="8014"/>
                  </a:cubicBezTo>
                  <a:lnTo>
                    <a:pt x="14676" y="1666"/>
                  </a:lnTo>
                  <a:lnTo>
                    <a:pt x="0" y="1666"/>
                  </a:lnTo>
                  <a:lnTo>
                    <a:pt x="0" y="78686"/>
                  </a:lnTo>
                  <a:close/>
                  <a:moveTo>
                    <a:pt x="16133" y="27686"/>
                  </a:moveTo>
                  <a:cubicBezTo>
                    <a:pt x="16133" y="19880"/>
                    <a:pt x="21337" y="14676"/>
                    <a:pt x="28831" y="14676"/>
                  </a:cubicBezTo>
                  <a:cubicBezTo>
                    <a:pt x="36429" y="14676"/>
                    <a:pt x="41217" y="19984"/>
                    <a:pt x="41217" y="27686"/>
                  </a:cubicBezTo>
                  <a:cubicBezTo>
                    <a:pt x="41217" y="35388"/>
                    <a:pt x="36429" y="40696"/>
                    <a:pt x="28831" y="40696"/>
                  </a:cubicBezTo>
                  <a:cubicBezTo>
                    <a:pt x="21337" y="40696"/>
                    <a:pt x="16133" y="35492"/>
                    <a:pt x="16133" y="2768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161E90E-EF0B-A813-4377-2BF11CD2EF5A}"/>
                </a:ext>
              </a:extLst>
            </p:cNvPr>
            <p:cNvSpPr/>
            <p:nvPr/>
          </p:nvSpPr>
          <p:spPr>
            <a:xfrm>
              <a:off x="7993708" y="5359008"/>
              <a:ext cx="43195" cy="55059"/>
            </a:xfrm>
            <a:custGeom>
              <a:avLst/>
              <a:gdLst>
                <a:gd name="connsiteX0" fmla="*/ 0 w 43195"/>
                <a:gd name="connsiteY0" fmla="*/ 37261 h 55059"/>
                <a:gd name="connsiteX1" fmla="*/ 21857 w 43195"/>
                <a:gd name="connsiteY1" fmla="*/ 55059 h 55059"/>
                <a:gd name="connsiteX2" fmla="*/ 43195 w 43195"/>
                <a:gd name="connsiteY2" fmla="*/ 37677 h 55059"/>
                <a:gd name="connsiteX3" fmla="*/ 30078 w 43195"/>
                <a:gd name="connsiteY3" fmla="*/ 22794 h 55059"/>
                <a:gd name="connsiteX4" fmla="*/ 20815 w 43195"/>
                <a:gd name="connsiteY4" fmla="*/ 20504 h 55059"/>
                <a:gd name="connsiteX5" fmla="*/ 15402 w 43195"/>
                <a:gd name="connsiteY5" fmla="*/ 16133 h 55059"/>
                <a:gd name="connsiteX6" fmla="*/ 20815 w 43195"/>
                <a:gd name="connsiteY6" fmla="*/ 11657 h 55059"/>
                <a:gd name="connsiteX7" fmla="*/ 26747 w 43195"/>
                <a:gd name="connsiteY7" fmla="*/ 17590 h 55059"/>
                <a:gd name="connsiteX8" fmla="*/ 41216 w 43195"/>
                <a:gd name="connsiteY8" fmla="*/ 17590 h 55059"/>
                <a:gd name="connsiteX9" fmla="*/ 21126 w 43195"/>
                <a:gd name="connsiteY9" fmla="*/ 0 h 55059"/>
                <a:gd name="connsiteX10" fmla="*/ 938 w 43195"/>
                <a:gd name="connsiteY10" fmla="*/ 17278 h 55059"/>
                <a:gd name="connsiteX11" fmla="*/ 15091 w 43195"/>
                <a:gd name="connsiteY11" fmla="*/ 32682 h 55059"/>
                <a:gd name="connsiteX12" fmla="*/ 24250 w 43195"/>
                <a:gd name="connsiteY12" fmla="*/ 35076 h 55059"/>
                <a:gd name="connsiteX13" fmla="*/ 28099 w 43195"/>
                <a:gd name="connsiteY13" fmla="*/ 38822 h 55059"/>
                <a:gd name="connsiteX14" fmla="*/ 21649 w 43195"/>
                <a:gd name="connsiteY14" fmla="*/ 43090 h 55059"/>
                <a:gd name="connsiteX15" fmla="*/ 14469 w 43195"/>
                <a:gd name="connsiteY15" fmla="*/ 37261 h 55059"/>
                <a:gd name="connsiteX16" fmla="*/ 0 w 43195"/>
                <a:gd name="connsiteY16" fmla="*/ 37261 h 55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195" h="55059">
                  <a:moveTo>
                    <a:pt x="0" y="37261"/>
                  </a:moveTo>
                  <a:cubicBezTo>
                    <a:pt x="414" y="47774"/>
                    <a:pt x="8745" y="55059"/>
                    <a:pt x="21857" y="55059"/>
                  </a:cubicBezTo>
                  <a:cubicBezTo>
                    <a:pt x="34450" y="55059"/>
                    <a:pt x="43195" y="48398"/>
                    <a:pt x="43195" y="37677"/>
                  </a:cubicBezTo>
                  <a:cubicBezTo>
                    <a:pt x="43195" y="29976"/>
                    <a:pt x="38616" y="24876"/>
                    <a:pt x="30078" y="22794"/>
                  </a:cubicBezTo>
                  <a:lnTo>
                    <a:pt x="20815" y="20504"/>
                  </a:lnTo>
                  <a:cubicBezTo>
                    <a:pt x="17484" y="19672"/>
                    <a:pt x="15402" y="18839"/>
                    <a:pt x="15402" y="16133"/>
                  </a:cubicBezTo>
                  <a:cubicBezTo>
                    <a:pt x="15402" y="13427"/>
                    <a:pt x="17588" y="11657"/>
                    <a:pt x="20815" y="11657"/>
                  </a:cubicBezTo>
                  <a:cubicBezTo>
                    <a:pt x="24457" y="11657"/>
                    <a:pt x="26850" y="14051"/>
                    <a:pt x="26747" y="17590"/>
                  </a:cubicBezTo>
                  <a:lnTo>
                    <a:pt x="41216" y="17590"/>
                  </a:lnTo>
                  <a:cubicBezTo>
                    <a:pt x="40802" y="6765"/>
                    <a:pt x="32575" y="0"/>
                    <a:pt x="21126" y="0"/>
                  </a:cubicBezTo>
                  <a:cubicBezTo>
                    <a:pt x="9573" y="0"/>
                    <a:pt x="938" y="6869"/>
                    <a:pt x="938" y="17278"/>
                  </a:cubicBezTo>
                  <a:cubicBezTo>
                    <a:pt x="938" y="24251"/>
                    <a:pt x="4787" y="29976"/>
                    <a:pt x="15091" y="32682"/>
                  </a:cubicBezTo>
                  <a:lnTo>
                    <a:pt x="24250" y="35076"/>
                  </a:lnTo>
                  <a:cubicBezTo>
                    <a:pt x="26954" y="35804"/>
                    <a:pt x="28099" y="37053"/>
                    <a:pt x="28099" y="38822"/>
                  </a:cubicBezTo>
                  <a:cubicBezTo>
                    <a:pt x="28099" y="41425"/>
                    <a:pt x="25706" y="43090"/>
                    <a:pt x="21649" y="43090"/>
                  </a:cubicBezTo>
                  <a:cubicBezTo>
                    <a:pt x="16966" y="43090"/>
                    <a:pt x="14469" y="40904"/>
                    <a:pt x="14469" y="37261"/>
                  </a:cubicBezTo>
                  <a:lnTo>
                    <a:pt x="0" y="3726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2479F90-555A-1534-DC36-CD326CD1E9A7}"/>
                </a:ext>
              </a:extLst>
            </p:cNvPr>
            <p:cNvSpPr/>
            <p:nvPr/>
          </p:nvSpPr>
          <p:spPr>
            <a:xfrm>
              <a:off x="8042284" y="5360674"/>
              <a:ext cx="51209" cy="53393"/>
            </a:xfrm>
            <a:custGeom>
              <a:avLst/>
              <a:gdLst>
                <a:gd name="connsiteX0" fmla="*/ 19152 w 51209"/>
                <a:gd name="connsiteY0" fmla="*/ 53394 h 53393"/>
                <a:gd name="connsiteX1" fmla="*/ 35077 w 51209"/>
                <a:gd name="connsiteY1" fmla="*/ 46212 h 53393"/>
                <a:gd name="connsiteX2" fmla="*/ 36119 w 51209"/>
                <a:gd name="connsiteY2" fmla="*/ 52040 h 53393"/>
                <a:gd name="connsiteX3" fmla="*/ 51209 w 51209"/>
                <a:gd name="connsiteY3" fmla="*/ 52040 h 53393"/>
                <a:gd name="connsiteX4" fmla="*/ 51209 w 51209"/>
                <a:gd name="connsiteY4" fmla="*/ 0 h 53393"/>
                <a:gd name="connsiteX5" fmla="*/ 35181 w 51209"/>
                <a:gd name="connsiteY5" fmla="*/ 0 h 53393"/>
                <a:gd name="connsiteX6" fmla="*/ 35181 w 51209"/>
                <a:gd name="connsiteY6" fmla="*/ 27061 h 53393"/>
                <a:gd name="connsiteX7" fmla="*/ 25498 w 51209"/>
                <a:gd name="connsiteY7" fmla="*/ 39135 h 53393"/>
                <a:gd name="connsiteX8" fmla="*/ 16029 w 51209"/>
                <a:gd name="connsiteY8" fmla="*/ 26853 h 53393"/>
                <a:gd name="connsiteX9" fmla="*/ 16029 w 51209"/>
                <a:gd name="connsiteY9" fmla="*/ 0 h 53393"/>
                <a:gd name="connsiteX10" fmla="*/ 0 w 51209"/>
                <a:gd name="connsiteY10" fmla="*/ 0 h 53393"/>
                <a:gd name="connsiteX11" fmla="*/ 0 w 51209"/>
                <a:gd name="connsiteY11" fmla="*/ 32681 h 53393"/>
                <a:gd name="connsiteX12" fmla="*/ 19152 w 51209"/>
                <a:gd name="connsiteY12" fmla="*/ 53394 h 53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09" h="53393">
                  <a:moveTo>
                    <a:pt x="19152" y="53394"/>
                  </a:moveTo>
                  <a:cubicBezTo>
                    <a:pt x="25498" y="53394"/>
                    <a:pt x="31850" y="50480"/>
                    <a:pt x="35077" y="46212"/>
                  </a:cubicBezTo>
                  <a:lnTo>
                    <a:pt x="36119" y="52040"/>
                  </a:lnTo>
                  <a:lnTo>
                    <a:pt x="51209" y="52040"/>
                  </a:lnTo>
                  <a:lnTo>
                    <a:pt x="51209" y="0"/>
                  </a:lnTo>
                  <a:lnTo>
                    <a:pt x="35181" y="0"/>
                  </a:lnTo>
                  <a:lnTo>
                    <a:pt x="35181" y="27061"/>
                  </a:lnTo>
                  <a:cubicBezTo>
                    <a:pt x="35181" y="34867"/>
                    <a:pt x="32891" y="39135"/>
                    <a:pt x="25498" y="39135"/>
                  </a:cubicBezTo>
                  <a:cubicBezTo>
                    <a:pt x="19774" y="39135"/>
                    <a:pt x="16029" y="36533"/>
                    <a:pt x="16029" y="26853"/>
                  </a:cubicBezTo>
                  <a:lnTo>
                    <a:pt x="16029" y="0"/>
                  </a:lnTo>
                  <a:lnTo>
                    <a:pt x="0" y="0"/>
                  </a:lnTo>
                  <a:lnTo>
                    <a:pt x="0" y="32681"/>
                  </a:lnTo>
                  <a:cubicBezTo>
                    <a:pt x="0" y="45067"/>
                    <a:pt x="6869" y="53394"/>
                    <a:pt x="19152" y="5339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F144F3E-D027-755E-8EF8-C90D35645D80}"/>
                </a:ext>
              </a:extLst>
            </p:cNvPr>
            <p:cNvSpPr/>
            <p:nvPr/>
          </p:nvSpPr>
          <p:spPr>
            <a:xfrm>
              <a:off x="8102778" y="5358904"/>
              <a:ext cx="82950" cy="53810"/>
            </a:xfrm>
            <a:custGeom>
              <a:avLst/>
              <a:gdLst>
                <a:gd name="connsiteX0" fmla="*/ 16132 w 82950"/>
                <a:gd name="connsiteY0" fmla="*/ 53810 h 53810"/>
                <a:gd name="connsiteX1" fmla="*/ 16132 w 82950"/>
                <a:gd name="connsiteY1" fmla="*/ 25396 h 53810"/>
                <a:gd name="connsiteX2" fmla="*/ 25395 w 82950"/>
                <a:gd name="connsiteY2" fmla="*/ 14155 h 53810"/>
                <a:gd name="connsiteX3" fmla="*/ 33829 w 82950"/>
                <a:gd name="connsiteY3" fmla="*/ 23731 h 53810"/>
                <a:gd name="connsiteX4" fmla="*/ 33829 w 82950"/>
                <a:gd name="connsiteY4" fmla="*/ 53810 h 53810"/>
                <a:gd name="connsiteX5" fmla="*/ 49645 w 82950"/>
                <a:gd name="connsiteY5" fmla="*/ 53810 h 53810"/>
                <a:gd name="connsiteX6" fmla="*/ 49645 w 82950"/>
                <a:gd name="connsiteY6" fmla="*/ 25396 h 53810"/>
                <a:gd name="connsiteX7" fmla="*/ 58804 w 82950"/>
                <a:gd name="connsiteY7" fmla="*/ 14051 h 53810"/>
                <a:gd name="connsiteX8" fmla="*/ 67342 w 82950"/>
                <a:gd name="connsiteY8" fmla="*/ 23731 h 53810"/>
                <a:gd name="connsiteX9" fmla="*/ 67342 w 82950"/>
                <a:gd name="connsiteY9" fmla="*/ 53810 h 53810"/>
                <a:gd name="connsiteX10" fmla="*/ 82950 w 82950"/>
                <a:gd name="connsiteY10" fmla="*/ 53810 h 53810"/>
                <a:gd name="connsiteX11" fmla="*/ 82950 w 82950"/>
                <a:gd name="connsiteY11" fmla="*/ 19776 h 53810"/>
                <a:gd name="connsiteX12" fmla="*/ 63280 w 82950"/>
                <a:gd name="connsiteY12" fmla="*/ 0 h 53810"/>
                <a:gd name="connsiteX13" fmla="*/ 46941 w 82950"/>
                <a:gd name="connsiteY13" fmla="*/ 9263 h 53810"/>
                <a:gd name="connsiteX14" fmla="*/ 29767 w 82950"/>
                <a:gd name="connsiteY14" fmla="*/ 0 h 53810"/>
                <a:gd name="connsiteX15" fmla="*/ 15614 w 82950"/>
                <a:gd name="connsiteY15" fmla="*/ 6765 h 53810"/>
                <a:gd name="connsiteX16" fmla="*/ 14987 w 82950"/>
                <a:gd name="connsiteY16" fmla="*/ 1770 h 53810"/>
                <a:gd name="connsiteX17" fmla="*/ 0 w 82950"/>
                <a:gd name="connsiteY17" fmla="*/ 1770 h 53810"/>
                <a:gd name="connsiteX18" fmla="*/ 0 w 82950"/>
                <a:gd name="connsiteY18" fmla="*/ 53810 h 53810"/>
                <a:gd name="connsiteX19" fmla="*/ 16132 w 82950"/>
                <a:gd name="connsiteY19" fmla="*/ 53810 h 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2950" h="53810">
                  <a:moveTo>
                    <a:pt x="16132" y="53810"/>
                  </a:moveTo>
                  <a:lnTo>
                    <a:pt x="16132" y="25396"/>
                  </a:lnTo>
                  <a:cubicBezTo>
                    <a:pt x="16132" y="16653"/>
                    <a:pt x="20815" y="14155"/>
                    <a:pt x="25395" y="14155"/>
                  </a:cubicBezTo>
                  <a:cubicBezTo>
                    <a:pt x="30498" y="14155"/>
                    <a:pt x="33829" y="17278"/>
                    <a:pt x="33829" y="23731"/>
                  </a:cubicBezTo>
                  <a:lnTo>
                    <a:pt x="33829" y="53810"/>
                  </a:lnTo>
                  <a:lnTo>
                    <a:pt x="49645" y="53810"/>
                  </a:lnTo>
                  <a:lnTo>
                    <a:pt x="49645" y="25396"/>
                  </a:lnTo>
                  <a:cubicBezTo>
                    <a:pt x="49645" y="16549"/>
                    <a:pt x="54224" y="14051"/>
                    <a:pt x="58804" y="14051"/>
                  </a:cubicBezTo>
                  <a:cubicBezTo>
                    <a:pt x="63907" y="14051"/>
                    <a:pt x="67342" y="17173"/>
                    <a:pt x="67342" y="23731"/>
                  </a:cubicBezTo>
                  <a:lnTo>
                    <a:pt x="67342" y="53810"/>
                  </a:lnTo>
                  <a:lnTo>
                    <a:pt x="82950" y="53810"/>
                  </a:lnTo>
                  <a:lnTo>
                    <a:pt x="82950" y="19776"/>
                  </a:lnTo>
                  <a:cubicBezTo>
                    <a:pt x="82950" y="7910"/>
                    <a:pt x="76708" y="0"/>
                    <a:pt x="63280" y="0"/>
                  </a:cubicBezTo>
                  <a:cubicBezTo>
                    <a:pt x="55789" y="0"/>
                    <a:pt x="49645" y="3643"/>
                    <a:pt x="46941" y="9263"/>
                  </a:cubicBezTo>
                  <a:cubicBezTo>
                    <a:pt x="43817" y="3643"/>
                    <a:pt x="38409" y="0"/>
                    <a:pt x="29767" y="0"/>
                  </a:cubicBezTo>
                  <a:cubicBezTo>
                    <a:pt x="24043" y="0"/>
                    <a:pt x="18733" y="2602"/>
                    <a:pt x="15614" y="6765"/>
                  </a:cubicBezTo>
                  <a:lnTo>
                    <a:pt x="14987" y="1770"/>
                  </a:lnTo>
                  <a:lnTo>
                    <a:pt x="0" y="1770"/>
                  </a:lnTo>
                  <a:lnTo>
                    <a:pt x="0" y="53810"/>
                  </a:lnTo>
                  <a:lnTo>
                    <a:pt x="16132" y="5381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8AD03DB-37D7-1D69-B5FE-4EB200CEF382}"/>
                </a:ext>
              </a:extLst>
            </p:cNvPr>
            <p:cNvSpPr/>
            <p:nvPr/>
          </p:nvSpPr>
          <p:spPr>
            <a:xfrm>
              <a:off x="7680346" y="5335702"/>
              <a:ext cx="47253" cy="77020"/>
            </a:xfrm>
            <a:custGeom>
              <a:avLst/>
              <a:gdLst>
                <a:gd name="connsiteX0" fmla="*/ 17069 w 47253"/>
                <a:gd name="connsiteY0" fmla="*/ 0 h 77020"/>
                <a:gd name="connsiteX1" fmla="*/ 0 w 47253"/>
                <a:gd name="connsiteY1" fmla="*/ 0 h 77020"/>
                <a:gd name="connsiteX2" fmla="*/ 0 w 47253"/>
                <a:gd name="connsiteY2" fmla="*/ 77021 h 77020"/>
                <a:gd name="connsiteX3" fmla="*/ 47253 w 47253"/>
                <a:gd name="connsiteY3" fmla="*/ 77021 h 77020"/>
                <a:gd name="connsiteX4" fmla="*/ 47253 w 47253"/>
                <a:gd name="connsiteY4" fmla="*/ 61929 h 77020"/>
                <a:gd name="connsiteX5" fmla="*/ 17069 w 47253"/>
                <a:gd name="connsiteY5" fmla="*/ 61929 h 77020"/>
                <a:gd name="connsiteX6" fmla="*/ 17069 w 47253"/>
                <a:gd name="connsiteY6" fmla="*/ 0 h 77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253" h="77020">
                  <a:moveTo>
                    <a:pt x="17069" y="0"/>
                  </a:moveTo>
                  <a:lnTo>
                    <a:pt x="0" y="0"/>
                  </a:lnTo>
                  <a:lnTo>
                    <a:pt x="0" y="77021"/>
                  </a:lnTo>
                  <a:lnTo>
                    <a:pt x="47253" y="77021"/>
                  </a:lnTo>
                  <a:lnTo>
                    <a:pt x="47253" y="61929"/>
                  </a:lnTo>
                  <a:lnTo>
                    <a:pt x="17069" y="61929"/>
                  </a:lnTo>
                  <a:lnTo>
                    <a:pt x="17069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6971CCCC-4D43-EEA8-6FF8-C0A53B3CC189}"/>
                </a:ext>
              </a:extLst>
            </p:cNvPr>
            <p:cNvSpPr/>
            <p:nvPr/>
          </p:nvSpPr>
          <p:spPr>
            <a:xfrm>
              <a:off x="7729229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3" y="54851"/>
                    <a:pt x="27686" y="54851"/>
                  </a:cubicBezTo>
                  <a:cubicBezTo>
                    <a:pt x="44235" y="54851"/>
                    <a:pt x="55267" y="43923"/>
                    <a:pt x="55267" y="27478"/>
                  </a:cubicBezTo>
                  <a:cubicBezTo>
                    <a:pt x="55267" y="11033"/>
                    <a:pt x="44235" y="0"/>
                    <a:pt x="27686" y="0"/>
                  </a:cubicBezTo>
                  <a:cubicBezTo>
                    <a:pt x="11033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8082275-9B78-FCB0-6164-DB83BA2F7907}"/>
                </a:ext>
              </a:extLst>
            </p:cNvPr>
            <p:cNvSpPr/>
            <p:nvPr/>
          </p:nvSpPr>
          <p:spPr>
            <a:xfrm>
              <a:off x="7786867" y="5358912"/>
              <a:ext cx="56619" cy="80351"/>
            </a:xfrm>
            <a:custGeom>
              <a:avLst/>
              <a:gdLst>
                <a:gd name="connsiteX0" fmla="*/ 208 w 56619"/>
                <a:gd name="connsiteY0" fmla="*/ 26853 h 80351"/>
                <a:gd name="connsiteX1" fmla="*/ 24875 w 56619"/>
                <a:gd name="connsiteY1" fmla="*/ 53185 h 80351"/>
                <a:gd name="connsiteX2" fmla="*/ 40904 w 56619"/>
                <a:gd name="connsiteY2" fmla="*/ 46628 h 80351"/>
                <a:gd name="connsiteX3" fmla="*/ 40904 w 56619"/>
                <a:gd name="connsiteY3" fmla="*/ 53810 h 80351"/>
                <a:gd name="connsiteX4" fmla="*/ 28518 w 56619"/>
                <a:gd name="connsiteY4" fmla="*/ 65779 h 80351"/>
                <a:gd name="connsiteX5" fmla="*/ 16236 w 56619"/>
                <a:gd name="connsiteY5" fmla="*/ 56516 h 80351"/>
                <a:gd name="connsiteX6" fmla="*/ 0 w 56619"/>
                <a:gd name="connsiteY6" fmla="*/ 56516 h 80351"/>
                <a:gd name="connsiteX7" fmla="*/ 27582 w 56619"/>
                <a:gd name="connsiteY7" fmla="*/ 80351 h 80351"/>
                <a:gd name="connsiteX8" fmla="*/ 56620 w 56619"/>
                <a:gd name="connsiteY8" fmla="*/ 50480 h 80351"/>
                <a:gd name="connsiteX9" fmla="*/ 56620 w 56619"/>
                <a:gd name="connsiteY9" fmla="*/ 1769 h 80351"/>
                <a:gd name="connsiteX10" fmla="*/ 42153 w 56619"/>
                <a:gd name="connsiteY10" fmla="*/ 1769 h 80351"/>
                <a:gd name="connsiteX11" fmla="*/ 41320 w 56619"/>
                <a:gd name="connsiteY11" fmla="*/ 7078 h 80351"/>
                <a:gd name="connsiteX12" fmla="*/ 25188 w 56619"/>
                <a:gd name="connsiteY12" fmla="*/ 0 h 80351"/>
                <a:gd name="connsiteX13" fmla="*/ 208 w 56619"/>
                <a:gd name="connsiteY13" fmla="*/ 26853 h 80351"/>
                <a:gd name="connsiteX14" fmla="*/ 16444 w 56619"/>
                <a:gd name="connsiteY14" fmla="*/ 26437 h 80351"/>
                <a:gd name="connsiteX15" fmla="*/ 27789 w 56619"/>
                <a:gd name="connsiteY15" fmla="*/ 13947 h 80351"/>
                <a:gd name="connsiteX16" fmla="*/ 40591 w 56619"/>
                <a:gd name="connsiteY16" fmla="*/ 26437 h 80351"/>
                <a:gd name="connsiteX17" fmla="*/ 27893 w 56619"/>
                <a:gd name="connsiteY17" fmla="*/ 39238 h 80351"/>
                <a:gd name="connsiteX18" fmla="*/ 16444 w 56619"/>
                <a:gd name="connsiteY18" fmla="*/ 26437 h 80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6619" h="80351">
                  <a:moveTo>
                    <a:pt x="208" y="26853"/>
                  </a:moveTo>
                  <a:cubicBezTo>
                    <a:pt x="208" y="42569"/>
                    <a:pt x="10408" y="53185"/>
                    <a:pt x="24875" y="53185"/>
                  </a:cubicBezTo>
                  <a:cubicBezTo>
                    <a:pt x="31849" y="53185"/>
                    <a:pt x="37886" y="50688"/>
                    <a:pt x="40904" y="46628"/>
                  </a:cubicBezTo>
                  <a:lnTo>
                    <a:pt x="40904" y="53810"/>
                  </a:lnTo>
                  <a:cubicBezTo>
                    <a:pt x="40904" y="60992"/>
                    <a:pt x="36428" y="65779"/>
                    <a:pt x="28518" y="65779"/>
                  </a:cubicBezTo>
                  <a:cubicBezTo>
                    <a:pt x="21441" y="65779"/>
                    <a:pt x="16549" y="62449"/>
                    <a:pt x="16236" y="56516"/>
                  </a:cubicBezTo>
                  <a:lnTo>
                    <a:pt x="0" y="56516"/>
                  </a:lnTo>
                  <a:cubicBezTo>
                    <a:pt x="1457" y="70775"/>
                    <a:pt x="12490" y="80351"/>
                    <a:pt x="27582" y="80351"/>
                  </a:cubicBezTo>
                  <a:cubicBezTo>
                    <a:pt x="45379" y="80351"/>
                    <a:pt x="56620" y="68798"/>
                    <a:pt x="56620" y="50480"/>
                  </a:cubicBezTo>
                  <a:lnTo>
                    <a:pt x="56620" y="1769"/>
                  </a:lnTo>
                  <a:lnTo>
                    <a:pt x="42153" y="1769"/>
                  </a:lnTo>
                  <a:lnTo>
                    <a:pt x="41320" y="7078"/>
                  </a:lnTo>
                  <a:cubicBezTo>
                    <a:pt x="38406" y="2810"/>
                    <a:pt x="32265" y="0"/>
                    <a:pt x="25188" y="0"/>
                  </a:cubicBezTo>
                  <a:cubicBezTo>
                    <a:pt x="10616" y="0"/>
                    <a:pt x="208" y="10928"/>
                    <a:pt x="208" y="26853"/>
                  </a:cubicBezTo>
                  <a:close/>
                  <a:moveTo>
                    <a:pt x="16444" y="26437"/>
                  </a:moveTo>
                  <a:cubicBezTo>
                    <a:pt x="16444" y="18943"/>
                    <a:pt x="21441" y="13947"/>
                    <a:pt x="27789" y="13947"/>
                  </a:cubicBezTo>
                  <a:cubicBezTo>
                    <a:pt x="35179" y="13947"/>
                    <a:pt x="40591" y="18838"/>
                    <a:pt x="40591" y="26437"/>
                  </a:cubicBezTo>
                  <a:cubicBezTo>
                    <a:pt x="40591" y="34035"/>
                    <a:pt x="35283" y="39238"/>
                    <a:pt x="27893" y="39238"/>
                  </a:cubicBezTo>
                  <a:cubicBezTo>
                    <a:pt x="21545" y="39238"/>
                    <a:pt x="16444" y="34035"/>
                    <a:pt x="16444" y="2643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C26E91AD-E41A-BE02-AB40-F9CB7D7D5455}"/>
                </a:ext>
              </a:extLst>
            </p:cNvPr>
            <p:cNvSpPr/>
            <p:nvPr/>
          </p:nvSpPr>
          <p:spPr>
            <a:xfrm>
              <a:off x="7848158" y="5359120"/>
              <a:ext cx="55267" cy="54851"/>
            </a:xfrm>
            <a:custGeom>
              <a:avLst/>
              <a:gdLst>
                <a:gd name="connsiteX0" fmla="*/ 0 w 55267"/>
                <a:gd name="connsiteY0" fmla="*/ 27478 h 54851"/>
                <a:gd name="connsiteX1" fmla="*/ 27686 w 55267"/>
                <a:gd name="connsiteY1" fmla="*/ 54851 h 54851"/>
                <a:gd name="connsiteX2" fmla="*/ 55267 w 55267"/>
                <a:gd name="connsiteY2" fmla="*/ 27478 h 54851"/>
                <a:gd name="connsiteX3" fmla="*/ 27686 w 55267"/>
                <a:gd name="connsiteY3" fmla="*/ 0 h 54851"/>
                <a:gd name="connsiteX4" fmla="*/ 0 w 55267"/>
                <a:gd name="connsiteY4" fmla="*/ 27478 h 54851"/>
                <a:gd name="connsiteX5" fmla="*/ 16133 w 55267"/>
                <a:gd name="connsiteY5" fmla="*/ 27374 h 54851"/>
                <a:gd name="connsiteX6" fmla="*/ 27686 w 55267"/>
                <a:gd name="connsiteY6" fmla="*/ 14364 h 54851"/>
                <a:gd name="connsiteX7" fmla="*/ 39135 w 55267"/>
                <a:gd name="connsiteY7" fmla="*/ 27374 h 54851"/>
                <a:gd name="connsiteX8" fmla="*/ 27686 w 55267"/>
                <a:gd name="connsiteY8" fmla="*/ 40488 h 54851"/>
                <a:gd name="connsiteX9" fmla="*/ 16133 w 55267"/>
                <a:gd name="connsiteY9" fmla="*/ 27374 h 5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5267" h="54851">
                  <a:moveTo>
                    <a:pt x="0" y="27478"/>
                  </a:moveTo>
                  <a:cubicBezTo>
                    <a:pt x="0" y="43923"/>
                    <a:pt x="11032" y="54851"/>
                    <a:pt x="27686" y="54851"/>
                  </a:cubicBezTo>
                  <a:cubicBezTo>
                    <a:pt x="44234" y="54851"/>
                    <a:pt x="55267" y="43923"/>
                    <a:pt x="55267" y="27478"/>
                  </a:cubicBezTo>
                  <a:cubicBezTo>
                    <a:pt x="55267" y="11033"/>
                    <a:pt x="44234" y="0"/>
                    <a:pt x="27686" y="0"/>
                  </a:cubicBezTo>
                  <a:cubicBezTo>
                    <a:pt x="11032" y="0"/>
                    <a:pt x="0" y="11033"/>
                    <a:pt x="0" y="27478"/>
                  </a:cubicBezTo>
                  <a:close/>
                  <a:moveTo>
                    <a:pt x="16133" y="27374"/>
                  </a:moveTo>
                  <a:cubicBezTo>
                    <a:pt x="16133" y="19567"/>
                    <a:pt x="20712" y="14364"/>
                    <a:pt x="27686" y="14364"/>
                  </a:cubicBezTo>
                  <a:cubicBezTo>
                    <a:pt x="34555" y="14364"/>
                    <a:pt x="39135" y="19567"/>
                    <a:pt x="39135" y="27374"/>
                  </a:cubicBezTo>
                  <a:cubicBezTo>
                    <a:pt x="39135" y="35284"/>
                    <a:pt x="34555" y="40488"/>
                    <a:pt x="27686" y="40488"/>
                  </a:cubicBezTo>
                  <a:cubicBezTo>
                    <a:pt x="20712" y="40488"/>
                    <a:pt x="16133" y="35284"/>
                    <a:pt x="16133" y="27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endParaRPr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40266FBC-B8B8-F562-A502-06FB46477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9425" y="6493167"/>
            <a:ext cx="908844" cy="23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43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0555D23-72FE-752F-3AD4-6E564130CEDF}"/>
              </a:ext>
            </a:extLst>
          </p:cNvPr>
          <p:cNvSpPr/>
          <p:nvPr/>
        </p:nvSpPr>
        <p:spPr>
          <a:xfrm>
            <a:off x="2926080" y="4194629"/>
            <a:ext cx="9265921" cy="265906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Image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17F3DF-78AF-0FAB-2150-E34893638F61}"/>
              </a:ext>
            </a:extLst>
          </p:cNvPr>
          <p:cNvSpPr/>
          <p:nvPr/>
        </p:nvSpPr>
        <p:spPr>
          <a:xfrm>
            <a:off x="2921000" y="0"/>
            <a:ext cx="6177280" cy="4191000"/>
          </a:xfrm>
          <a:prstGeom prst="rect">
            <a:avLst/>
          </a:prstGeom>
          <a:solidFill>
            <a:srgbClr val="EDF4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4095A9-B929-E108-65DE-9D8E6A712606}"/>
              </a:ext>
            </a:extLst>
          </p:cNvPr>
          <p:cNvSpPr/>
          <p:nvPr/>
        </p:nvSpPr>
        <p:spPr>
          <a:xfrm>
            <a:off x="0" y="0"/>
            <a:ext cx="2921000" cy="6858000"/>
          </a:xfrm>
          <a:prstGeom prst="rect">
            <a:avLst/>
          </a:prstGeom>
          <a:solidFill>
            <a:srgbClr val="2F4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0F42F5-389C-C917-7CB7-63F5F0F421AF}"/>
              </a:ext>
            </a:extLst>
          </p:cNvPr>
          <p:cNvSpPr txBox="1"/>
          <p:nvPr/>
        </p:nvSpPr>
        <p:spPr>
          <a:xfrm>
            <a:off x="513405" y="525042"/>
            <a:ext cx="1899595" cy="4045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CASE STUDY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F7344A1-CC4F-777D-3208-857A30FF8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400" b="2400"/>
          <a:stretch/>
        </p:blipFill>
        <p:spPr>
          <a:xfrm>
            <a:off x="554071" y="1035050"/>
            <a:ext cx="1940583" cy="4222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45ACED-444E-A72A-D38B-727CAAEA4E63}"/>
              </a:ext>
            </a:extLst>
          </p:cNvPr>
          <p:cNvSpPr txBox="1"/>
          <p:nvPr/>
        </p:nvSpPr>
        <p:spPr>
          <a:xfrm>
            <a:off x="3240156" y="525042"/>
            <a:ext cx="2466975" cy="4045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normalizeH="0" noProof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Company Overview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9DA46B-F8B9-D3F2-6C57-36A46D2DEBC9}"/>
              </a:ext>
            </a:extLst>
          </p:cNvPr>
          <p:cNvSpPr txBox="1"/>
          <p:nvPr/>
        </p:nvSpPr>
        <p:spPr>
          <a:xfrm>
            <a:off x="3240156" y="1035050"/>
            <a:ext cx="2405270" cy="869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0">
                <a:solidFill>
                  <a:schemeClr val="bg2">
                    <a:lumMod val="25000"/>
                  </a:schemeClr>
                </a:solidFill>
                <a:effectLst/>
                <a:latin typeface="Aptos SemiBold" panose="020B0004020202020204" pitchFamily="34" charset="0"/>
              </a:rPr>
              <a:t>Lorem ipsum dolor sit amet, </a:t>
            </a:r>
            <a:r>
              <a:rPr lang="en-US" sz="1400" b="0" err="1">
                <a:solidFill>
                  <a:schemeClr val="bg2">
                    <a:lumMod val="25000"/>
                  </a:schemeClr>
                </a:solidFill>
                <a:effectLst/>
                <a:latin typeface="Aptos SemiBold" panose="020B0004020202020204" pitchFamily="34" charset="0"/>
              </a:rPr>
              <a:t>consectetur</a:t>
            </a:r>
            <a:r>
              <a:rPr lang="en-US" sz="1400" b="0">
                <a:solidFill>
                  <a:schemeClr val="bg2">
                    <a:lumMod val="25000"/>
                  </a:schemeClr>
                </a:solidFill>
                <a:effectLst/>
                <a:latin typeface="Aptos SemiBold" panose="020B0004020202020204" pitchFamily="34" charset="0"/>
              </a:rPr>
              <a:t> </a:t>
            </a:r>
            <a:r>
              <a:rPr lang="en-US" sz="1400" b="0" err="1">
                <a:solidFill>
                  <a:schemeClr val="bg2">
                    <a:lumMod val="25000"/>
                  </a:schemeClr>
                </a:solidFill>
                <a:effectLst/>
                <a:latin typeface="Aptos SemiBold" panose="020B0004020202020204" pitchFamily="34" charset="0"/>
              </a:rPr>
              <a:t>adipiscing</a:t>
            </a:r>
            <a:r>
              <a:rPr lang="en-US" sz="1400" b="0">
                <a:solidFill>
                  <a:schemeClr val="bg2">
                    <a:lumMod val="25000"/>
                  </a:schemeClr>
                </a:solidFill>
                <a:effectLst/>
                <a:latin typeface="Aptos SemiBold" panose="020B0004020202020204" pitchFamily="34" charset="0"/>
              </a:rPr>
              <a:t> </a:t>
            </a:r>
            <a:r>
              <a:rPr lang="en-US" sz="1400" b="0" err="1">
                <a:solidFill>
                  <a:schemeClr val="bg2">
                    <a:lumMod val="25000"/>
                  </a:schemeClr>
                </a:solidFill>
                <a:effectLst/>
                <a:latin typeface="Aptos SemiBold" panose="020B0004020202020204" pitchFamily="34" charset="0"/>
              </a:rPr>
              <a:t>elit</a:t>
            </a:r>
            <a:r>
              <a:rPr lang="en-US" sz="1400" b="0">
                <a:solidFill>
                  <a:schemeClr val="bg2">
                    <a:lumMod val="25000"/>
                  </a:schemeClr>
                </a:solidFill>
                <a:effectLst/>
                <a:latin typeface="Aptos SemiBold" panose="020B0004020202020204" pitchFamily="34" charset="0"/>
              </a:rPr>
              <a:t>.</a:t>
            </a:r>
            <a:r>
              <a:rPr lang="pt-BR" sz="1400" b="0">
                <a:solidFill>
                  <a:schemeClr val="bg2">
                    <a:lumMod val="25000"/>
                  </a:schemeClr>
                </a:solidFill>
                <a:effectLst/>
                <a:latin typeface="Aptos SemiBold" panose="020B0004020202020204" pitchFamily="34" charset="0"/>
              </a:rPr>
              <a:t> Odio ut sem nulla pharetra diam sit amet nisl.</a:t>
            </a:r>
            <a:r>
              <a:rPr lang="en-US" sz="1400" b="0">
                <a:solidFill>
                  <a:schemeClr val="bg2">
                    <a:lumMod val="25000"/>
                  </a:schemeClr>
                </a:solidFill>
                <a:effectLst/>
                <a:latin typeface="Aptos SemiBold" panose="020B0004020202020204" pitchFamily="34" charset="0"/>
              </a:rPr>
              <a:t> </a:t>
            </a:r>
            <a:endParaRPr lang="en-US" sz="1400">
              <a:solidFill>
                <a:schemeClr val="bg2">
                  <a:lumMod val="25000"/>
                </a:schemeClr>
              </a:solidFill>
              <a:latin typeface="Aptos SemiBold" panose="020B00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395164-110C-1FC4-19B1-42BD6CCAFB61}"/>
              </a:ext>
            </a:extLst>
          </p:cNvPr>
          <p:cNvSpPr txBox="1"/>
          <p:nvPr/>
        </p:nvSpPr>
        <p:spPr>
          <a:xfrm>
            <a:off x="3240156" y="2103120"/>
            <a:ext cx="2586038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Facilisi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morbi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tempus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iaculis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urna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id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volutpat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lacus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laoreet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non.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Nascetur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ridiculus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mus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mauris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vitae. Duis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tristique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sollicitudin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nibh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sit amet.</a:t>
            </a:r>
          </a:p>
          <a:p>
            <a:endParaRPr lang="en-US" sz="110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Proin libero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nunc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consequat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interdum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. Dui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sapien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eget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mi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proin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sed libero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enim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. Donec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adipiscing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tristique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risus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nec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feugiat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in.</a:t>
            </a:r>
            <a:endParaRPr lang="en-US" sz="110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0AF62C-AB4C-5322-8993-FFE15C494FFA}"/>
              </a:ext>
            </a:extLst>
          </p:cNvPr>
          <p:cNvSpPr txBox="1"/>
          <p:nvPr/>
        </p:nvSpPr>
        <p:spPr>
          <a:xfrm>
            <a:off x="6007418" y="1104900"/>
            <a:ext cx="2616969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chemeClr val="accent1">
                  <a:lumMod val="60000"/>
                  <a:lumOff val="40000"/>
                </a:schemeClr>
              </a:buClr>
              <a:buFont typeface="Aptos" panose="020B0004020202020204" pitchFamily="34" charset="0"/>
              <a:buChar char="•"/>
            </a:pP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Donec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adipiscing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tristique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risus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nec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feugiat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in.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Euismod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elementum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nisi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quis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eleifend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quam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adipiscing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vitae. Et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tortor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consequat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id porta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nibh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venenatis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cras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sed. </a:t>
            </a:r>
          </a:p>
          <a:p>
            <a:pPr marL="171450" indent="-171450">
              <a:buClr>
                <a:schemeClr val="accent1">
                  <a:lumMod val="60000"/>
                  <a:lumOff val="40000"/>
                </a:schemeClr>
              </a:buClr>
              <a:buFont typeface="Aptos" panose="020B0004020202020204" pitchFamily="34" charset="0"/>
              <a:buChar char="•"/>
            </a:pPr>
            <a:endParaRPr lang="en-US" sz="110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marL="171450" indent="-171450">
              <a:buClr>
                <a:schemeClr val="accent1">
                  <a:lumMod val="60000"/>
                  <a:lumOff val="40000"/>
                </a:schemeClr>
              </a:buClr>
              <a:buFont typeface="Aptos" panose="020B0004020202020204" pitchFamily="34" charset="0"/>
              <a:buChar char="•"/>
            </a:pP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Egestas sed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sed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risus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pretium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quam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vulputate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dignissim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suspendisse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. Ut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aliquam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purus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sit amet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luctus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100" b="0" err="1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venenatis</a:t>
            </a:r>
            <a:r>
              <a:rPr lang="en-US" sz="1100" b="0">
                <a:solidFill>
                  <a:schemeClr val="bg2">
                    <a:lumMod val="25000"/>
                  </a:schemeClr>
                </a:solidFill>
                <a:effectLst/>
                <a:latin typeface="Aptos" panose="020B0004020202020204" pitchFamily="34" charset="0"/>
              </a:rPr>
              <a:t>.</a:t>
            </a:r>
          </a:p>
          <a:p>
            <a:pPr marL="171450" indent="-171450">
              <a:buClr>
                <a:schemeClr val="accent1">
                  <a:lumMod val="60000"/>
                  <a:lumOff val="40000"/>
                </a:schemeClr>
              </a:buClr>
              <a:buFont typeface="Aptos" panose="020B0004020202020204" pitchFamily="34" charset="0"/>
              <a:buChar char="•"/>
            </a:pPr>
            <a:endParaRPr lang="en-US" sz="1100">
              <a:solidFill>
                <a:schemeClr val="bg2">
                  <a:lumMod val="25000"/>
                </a:schemeClr>
              </a:solidFill>
              <a:latin typeface="Aptos" panose="020B0004020202020204" pitchFamily="34" charset="0"/>
            </a:endParaRPr>
          </a:p>
          <a:p>
            <a:pPr marL="171450" indent="-171450">
              <a:buClr>
                <a:schemeClr val="accent1">
                  <a:lumMod val="60000"/>
                  <a:lumOff val="40000"/>
                </a:schemeClr>
              </a:buClr>
              <a:buFont typeface="Aptos" panose="020B0004020202020204" pitchFamily="34" charset="0"/>
              <a:buChar char="•"/>
            </a:pPr>
            <a:r>
              <a:rPr lang="en-US" sz="11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Egestas sed tempus </a:t>
            </a:r>
            <a:r>
              <a:rPr lang="en-US" sz="110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urna</a:t>
            </a:r>
            <a:r>
              <a:rPr lang="en-US" sz="11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et pharetra </a:t>
            </a:r>
            <a:r>
              <a:rPr lang="en-US" sz="110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pharetra</a:t>
            </a:r>
            <a:r>
              <a:rPr lang="en-US" sz="11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110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massa</a:t>
            </a:r>
            <a:r>
              <a:rPr lang="en-US" sz="11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110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massa</a:t>
            </a:r>
            <a:r>
              <a:rPr lang="en-US" sz="11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. Quam </a:t>
            </a:r>
            <a:r>
              <a:rPr lang="en-US" sz="110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quisque</a:t>
            </a:r>
            <a:r>
              <a:rPr lang="en-US" sz="11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id diam vel. Sed </a:t>
            </a:r>
            <a:r>
              <a:rPr lang="en-US" sz="110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adipiscing</a:t>
            </a:r>
            <a:r>
              <a:rPr lang="en-US" sz="11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diam </a:t>
            </a:r>
            <a:r>
              <a:rPr lang="en-US" sz="110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donec</a:t>
            </a:r>
            <a:r>
              <a:rPr lang="en-US" sz="11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1100" err="1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adipiscing</a:t>
            </a:r>
            <a:r>
              <a:rPr lang="en-US" sz="11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rPr>
              <a:t>.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CCFF24-4C1D-A161-734D-9DEBD3FFECC5}"/>
              </a:ext>
            </a:extLst>
          </p:cNvPr>
          <p:cNvCxnSpPr>
            <a:cxnSpLocks/>
          </p:cNvCxnSpPr>
          <p:nvPr/>
        </p:nvCxnSpPr>
        <p:spPr>
          <a:xfrm>
            <a:off x="2921000" y="4194629"/>
            <a:ext cx="9271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8C1C0CDE-6BCF-1EEA-CE20-A064693191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8225" y="1154361"/>
            <a:ext cx="388619" cy="388619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7E8E779F-98DF-ED93-3D5C-216289FA0F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08041" y="1801879"/>
            <a:ext cx="361498" cy="361498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F0878A66-0CAA-D41C-6C07-C6CE561F75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86951" y="2551483"/>
            <a:ext cx="368300" cy="3683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10C3A533-70BB-71E2-5E86-6850B756E6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474251" y="3327768"/>
            <a:ext cx="364331" cy="364331"/>
          </a:xfrm>
          <a:prstGeom prst="rect">
            <a:avLst/>
          </a:prstGeom>
        </p:spPr>
      </p:pic>
      <p:sp>
        <p:nvSpPr>
          <p:cNvPr id="36" name="7 CuadroTexto">
            <a:extLst>
              <a:ext uri="{FF2B5EF4-FFF2-40B4-BE49-F238E27FC236}">
                <a16:creationId xmlns:a16="http://schemas.microsoft.com/office/drawing/2014/main" id="{49150D38-0AF4-2CDD-FC18-9EBC56A578CB}"/>
              </a:ext>
            </a:extLst>
          </p:cNvPr>
          <p:cNvSpPr txBox="1"/>
          <p:nvPr/>
        </p:nvSpPr>
        <p:spPr>
          <a:xfrm>
            <a:off x="10079651" y="1336660"/>
            <a:ext cx="1477349" cy="3086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Total Funding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AC618F-7C63-AEB2-1EAD-42E2EF6AC9C7}"/>
              </a:ext>
            </a:extLst>
          </p:cNvPr>
          <p:cNvSpPr txBox="1"/>
          <p:nvPr/>
        </p:nvSpPr>
        <p:spPr>
          <a:xfrm>
            <a:off x="10079651" y="1055161"/>
            <a:ext cx="1477349" cy="3688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2800">
                <a:solidFill>
                  <a:srgbClr val="1A1D3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</a:rPr>
              <a:t>300K</a:t>
            </a:r>
          </a:p>
        </p:txBody>
      </p:sp>
      <p:sp>
        <p:nvSpPr>
          <p:cNvPr id="38" name="7 CuadroTexto">
            <a:extLst>
              <a:ext uri="{FF2B5EF4-FFF2-40B4-BE49-F238E27FC236}">
                <a16:creationId xmlns:a16="http://schemas.microsoft.com/office/drawing/2014/main" id="{7E6C9ABA-C65E-6CA4-2101-4FC1EF76B981}"/>
              </a:ext>
            </a:extLst>
          </p:cNvPr>
          <p:cNvSpPr txBox="1"/>
          <p:nvPr/>
        </p:nvSpPr>
        <p:spPr>
          <a:xfrm>
            <a:off x="10079651" y="2027583"/>
            <a:ext cx="1477349" cy="3086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200">
                <a:solidFill>
                  <a:srgbClr val="1A1D3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</a:t>
            </a:r>
            <a:r>
              <a:rPr lang="en-US" sz="1200" err="1">
                <a:solidFill>
                  <a:srgbClr val="1A1D3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nvested</a:t>
            </a:r>
            <a:r>
              <a:rPr lang="en-US" sz="1200">
                <a:solidFill>
                  <a:srgbClr val="1A1D3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Capital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A1D3E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F45D86B-3532-D7F4-F827-646C49DB8A05}"/>
              </a:ext>
            </a:extLst>
          </p:cNvPr>
          <p:cNvSpPr txBox="1"/>
          <p:nvPr/>
        </p:nvSpPr>
        <p:spPr>
          <a:xfrm>
            <a:off x="10079651" y="1746084"/>
            <a:ext cx="1477349" cy="3688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2800">
                <a:solidFill>
                  <a:srgbClr val="1A1D3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</a:rPr>
              <a:t>5M</a:t>
            </a:r>
          </a:p>
        </p:txBody>
      </p:sp>
      <p:sp>
        <p:nvSpPr>
          <p:cNvPr id="40" name="7 CuadroTexto">
            <a:extLst>
              <a:ext uri="{FF2B5EF4-FFF2-40B4-BE49-F238E27FC236}">
                <a16:creationId xmlns:a16="http://schemas.microsoft.com/office/drawing/2014/main" id="{BAEDA363-2284-07AE-F065-81BEED98C6D2}"/>
              </a:ext>
            </a:extLst>
          </p:cNvPr>
          <p:cNvSpPr txBox="1"/>
          <p:nvPr/>
        </p:nvSpPr>
        <p:spPr>
          <a:xfrm>
            <a:off x="10079651" y="2736573"/>
            <a:ext cx="1631337" cy="3086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Current Equity Value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F15D3B1-D3E3-D155-6288-6BC64FDF7ECF}"/>
              </a:ext>
            </a:extLst>
          </p:cNvPr>
          <p:cNvSpPr txBox="1"/>
          <p:nvPr/>
        </p:nvSpPr>
        <p:spPr>
          <a:xfrm>
            <a:off x="10079651" y="2455074"/>
            <a:ext cx="1477349" cy="3688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2800">
                <a:solidFill>
                  <a:srgbClr val="1A1D3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</a:rPr>
              <a:t>880K</a:t>
            </a:r>
          </a:p>
        </p:txBody>
      </p:sp>
      <p:sp>
        <p:nvSpPr>
          <p:cNvPr id="42" name="7 CuadroTexto">
            <a:extLst>
              <a:ext uri="{FF2B5EF4-FFF2-40B4-BE49-F238E27FC236}">
                <a16:creationId xmlns:a16="http://schemas.microsoft.com/office/drawing/2014/main" id="{AD4EA9C3-D9E9-4088-3AF0-C870270D2BFF}"/>
              </a:ext>
            </a:extLst>
          </p:cNvPr>
          <p:cNvSpPr txBox="1"/>
          <p:nvPr/>
        </p:nvSpPr>
        <p:spPr>
          <a:xfrm>
            <a:off x="10079651" y="3501599"/>
            <a:ext cx="1477349" cy="3086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Unrealized Gain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D7B688A-4BEB-8C47-8337-C56E97C30195}"/>
              </a:ext>
            </a:extLst>
          </p:cNvPr>
          <p:cNvSpPr txBox="1"/>
          <p:nvPr/>
        </p:nvSpPr>
        <p:spPr>
          <a:xfrm>
            <a:off x="10079651" y="3220100"/>
            <a:ext cx="1477349" cy="3688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2800">
                <a:solidFill>
                  <a:srgbClr val="1A1D3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</a:rPr>
              <a:t>10X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A9FAF55-8DF3-B615-BF13-74FE470A4B5C}"/>
              </a:ext>
            </a:extLst>
          </p:cNvPr>
          <p:cNvSpPr txBox="1"/>
          <p:nvPr/>
        </p:nvSpPr>
        <p:spPr>
          <a:xfrm>
            <a:off x="486266" y="1978025"/>
            <a:ext cx="1879599" cy="317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>
                <a:solidFill>
                  <a:srgbClr val="EDF4FC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</a:t>
            </a:r>
            <a:r>
              <a:rPr lang="en-US" sz="1400">
                <a:solidFill>
                  <a:srgbClr val="EDF4FC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aunched</a:t>
            </a:r>
            <a:endParaRPr kumimoji="0" lang="en-US" sz="1400" i="0" u="none" strike="noStrike" kern="1200" cap="none" normalizeH="0" noProof="0">
              <a:ln>
                <a:noFill/>
              </a:ln>
              <a:solidFill>
                <a:srgbClr val="EDF4F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82CEFDA-557D-838B-93CD-72C18822CB56}"/>
              </a:ext>
            </a:extLst>
          </p:cNvPr>
          <p:cNvSpPr txBox="1"/>
          <p:nvPr/>
        </p:nvSpPr>
        <p:spPr>
          <a:xfrm>
            <a:off x="486266" y="2190750"/>
            <a:ext cx="1879599" cy="317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>
                <a:solidFill>
                  <a:schemeClr val="bg1"/>
                </a:solidFill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November 2021</a:t>
            </a:r>
            <a:endParaRPr kumimoji="0" lang="en-US" sz="1400" i="0" u="none" strike="noStrike" kern="1200" cap="none" normalizeH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SemiBold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42A0811-0E0F-BC8B-83D5-9F58A8BE5413}"/>
              </a:ext>
            </a:extLst>
          </p:cNvPr>
          <p:cNvSpPr txBox="1"/>
          <p:nvPr/>
        </p:nvSpPr>
        <p:spPr>
          <a:xfrm>
            <a:off x="486266" y="2746375"/>
            <a:ext cx="1879599" cy="317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>
                <a:solidFill>
                  <a:srgbClr val="EDF4FC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Categories</a:t>
            </a:r>
            <a:endParaRPr kumimoji="0" lang="en-US" sz="1400" i="0" u="none" strike="noStrike" kern="1200" cap="none" normalizeH="0" noProof="0">
              <a:ln>
                <a:noFill/>
              </a:ln>
              <a:solidFill>
                <a:srgbClr val="EDF4F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479062E-A577-1CA7-C377-A57B62AFF33E}"/>
              </a:ext>
            </a:extLst>
          </p:cNvPr>
          <p:cNvSpPr txBox="1"/>
          <p:nvPr/>
        </p:nvSpPr>
        <p:spPr>
          <a:xfrm>
            <a:off x="486266" y="2962275"/>
            <a:ext cx="1879599" cy="317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>
                <a:solidFill>
                  <a:schemeClr val="bg1"/>
                </a:solidFill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</a:t>
            </a:r>
            <a:endParaRPr kumimoji="0" lang="en-US" sz="1400" i="0" u="none" strike="noStrike" kern="1200" cap="none" normalizeH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SemiBold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1556E9B-6B18-6708-0808-5171920C292C}"/>
              </a:ext>
            </a:extLst>
          </p:cNvPr>
          <p:cNvSpPr txBox="1"/>
          <p:nvPr/>
        </p:nvSpPr>
        <p:spPr>
          <a:xfrm>
            <a:off x="486266" y="3514725"/>
            <a:ext cx="1879599" cy="317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>
                <a:solidFill>
                  <a:srgbClr val="EDF4FC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Headquarters</a:t>
            </a:r>
            <a:endParaRPr kumimoji="0" lang="en-US" sz="1400" i="0" u="none" strike="noStrike" kern="1200" cap="none" normalizeH="0" noProof="0">
              <a:ln>
                <a:noFill/>
              </a:ln>
              <a:solidFill>
                <a:srgbClr val="EDF4F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0C1C254-F8E9-7340-C2D5-EA687ABEB04B}"/>
              </a:ext>
            </a:extLst>
          </p:cNvPr>
          <p:cNvSpPr txBox="1"/>
          <p:nvPr/>
        </p:nvSpPr>
        <p:spPr>
          <a:xfrm>
            <a:off x="486266" y="3727450"/>
            <a:ext cx="1879599" cy="317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>
                <a:solidFill>
                  <a:schemeClr val="bg1"/>
                </a:solidFill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Ipsum, CA</a:t>
            </a:r>
            <a:endParaRPr kumimoji="0" lang="en-US" sz="1400" i="0" u="none" strike="noStrike" kern="1200" cap="none" normalizeH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SemiBold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87D065B-1817-A629-6EF2-FC7A7391AEDC}"/>
              </a:ext>
            </a:extLst>
          </p:cNvPr>
          <p:cNvSpPr txBox="1"/>
          <p:nvPr/>
        </p:nvSpPr>
        <p:spPr>
          <a:xfrm>
            <a:off x="486266" y="4283075"/>
            <a:ext cx="1879599" cy="317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normalizeH="0" noProof="0">
                <a:ln>
                  <a:noFill/>
                </a:ln>
                <a:solidFill>
                  <a:srgbClr val="EDF4FC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Investmen</a:t>
            </a:r>
            <a:r>
              <a:rPr lang="en-GB" sz="1400">
                <a:solidFill>
                  <a:srgbClr val="EDF4FC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 History</a:t>
            </a:r>
            <a:endParaRPr kumimoji="0" lang="en-US" sz="1400" i="0" u="none" strike="noStrike" kern="1200" cap="none" normalizeH="0" noProof="0">
              <a:ln>
                <a:noFill/>
              </a:ln>
              <a:solidFill>
                <a:srgbClr val="EDF4FC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5455B68-B877-BACF-4ECF-9960C0077E9E}"/>
              </a:ext>
            </a:extLst>
          </p:cNvPr>
          <p:cNvSpPr txBox="1"/>
          <p:nvPr/>
        </p:nvSpPr>
        <p:spPr>
          <a:xfrm>
            <a:off x="486266" y="4495800"/>
            <a:ext cx="1879599" cy="317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>
                <a:solidFill>
                  <a:schemeClr val="bg1"/>
                </a:solidFill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Series B</a:t>
            </a:r>
            <a:endParaRPr kumimoji="0" lang="en-US" sz="1400" i="0" u="none" strike="noStrike" kern="1200" cap="none" normalizeH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SemiBold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AC2E18A-0E98-8002-FE1D-5AE58897A73B}"/>
              </a:ext>
            </a:extLst>
          </p:cNvPr>
          <p:cNvCxnSpPr/>
          <p:nvPr/>
        </p:nvCxnSpPr>
        <p:spPr>
          <a:xfrm>
            <a:off x="587865" y="3397250"/>
            <a:ext cx="1778000" cy="0"/>
          </a:xfrm>
          <a:prstGeom prst="line">
            <a:avLst/>
          </a:prstGeom>
          <a:ln>
            <a:solidFill>
              <a:srgbClr val="EDF4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ED58CD9-F661-B80C-2E36-219ED22849AD}"/>
              </a:ext>
            </a:extLst>
          </p:cNvPr>
          <p:cNvCxnSpPr/>
          <p:nvPr/>
        </p:nvCxnSpPr>
        <p:spPr>
          <a:xfrm>
            <a:off x="587865" y="2627313"/>
            <a:ext cx="1778000" cy="0"/>
          </a:xfrm>
          <a:prstGeom prst="line">
            <a:avLst/>
          </a:prstGeom>
          <a:ln>
            <a:solidFill>
              <a:srgbClr val="EDF4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D048B9F-BFC9-C13E-E849-757424F9B89D}"/>
              </a:ext>
            </a:extLst>
          </p:cNvPr>
          <p:cNvCxnSpPr/>
          <p:nvPr/>
        </p:nvCxnSpPr>
        <p:spPr>
          <a:xfrm>
            <a:off x="587865" y="4164012"/>
            <a:ext cx="1778000" cy="0"/>
          </a:xfrm>
          <a:prstGeom prst="line">
            <a:avLst/>
          </a:prstGeom>
          <a:ln>
            <a:solidFill>
              <a:srgbClr val="EDF4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6130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ECE17E0-AC7A-77A7-D968-8866F4A5F85B}"/>
              </a:ext>
            </a:extLst>
          </p:cNvPr>
          <p:cNvSpPr txBox="1"/>
          <p:nvPr/>
        </p:nvSpPr>
        <p:spPr>
          <a:xfrm>
            <a:off x="394449" y="1328869"/>
            <a:ext cx="2063002" cy="374520"/>
          </a:xfrm>
          <a:prstGeom prst="rect">
            <a:avLst/>
          </a:prstGeom>
          <a:noFill/>
        </p:spPr>
        <p:txBody>
          <a:bodyPr wrap="square" lIns="91440" r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kern="1200" cap="none" normalizeH="0" noProof="0">
                <a:ln>
                  <a:noFill/>
                </a:ln>
                <a:solidFill>
                  <a:srgbClr val="333237"/>
                </a:solidFill>
                <a:effectLst/>
                <a:uLnTx/>
                <a:uFillTx/>
                <a:latin typeface="Aptos" panose="020B0004020202020204" pitchFamily="34" charset="0"/>
              </a:rPr>
              <a:t>Company Overview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F228C4C-49F6-A5C9-E74B-09B31D417EE8}"/>
              </a:ext>
            </a:extLst>
          </p:cNvPr>
          <p:cNvSpPr/>
          <p:nvPr/>
        </p:nvSpPr>
        <p:spPr>
          <a:xfrm>
            <a:off x="479425" y="1771649"/>
            <a:ext cx="5616575" cy="2581275"/>
          </a:xfrm>
          <a:prstGeom prst="roundRect">
            <a:avLst>
              <a:gd name="adj" fmla="val 2340"/>
            </a:avLst>
          </a:prstGeom>
          <a:solidFill>
            <a:srgbClr val="466E5F"/>
          </a:solidFill>
          <a:ln w="12700" cap="rnd">
            <a:noFill/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3" name="Table 15">
            <a:extLst>
              <a:ext uri="{FF2B5EF4-FFF2-40B4-BE49-F238E27FC236}">
                <a16:creationId xmlns:a16="http://schemas.microsoft.com/office/drawing/2014/main" id="{73416333-5353-42A6-BC51-7DAAA6B33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941423"/>
              </p:ext>
            </p:extLst>
          </p:nvPr>
        </p:nvGraphicFramePr>
        <p:xfrm>
          <a:off x="678655" y="1883379"/>
          <a:ext cx="5218114" cy="2357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6082">
                  <a:extLst>
                    <a:ext uri="{9D8B030D-6E8A-4147-A177-3AD203B41FA5}">
                      <a16:colId xmlns:a16="http://schemas.microsoft.com/office/drawing/2014/main" val="3667859341"/>
                    </a:ext>
                  </a:extLst>
                </a:gridCol>
                <a:gridCol w="3372032">
                  <a:extLst>
                    <a:ext uri="{9D8B030D-6E8A-4147-A177-3AD203B41FA5}">
                      <a16:colId xmlns:a16="http://schemas.microsoft.com/office/drawing/2014/main" val="3359979958"/>
                    </a:ext>
                  </a:extLst>
                </a:gridCol>
              </a:tblGrid>
              <a:tr h="71264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>
                          <a:latin typeface="Aptos" panose="020B0004020202020204" pitchFamily="34" charset="0"/>
                        </a:rPr>
                        <a:t>Lorem ipsum dolor sit amet,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consectetur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adipiscing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elit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, sed do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eiusmod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tempor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incididunt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ut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 labore et dolore magna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aliqua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.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Senectus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 et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netus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 et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malesuada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 fames. Eu mi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bibendum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neque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egestas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1" err="1">
                          <a:latin typeface="Aptos" panose="020B0004020202020204" pitchFamily="34" charset="0"/>
                        </a:rPr>
                        <a:t>congue</a:t>
                      </a:r>
                      <a:r>
                        <a:rPr lang="en-US" sz="1200" b="1">
                          <a:latin typeface="Aptos" panose="020B0004020202020204" pitchFamily="34" charset="0"/>
                        </a:rPr>
                        <a:t>.</a:t>
                      </a:r>
                    </a:p>
                  </a:txBody>
                  <a:tcPr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AAD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9813756"/>
                  </a:ext>
                </a:extLst>
              </a:tr>
              <a:tr h="310845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Headquarters</a:t>
                      </a:r>
                    </a:p>
                  </a:txBody>
                  <a:tcPr marR="45720" anchor="ctr">
                    <a:lnL w="12700" cmpd="sng">
                      <a:noFill/>
                    </a:lnL>
                    <a:lnR w="6350" cap="flat" cmpd="sng" algn="ctr">
                      <a:solidFill>
                        <a:srgbClr val="AAD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D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Lorem, MA</a:t>
                      </a:r>
                    </a:p>
                  </a:txBody>
                  <a:tcPr marR="45720" anchor="ctr">
                    <a:lnL w="6350" cap="flat" cmpd="sng" algn="ctr">
                      <a:solidFill>
                        <a:srgbClr val="AAD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AAD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747712"/>
                  </a:ext>
                </a:extLst>
              </a:tr>
              <a:tr h="310845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Prior Investment history</a:t>
                      </a:r>
                    </a:p>
                  </a:txBody>
                  <a:tcPr marR="45720" anchor="ctr">
                    <a:lnL w="12700" cmpd="sng">
                      <a:noFill/>
                    </a:lnL>
                    <a:lnR w="6350" cap="flat" cmpd="sng" algn="ctr">
                      <a:solidFill>
                        <a:srgbClr val="AAD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Sit Amet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Nisl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Purus</a:t>
                      </a:r>
                    </a:p>
                  </a:txBody>
                  <a:tcPr marR="45720" anchor="ctr">
                    <a:lnL w="6350" cap="flat" cmpd="sng" algn="ctr">
                      <a:solidFill>
                        <a:srgbClr val="AAD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797375"/>
                  </a:ext>
                </a:extLst>
              </a:tr>
              <a:tr h="310845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Initial investment </a:t>
                      </a:r>
                    </a:p>
                  </a:txBody>
                  <a:tcPr marR="45720" anchor="ctr">
                    <a:lnL w="12700" cmpd="sng">
                      <a:noFill/>
                    </a:lnL>
                    <a:lnR w="6350" cap="flat" cmpd="sng" algn="ctr">
                      <a:solidFill>
                        <a:srgbClr val="AAD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May 2022</a:t>
                      </a:r>
                    </a:p>
                  </a:txBody>
                  <a:tcPr marR="45720" anchor="ctr">
                    <a:lnL w="6350" cap="flat" cmpd="sng" algn="ctr">
                      <a:solidFill>
                        <a:srgbClr val="AAD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798094"/>
                  </a:ext>
                </a:extLst>
              </a:tr>
              <a:tr h="712640">
                <a:tc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Why we invested</a:t>
                      </a:r>
                    </a:p>
                  </a:txBody>
                  <a:tcPr marR="45720">
                    <a:lnL w="12700" cmpd="sng">
                      <a:noFill/>
                    </a:lnL>
                    <a:lnR w="6350" cap="flat" cmpd="sng" algn="ctr">
                      <a:solidFill>
                        <a:srgbClr val="AAD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Scelerisque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purus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semper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eget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duis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at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tellus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. </a:t>
                      </a:r>
                      <a:b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</a:b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Iaculis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at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erat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pellentesque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adipiscing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commodo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</a:t>
                      </a:r>
                      <a:b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</a:b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elit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. Sit amet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consectetur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adipiscing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.</a:t>
                      </a:r>
                    </a:p>
                  </a:txBody>
                  <a:tcPr marR="45720">
                    <a:lnL w="6350" cap="flat" cmpd="sng" algn="ctr">
                      <a:solidFill>
                        <a:srgbClr val="AADE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9097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126AF30-4F71-9D3B-FFB6-9FBE9478B7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11" t="1397" r="27698" b="43608"/>
          <a:stretch/>
        </p:blipFill>
        <p:spPr>
          <a:xfrm>
            <a:off x="6577530" y="4986661"/>
            <a:ext cx="891434" cy="891434"/>
          </a:xfrm>
          <a:prstGeom prst="ellipse">
            <a:avLst/>
          </a:prstGeom>
          <a:solidFill>
            <a:srgbClr val="BCD4CB"/>
          </a:solidFill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932311-1373-BEEE-570C-076DCCAF20F5}"/>
              </a:ext>
            </a:extLst>
          </p:cNvPr>
          <p:cNvSpPr txBox="1"/>
          <p:nvPr/>
        </p:nvSpPr>
        <p:spPr>
          <a:xfrm>
            <a:off x="6509498" y="4480846"/>
            <a:ext cx="4244226" cy="374520"/>
          </a:xfrm>
          <a:prstGeom prst="rect">
            <a:avLst/>
          </a:prstGeom>
          <a:noFill/>
        </p:spPr>
        <p:txBody>
          <a:bodyPr wrap="square" lIns="91440" r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600" b="1">
                <a:solidFill>
                  <a:srgbClr val="333237"/>
                </a:solidFill>
                <a:latin typeface="Aptos" panose="020B0004020202020204" pitchFamily="34" charset="0"/>
              </a:rPr>
              <a:t>Founder Insight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E17194-25ED-EE00-5152-1DD5F378BFA3}"/>
              </a:ext>
            </a:extLst>
          </p:cNvPr>
          <p:cNvSpPr txBox="1"/>
          <p:nvPr/>
        </p:nvSpPr>
        <p:spPr>
          <a:xfrm>
            <a:off x="7772400" y="4966684"/>
            <a:ext cx="3495675" cy="1069912"/>
          </a:xfrm>
          <a:prstGeom prst="rect">
            <a:avLst/>
          </a:prstGeom>
          <a:noFill/>
        </p:spPr>
        <p:txBody>
          <a:bodyPr wrap="square" lIns="0" r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Board rooms often house 160 IQs and egos that could double as wallpaper, but newly emerging investors like Silversmith Capital Partners represent a disruptive changing of the guard.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– Victoria Scott, Founder &amp; CEO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2212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AA52396-5B35-2494-0DD7-1D1A8B441D03}"/>
              </a:ext>
            </a:extLst>
          </p:cNvPr>
          <p:cNvSpPr txBox="1"/>
          <p:nvPr/>
        </p:nvSpPr>
        <p:spPr>
          <a:xfrm>
            <a:off x="6509498" y="1328869"/>
            <a:ext cx="4949077" cy="2795456"/>
          </a:xfrm>
          <a:prstGeom prst="rect">
            <a:avLst/>
          </a:prstGeom>
          <a:noFill/>
        </p:spPr>
        <p:txBody>
          <a:bodyPr wrap="square" lIns="91440" r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600" b="1">
                <a:solidFill>
                  <a:srgbClr val="333237"/>
                </a:solidFill>
                <a:latin typeface="Aptos" panose="020B0004020202020204" pitchFamily="34" charset="0"/>
              </a:rPr>
              <a:t>Why We Invested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466E5F"/>
              </a:buClr>
              <a:buSzPct val="170000"/>
              <a:buFont typeface="Aptos" panose="020B0004020202020204" pitchFamily="34" charset="0"/>
              <a:buChar char="›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Integer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enim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neque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volutpat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ac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tincidunt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vitae semper. Tellus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rutrum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tellus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pellentesque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eu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tincidunt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tortor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aliquam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nulla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466E5F"/>
              </a:buClr>
              <a:buSzPct val="170000"/>
              <a:buFont typeface="Aptos" panose="020B0004020202020204" pitchFamily="34" charset="0"/>
              <a:buChar char="›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Morbi tempus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iaculis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id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volutpat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lacus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laoreet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non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curabitur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. Quis vel eros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donec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ac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odio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tempor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orci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dapibus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466E5F"/>
              </a:buClr>
              <a:buSzPct val="170000"/>
              <a:buFont typeface="Aptos" panose="020B0004020202020204" pitchFamily="34" charset="0"/>
              <a:buChar char="›"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Malesuada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proin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libero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nunc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consequat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interdum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varius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sit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amet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. Dictum non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consectetur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a. Amet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est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placerat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in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egestas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erat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466E5F"/>
              </a:buClr>
              <a:buSzPct val="170000"/>
              <a:buFont typeface="Aptos" panose="020B0004020202020204" pitchFamily="34" charset="0"/>
              <a:buChar char="›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In dictum non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consectetur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a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erat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nam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at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lectus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. Duis at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consectetur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lorem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donec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massa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. Ipsum a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arcu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cursus vitae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congue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mauris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rhoncus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466E5F"/>
              </a:buClr>
              <a:buSzPct val="170000"/>
              <a:buFont typeface="Aptos" panose="020B0004020202020204" pitchFamily="34" charset="0"/>
              <a:buChar char="›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Morbi tempus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iaculis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id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volutpat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lacus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laoreet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non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curabitur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. Quis vel eros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donec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ac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odio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tempor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orci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dapibus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2212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462EB2-1EDA-7D8B-0AFB-0C62DF0B640D}"/>
              </a:ext>
            </a:extLst>
          </p:cNvPr>
          <p:cNvCxnSpPr>
            <a:cxnSpLocks/>
          </p:cNvCxnSpPr>
          <p:nvPr/>
        </p:nvCxnSpPr>
        <p:spPr>
          <a:xfrm>
            <a:off x="8080375" y="4668106"/>
            <a:ext cx="3603625" cy="0"/>
          </a:xfrm>
          <a:prstGeom prst="line">
            <a:avLst/>
          </a:prstGeom>
          <a:ln w="6350">
            <a:solidFill>
              <a:srgbClr val="5B91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14F9364-B8F2-1DCC-3349-111090C6956F}"/>
              </a:ext>
            </a:extLst>
          </p:cNvPr>
          <p:cNvGrpSpPr/>
          <p:nvPr/>
        </p:nvGrpSpPr>
        <p:grpSpPr>
          <a:xfrm>
            <a:off x="519120" y="396625"/>
            <a:ext cx="2750009" cy="650324"/>
            <a:chOff x="519120" y="396625"/>
            <a:chExt cx="2750009" cy="650324"/>
          </a:xfrm>
          <a:solidFill>
            <a:schemeClr val="bg1">
              <a:lumMod val="50000"/>
            </a:schemeClr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824FE72-8491-BA52-93FB-2061E59EE2B3}"/>
                </a:ext>
              </a:extLst>
            </p:cNvPr>
            <p:cNvSpPr/>
            <p:nvPr/>
          </p:nvSpPr>
          <p:spPr>
            <a:xfrm>
              <a:off x="1351151" y="572862"/>
              <a:ext cx="194318" cy="278989"/>
            </a:xfrm>
            <a:custGeom>
              <a:avLst/>
              <a:gdLst>
                <a:gd name="connsiteX0" fmla="*/ 0 w 194318"/>
                <a:gd name="connsiteY0" fmla="*/ 278990 h 278989"/>
                <a:gd name="connsiteX1" fmla="*/ 194318 w 194318"/>
                <a:gd name="connsiteY1" fmla="*/ 278990 h 278989"/>
                <a:gd name="connsiteX2" fmla="*/ 194318 w 194318"/>
                <a:gd name="connsiteY2" fmla="*/ 220460 h 278989"/>
                <a:gd name="connsiteX3" fmla="*/ 69065 w 194318"/>
                <a:gd name="connsiteY3" fmla="*/ 220460 h 278989"/>
                <a:gd name="connsiteX4" fmla="*/ 69065 w 194318"/>
                <a:gd name="connsiteY4" fmla="*/ 0 h 278989"/>
                <a:gd name="connsiteX5" fmla="*/ 0 w 194318"/>
                <a:gd name="connsiteY5" fmla="*/ 0 h 278989"/>
                <a:gd name="connsiteX6" fmla="*/ 0 w 194318"/>
                <a:gd name="connsiteY6" fmla="*/ 278990 h 278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8" h="278989">
                  <a:moveTo>
                    <a:pt x="0" y="278990"/>
                  </a:moveTo>
                  <a:lnTo>
                    <a:pt x="194318" y="278990"/>
                  </a:lnTo>
                  <a:lnTo>
                    <a:pt x="194318" y="220460"/>
                  </a:lnTo>
                  <a:lnTo>
                    <a:pt x="69065" y="220460"/>
                  </a:lnTo>
                  <a:lnTo>
                    <a:pt x="69065" y="0"/>
                  </a:lnTo>
                  <a:lnTo>
                    <a:pt x="0" y="0"/>
                  </a:lnTo>
                  <a:lnTo>
                    <a:pt x="0" y="278990"/>
                  </a:lnTo>
                  <a:close/>
                </a:path>
              </a:pathLst>
            </a:custGeom>
            <a:grpFill/>
            <a:ln w="167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7E70076-9D45-B7DF-26D1-94C0DED54CDF}"/>
                </a:ext>
              </a:extLst>
            </p:cNvPr>
            <p:cNvSpPr/>
            <p:nvPr/>
          </p:nvSpPr>
          <p:spPr>
            <a:xfrm>
              <a:off x="1554071" y="646609"/>
              <a:ext cx="213437" cy="211485"/>
            </a:xfrm>
            <a:custGeom>
              <a:avLst/>
              <a:gdLst>
                <a:gd name="connsiteX0" fmla="*/ 106524 w 213437"/>
                <a:gd name="connsiteY0" fmla="*/ 166223 h 211485"/>
                <a:gd name="connsiteX1" fmla="*/ 64382 w 213437"/>
                <a:gd name="connsiteY1" fmla="*/ 105743 h 211485"/>
                <a:gd name="connsiteX2" fmla="*/ 106524 w 213437"/>
                <a:gd name="connsiteY2" fmla="*/ 44872 h 211485"/>
                <a:gd name="connsiteX3" fmla="*/ 149055 w 213437"/>
                <a:gd name="connsiteY3" fmla="*/ 105743 h 211485"/>
                <a:gd name="connsiteX4" fmla="*/ 106524 w 213437"/>
                <a:gd name="connsiteY4" fmla="*/ 166223 h 211485"/>
                <a:gd name="connsiteX5" fmla="*/ 106914 w 213437"/>
                <a:gd name="connsiteY5" fmla="*/ 211486 h 211485"/>
                <a:gd name="connsiteX6" fmla="*/ 213438 w 213437"/>
                <a:gd name="connsiteY6" fmla="*/ 105743 h 211485"/>
                <a:gd name="connsiteX7" fmla="*/ 106914 w 213437"/>
                <a:gd name="connsiteY7" fmla="*/ 0 h 211485"/>
                <a:gd name="connsiteX8" fmla="*/ 0 w 213437"/>
                <a:gd name="connsiteY8" fmla="*/ 105743 h 211485"/>
                <a:gd name="connsiteX9" fmla="*/ 106914 w 213437"/>
                <a:gd name="connsiteY9" fmla="*/ 211486 h 21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437" h="211485">
                  <a:moveTo>
                    <a:pt x="106524" y="166223"/>
                  </a:moveTo>
                  <a:cubicBezTo>
                    <a:pt x="78820" y="166223"/>
                    <a:pt x="64382" y="142031"/>
                    <a:pt x="64382" y="105743"/>
                  </a:cubicBezTo>
                  <a:cubicBezTo>
                    <a:pt x="64382" y="69455"/>
                    <a:pt x="78820" y="44872"/>
                    <a:pt x="106524" y="44872"/>
                  </a:cubicBezTo>
                  <a:cubicBezTo>
                    <a:pt x="134228" y="44872"/>
                    <a:pt x="149055" y="69455"/>
                    <a:pt x="149055" y="105743"/>
                  </a:cubicBezTo>
                  <a:cubicBezTo>
                    <a:pt x="149055" y="142031"/>
                    <a:pt x="134228" y="166223"/>
                    <a:pt x="106524" y="166223"/>
                  </a:cubicBezTo>
                  <a:close/>
                  <a:moveTo>
                    <a:pt x="106914" y="211486"/>
                  </a:moveTo>
                  <a:cubicBezTo>
                    <a:pt x="171296" y="211486"/>
                    <a:pt x="213438" y="165833"/>
                    <a:pt x="213438" y="105743"/>
                  </a:cubicBezTo>
                  <a:cubicBezTo>
                    <a:pt x="213438" y="45653"/>
                    <a:pt x="171296" y="0"/>
                    <a:pt x="106914" y="0"/>
                  </a:cubicBezTo>
                  <a:cubicBezTo>
                    <a:pt x="42922" y="0"/>
                    <a:pt x="0" y="45653"/>
                    <a:pt x="0" y="105743"/>
                  </a:cubicBezTo>
                  <a:cubicBezTo>
                    <a:pt x="0" y="165833"/>
                    <a:pt x="42922" y="211486"/>
                    <a:pt x="106914" y="211486"/>
                  </a:cubicBezTo>
                  <a:close/>
                </a:path>
              </a:pathLst>
            </a:custGeom>
            <a:grpFill/>
            <a:ln w="167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E7F69BD-6098-DCB0-BDFB-BECCCD0C3785}"/>
                </a:ext>
              </a:extLst>
            </p:cNvPr>
            <p:cNvSpPr/>
            <p:nvPr/>
          </p:nvSpPr>
          <p:spPr>
            <a:xfrm>
              <a:off x="1777109" y="646219"/>
              <a:ext cx="201731" cy="274697"/>
            </a:xfrm>
            <a:custGeom>
              <a:avLst/>
              <a:gdLst>
                <a:gd name="connsiteX0" fmla="*/ 101841 w 201731"/>
                <a:gd name="connsiteY0" fmla="*/ 274697 h 274697"/>
                <a:gd name="connsiteX1" fmla="*/ 175198 w 201731"/>
                <a:gd name="connsiteY1" fmla="*/ 252456 h 274697"/>
                <a:gd name="connsiteX2" fmla="*/ 201732 w 201731"/>
                <a:gd name="connsiteY2" fmla="*/ 186123 h 274697"/>
                <a:gd name="connsiteX3" fmla="*/ 201732 w 201731"/>
                <a:gd name="connsiteY3" fmla="*/ 5853 h 274697"/>
                <a:gd name="connsiteX4" fmla="*/ 140861 w 201731"/>
                <a:gd name="connsiteY4" fmla="*/ 5853 h 274697"/>
                <a:gd name="connsiteX5" fmla="*/ 140861 w 201731"/>
                <a:gd name="connsiteY5" fmla="*/ 27314 h 274697"/>
                <a:gd name="connsiteX6" fmla="*/ 140081 w 201731"/>
                <a:gd name="connsiteY6" fmla="*/ 27314 h 274697"/>
                <a:gd name="connsiteX7" fmla="*/ 83892 w 201731"/>
                <a:gd name="connsiteY7" fmla="*/ 0 h 274697"/>
                <a:gd name="connsiteX8" fmla="*/ 0 w 201731"/>
                <a:gd name="connsiteY8" fmla="*/ 99890 h 274697"/>
                <a:gd name="connsiteX9" fmla="*/ 86624 w 201731"/>
                <a:gd name="connsiteY9" fmla="*/ 194707 h 274697"/>
                <a:gd name="connsiteX10" fmla="*/ 137740 w 201731"/>
                <a:gd name="connsiteY10" fmla="*/ 171686 h 274697"/>
                <a:gd name="connsiteX11" fmla="*/ 139300 w 201731"/>
                <a:gd name="connsiteY11" fmla="*/ 171686 h 274697"/>
                <a:gd name="connsiteX12" fmla="*/ 139300 w 201731"/>
                <a:gd name="connsiteY12" fmla="*/ 191586 h 274697"/>
                <a:gd name="connsiteX13" fmla="*/ 101061 w 201731"/>
                <a:gd name="connsiteY13" fmla="*/ 229825 h 274697"/>
                <a:gd name="connsiteX14" fmla="*/ 65943 w 201731"/>
                <a:gd name="connsiteY14" fmla="*/ 210315 h 274697"/>
                <a:gd name="connsiteX15" fmla="*/ 4292 w 201731"/>
                <a:gd name="connsiteY15" fmla="*/ 210315 h 274697"/>
                <a:gd name="connsiteX16" fmla="*/ 101841 w 201731"/>
                <a:gd name="connsiteY16" fmla="*/ 274697 h 274697"/>
                <a:gd name="connsiteX17" fmla="*/ 101451 w 201731"/>
                <a:gd name="connsiteY17" fmla="*/ 147494 h 274697"/>
                <a:gd name="connsiteX18" fmla="*/ 62041 w 201731"/>
                <a:gd name="connsiteY18" fmla="*/ 97939 h 274697"/>
                <a:gd name="connsiteX19" fmla="*/ 101451 w 201731"/>
                <a:gd name="connsiteY19" fmla="*/ 47994 h 274697"/>
                <a:gd name="connsiteX20" fmla="*/ 142032 w 201731"/>
                <a:gd name="connsiteY20" fmla="*/ 97549 h 274697"/>
                <a:gd name="connsiteX21" fmla="*/ 101451 w 201731"/>
                <a:gd name="connsiteY21" fmla="*/ 147494 h 27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1731" h="274697">
                  <a:moveTo>
                    <a:pt x="101841" y="274697"/>
                  </a:moveTo>
                  <a:cubicBezTo>
                    <a:pt x="131496" y="274697"/>
                    <a:pt x="157640" y="268064"/>
                    <a:pt x="175198" y="252456"/>
                  </a:cubicBezTo>
                  <a:cubicBezTo>
                    <a:pt x="191197" y="238019"/>
                    <a:pt x="201732" y="216168"/>
                    <a:pt x="201732" y="186123"/>
                  </a:cubicBezTo>
                  <a:lnTo>
                    <a:pt x="201732" y="5853"/>
                  </a:lnTo>
                  <a:lnTo>
                    <a:pt x="140861" y="5853"/>
                  </a:lnTo>
                  <a:lnTo>
                    <a:pt x="140861" y="27314"/>
                  </a:lnTo>
                  <a:lnTo>
                    <a:pt x="140081" y="27314"/>
                  </a:lnTo>
                  <a:cubicBezTo>
                    <a:pt x="128375" y="10535"/>
                    <a:pt x="110426" y="0"/>
                    <a:pt x="83892" y="0"/>
                  </a:cubicBezTo>
                  <a:cubicBezTo>
                    <a:pt x="34337" y="0"/>
                    <a:pt x="0" y="41361"/>
                    <a:pt x="0" y="99890"/>
                  </a:cubicBezTo>
                  <a:cubicBezTo>
                    <a:pt x="0" y="161151"/>
                    <a:pt x="41751" y="194707"/>
                    <a:pt x="86624" y="194707"/>
                  </a:cubicBezTo>
                  <a:cubicBezTo>
                    <a:pt x="110816" y="194707"/>
                    <a:pt x="126034" y="184953"/>
                    <a:pt x="137740" y="171686"/>
                  </a:cubicBezTo>
                  <a:lnTo>
                    <a:pt x="139300" y="171686"/>
                  </a:lnTo>
                  <a:lnTo>
                    <a:pt x="139300" y="191586"/>
                  </a:lnTo>
                  <a:cubicBezTo>
                    <a:pt x="139300" y="215778"/>
                    <a:pt x="127985" y="229825"/>
                    <a:pt x="101061" y="229825"/>
                  </a:cubicBezTo>
                  <a:cubicBezTo>
                    <a:pt x="79990" y="229825"/>
                    <a:pt x="69455" y="220850"/>
                    <a:pt x="65943" y="210315"/>
                  </a:cubicBezTo>
                  <a:lnTo>
                    <a:pt x="4292" y="210315"/>
                  </a:lnTo>
                  <a:cubicBezTo>
                    <a:pt x="10535" y="252066"/>
                    <a:pt x="46824" y="274697"/>
                    <a:pt x="101841" y="274697"/>
                  </a:cubicBezTo>
                  <a:close/>
                  <a:moveTo>
                    <a:pt x="101451" y="147494"/>
                  </a:moveTo>
                  <a:cubicBezTo>
                    <a:pt x="77649" y="147494"/>
                    <a:pt x="62041" y="127984"/>
                    <a:pt x="62041" y="97939"/>
                  </a:cubicBezTo>
                  <a:cubicBezTo>
                    <a:pt x="62041" y="67504"/>
                    <a:pt x="77649" y="47994"/>
                    <a:pt x="101451" y="47994"/>
                  </a:cubicBezTo>
                  <a:cubicBezTo>
                    <a:pt x="127985" y="47994"/>
                    <a:pt x="142032" y="70625"/>
                    <a:pt x="142032" y="97549"/>
                  </a:cubicBezTo>
                  <a:cubicBezTo>
                    <a:pt x="142032" y="125643"/>
                    <a:pt x="129155" y="147494"/>
                    <a:pt x="101451" y="147494"/>
                  </a:cubicBezTo>
                  <a:close/>
                </a:path>
              </a:pathLst>
            </a:custGeom>
            <a:grpFill/>
            <a:ln w="167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B74B952-279B-98AA-2798-2D6022BAEED4}"/>
                </a:ext>
              </a:extLst>
            </p:cNvPr>
            <p:cNvSpPr/>
            <p:nvPr/>
          </p:nvSpPr>
          <p:spPr>
            <a:xfrm>
              <a:off x="1997478" y="646609"/>
              <a:ext cx="213437" cy="211485"/>
            </a:xfrm>
            <a:custGeom>
              <a:avLst/>
              <a:gdLst>
                <a:gd name="connsiteX0" fmla="*/ 106524 w 213437"/>
                <a:gd name="connsiteY0" fmla="*/ 166223 h 211485"/>
                <a:gd name="connsiteX1" fmla="*/ 64382 w 213437"/>
                <a:gd name="connsiteY1" fmla="*/ 105743 h 211485"/>
                <a:gd name="connsiteX2" fmla="*/ 106524 w 213437"/>
                <a:gd name="connsiteY2" fmla="*/ 44872 h 211485"/>
                <a:gd name="connsiteX3" fmla="*/ 149055 w 213437"/>
                <a:gd name="connsiteY3" fmla="*/ 105743 h 211485"/>
                <a:gd name="connsiteX4" fmla="*/ 106524 w 213437"/>
                <a:gd name="connsiteY4" fmla="*/ 166223 h 211485"/>
                <a:gd name="connsiteX5" fmla="*/ 106914 w 213437"/>
                <a:gd name="connsiteY5" fmla="*/ 211486 h 211485"/>
                <a:gd name="connsiteX6" fmla="*/ 213438 w 213437"/>
                <a:gd name="connsiteY6" fmla="*/ 105743 h 211485"/>
                <a:gd name="connsiteX7" fmla="*/ 106914 w 213437"/>
                <a:gd name="connsiteY7" fmla="*/ 0 h 211485"/>
                <a:gd name="connsiteX8" fmla="*/ 0 w 213437"/>
                <a:gd name="connsiteY8" fmla="*/ 105743 h 211485"/>
                <a:gd name="connsiteX9" fmla="*/ 106914 w 213437"/>
                <a:gd name="connsiteY9" fmla="*/ 211486 h 211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437" h="211485">
                  <a:moveTo>
                    <a:pt x="106524" y="166223"/>
                  </a:moveTo>
                  <a:cubicBezTo>
                    <a:pt x="78820" y="166223"/>
                    <a:pt x="64382" y="142031"/>
                    <a:pt x="64382" y="105743"/>
                  </a:cubicBezTo>
                  <a:cubicBezTo>
                    <a:pt x="64382" y="69455"/>
                    <a:pt x="78820" y="44872"/>
                    <a:pt x="106524" y="44872"/>
                  </a:cubicBezTo>
                  <a:cubicBezTo>
                    <a:pt x="134228" y="44872"/>
                    <a:pt x="149055" y="69455"/>
                    <a:pt x="149055" y="105743"/>
                  </a:cubicBezTo>
                  <a:cubicBezTo>
                    <a:pt x="149055" y="142031"/>
                    <a:pt x="134228" y="166223"/>
                    <a:pt x="106524" y="166223"/>
                  </a:cubicBezTo>
                  <a:close/>
                  <a:moveTo>
                    <a:pt x="106914" y="211486"/>
                  </a:moveTo>
                  <a:cubicBezTo>
                    <a:pt x="171296" y="211486"/>
                    <a:pt x="213438" y="165833"/>
                    <a:pt x="213438" y="105743"/>
                  </a:cubicBezTo>
                  <a:cubicBezTo>
                    <a:pt x="213438" y="45653"/>
                    <a:pt x="171296" y="0"/>
                    <a:pt x="106914" y="0"/>
                  </a:cubicBezTo>
                  <a:cubicBezTo>
                    <a:pt x="42922" y="0"/>
                    <a:pt x="0" y="45653"/>
                    <a:pt x="0" y="105743"/>
                  </a:cubicBezTo>
                  <a:cubicBezTo>
                    <a:pt x="0" y="165833"/>
                    <a:pt x="42922" y="211486"/>
                    <a:pt x="106914" y="211486"/>
                  </a:cubicBezTo>
                  <a:close/>
                </a:path>
              </a:pathLst>
            </a:custGeom>
            <a:grpFill/>
            <a:ln w="167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75B75FA-AB80-5388-927B-3960FE1116FC}"/>
                </a:ext>
              </a:extLst>
            </p:cNvPr>
            <p:cNvSpPr/>
            <p:nvPr/>
          </p:nvSpPr>
          <p:spPr>
            <a:xfrm>
              <a:off x="2229482" y="572862"/>
              <a:ext cx="63602" cy="278989"/>
            </a:xfrm>
            <a:custGeom>
              <a:avLst/>
              <a:gdLst>
                <a:gd name="connsiteX0" fmla="*/ 0 w 63602"/>
                <a:gd name="connsiteY0" fmla="*/ 278990 h 278989"/>
                <a:gd name="connsiteX1" fmla="*/ 63602 w 63602"/>
                <a:gd name="connsiteY1" fmla="*/ 278990 h 278989"/>
                <a:gd name="connsiteX2" fmla="*/ 63602 w 63602"/>
                <a:gd name="connsiteY2" fmla="*/ 79210 h 278989"/>
                <a:gd name="connsiteX3" fmla="*/ 0 w 63602"/>
                <a:gd name="connsiteY3" fmla="*/ 79210 h 278989"/>
                <a:gd name="connsiteX4" fmla="*/ 0 w 63602"/>
                <a:gd name="connsiteY4" fmla="*/ 278990 h 278989"/>
                <a:gd name="connsiteX5" fmla="*/ 0 w 63602"/>
                <a:gd name="connsiteY5" fmla="*/ 51506 h 278989"/>
                <a:gd name="connsiteX6" fmla="*/ 63602 w 63602"/>
                <a:gd name="connsiteY6" fmla="*/ 51506 h 278989"/>
                <a:gd name="connsiteX7" fmla="*/ 63602 w 63602"/>
                <a:gd name="connsiteY7" fmla="*/ 0 h 278989"/>
                <a:gd name="connsiteX8" fmla="*/ 0 w 63602"/>
                <a:gd name="connsiteY8" fmla="*/ 0 h 278989"/>
                <a:gd name="connsiteX9" fmla="*/ 0 w 63602"/>
                <a:gd name="connsiteY9" fmla="*/ 51506 h 278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602" h="278989">
                  <a:moveTo>
                    <a:pt x="0" y="278990"/>
                  </a:moveTo>
                  <a:lnTo>
                    <a:pt x="63602" y="278990"/>
                  </a:lnTo>
                  <a:lnTo>
                    <a:pt x="63602" y="79210"/>
                  </a:lnTo>
                  <a:lnTo>
                    <a:pt x="0" y="79210"/>
                  </a:lnTo>
                  <a:lnTo>
                    <a:pt x="0" y="278990"/>
                  </a:lnTo>
                  <a:close/>
                  <a:moveTo>
                    <a:pt x="0" y="51506"/>
                  </a:moveTo>
                  <a:lnTo>
                    <a:pt x="63602" y="51506"/>
                  </a:lnTo>
                  <a:lnTo>
                    <a:pt x="63602" y="0"/>
                  </a:lnTo>
                  <a:lnTo>
                    <a:pt x="0" y="0"/>
                  </a:lnTo>
                  <a:lnTo>
                    <a:pt x="0" y="51506"/>
                  </a:lnTo>
                  <a:close/>
                </a:path>
              </a:pathLst>
            </a:custGeom>
            <a:grpFill/>
            <a:ln w="167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4BCD99B-0410-C854-8DCF-5A7A58CD64F3}"/>
                </a:ext>
              </a:extLst>
            </p:cNvPr>
            <p:cNvSpPr/>
            <p:nvPr/>
          </p:nvSpPr>
          <p:spPr>
            <a:xfrm>
              <a:off x="2320691" y="646219"/>
              <a:ext cx="207974" cy="271575"/>
            </a:xfrm>
            <a:custGeom>
              <a:avLst/>
              <a:gdLst>
                <a:gd name="connsiteX0" fmla="*/ 0 w 207974"/>
                <a:gd name="connsiteY0" fmla="*/ 271576 h 271575"/>
                <a:gd name="connsiteX1" fmla="*/ 63602 w 207974"/>
                <a:gd name="connsiteY1" fmla="*/ 271576 h 271575"/>
                <a:gd name="connsiteX2" fmla="*/ 63602 w 207974"/>
                <a:gd name="connsiteY2" fmla="*/ 184953 h 271575"/>
                <a:gd name="connsiteX3" fmla="*/ 64382 w 207974"/>
                <a:gd name="connsiteY3" fmla="*/ 184953 h 271575"/>
                <a:gd name="connsiteX4" fmla="*/ 120961 w 207974"/>
                <a:gd name="connsiteY4" fmla="*/ 211876 h 271575"/>
                <a:gd name="connsiteX5" fmla="*/ 207975 w 207974"/>
                <a:gd name="connsiteY5" fmla="*/ 105743 h 271575"/>
                <a:gd name="connsiteX6" fmla="*/ 122522 w 207974"/>
                <a:gd name="connsiteY6" fmla="*/ 0 h 271575"/>
                <a:gd name="connsiteX7" fmla="*/ 62041 w 207974"/>
                <a:gd name="connsiteY7" fmla="*/ 30045 h 271575"/>
                <a:gd name="connsiteX8" fmla="*/ 60871 w 207974"/>
                <a:gd name="connsiteY8" fmla="*/ 30045 h 271575"/>
                <a:gd name="connsiteX9" fmla="*/ 60871 w 207974"/>
                <a:gd name="connsiteY9" fmla="*/ 5853 h 271575"/>
                <a:gd name="connsiteX10" fmla="*/ 0 w 207974"/>
                <a:gd name="connsiteY10" fmla="*/ 5853 h 271575"/>
                <a:gd name="connsiteX11" fmla="*/ 0 w 207974"/>
                <a:gd name="connsiteY11" fmla="*/ 271576 h 271575"/>
                <a:gd name="connsiteX12" fmla="*/ 104573 w 207974"/>
                <a:gd name="connsiteY12" fmla="*/ 162711 h 271575"/>
                <a:gd name="connsiteX13" fmla="*/ 61651 w 207974"/>
                <a:gd name="connsiteY13" fmla="*/ 108084 h 271575"/>
                <a:gd name="connsiteX14" fmla="*/ 103402 w 207974"/>
                <a:gd name="connsiteY14" fmla="*/ 51116 h 271575"/>
                <a:gd name="connsiteX15" fmla="*/ 143592 w 207974"/>
                <a:gd name="connsiteY15" fmla="*/ 108084 h 271575"/>
                <a:gd name="connsiteX16" fmla="*/ 104573 w 207974"/>
                <a:gd name="connsiteY16" fmla="*/ 162711 h 2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7974" h="271575">
                  <a:moveTo>
                    <a:pt x="0" y="271576"/>
                  </a:moveTo>
                  <a:lnTo>
                    <a:pt x="63602" y="271576"/>
                  </a:lnTo>
                  <a:lnTo>
                    <a:pt x="63602" y="184953"/>
                  </a:lnTo>
                  <a:lnTo>
                    <a:pt x="64382" y="184953"/>
                  </a:lnTo>
                  <a:cubicBezTo>
                    <a:pt x="76869" y="201731"/>
                    <a:pt x="95208" y="211876"/>
                    <a:pt x="120961" y="211876"/>
                  </a:cubicBezTo>
                  <a:cubicBezTo>
                    <a:pt x="173247" y="211876"/>
                    <a:pt x="207975" y="170515"/>
                    <a:pt x="207975" y="105743"/>
                  </a:cubicBezTo>
                  <a:cubicBezTo>
                    <a:pt x="207975" y="45653"/>
                    <a:pt x="175589" y="0"/>
                    <a:pt x="122522" y="0"/>
                  </a:cubicBezTo>
                  <a:cubicBezTo>
                    <a:pt x="95208" y="0"/>
                    <a:pt x="75698" y="12096"/>
                    <a:pt x="62041" y="30045"/>
                  </a:cubicBezTo>
                  <a:lnTo>
                    <a:pt x="60871" y="30045"/>
                  </a:lnTo>
                  <a:lnTo>
                    <a:pt x="60871" y="5853"/>
                  </a:lnTo>
                  <a:lnTo>
                    <a:pt x="0" y="5853"/>
                  </a:lnTo>
                  <a:lnTo>
                    <a:pt x="0" y="271576"/>
                  </a:lnTo>
                  <a:close/>
                  <a:moveTo>
                    <a:pt x="104573" y="162711"/>
                  </a:moveTo>
                  <a:cubicBezTo>
                    <a:pt x="77259" y="162711"/>
                    <a:pt x="61651" y="140470"/>
                    <a:pt x="61651" y="108084"/>
                  </a:cubicBezTo>
                  <a:cubicBezTo>
                    <a:pt x="61651" y="75698"/>
                    <a:pt x="75698" y="51116"/>
                    <a:pt x="103402" y="51116"/>
                  </a:cubicBezTo>
                  <a:cubicBezTo>
                    <a:pt x="130716" y="51116"/>
                    <a:pt x="143592" y="73747"/>
                    <a:pt x="143592" y="108084"/>
                  </a:cubicBezTo>
                  <a:cubicBezTo>
                    <a:pt x="143592" y="142031"/>
                    <a:pt x="128765" y="162711"/>
                    <a:pt x="104573" y="162711"/>
                  </a:cubicBezTo>
                  <a:close/>
                </a:path>
              </a:pathLst>
            </a:custGeom>
            <a:grpFill/>
            <a:ln w="167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5AC34A9-EBF3-520F-389F-74C0A009D39E}"/>
                </a:ext>
              </a:extLst>
            </p:cNvPr>
            <p:cNvSpPr/>
            <p:nvPr/>
          </p:nvSpPr>
          <p:spPr>
            <a:xfrm>
              <a:off x="2535055" y="646219"/>
              <a:ext cx="188074" cy="211876"/>
            </a:xfrm>
            <a:custGeom>
              <a:avLst/>
              <a:gdLst>
                <a:gd name="connsiteX0" fmla="*/ 97159 w 188074"/>
                <a:gd name="connsiteY0" fmla="*/ 211876 h 211876"/>
                <a:gd name="connsiteX1" fmla="*/ 188075 w 188074"/>
                <a:gd name="connsiteY1" fmla="*/ 145543 h 211876"/>
                <a:gd name="connsiteX2" fmla="*/ 111596 w 188074"/>
                <a:gd name="connsiteY2" fmla="*/ 79600 h 211876"/>
                <a:gd name="connsiteX3" fmla="*/ 63602 w 188074"/>
                <a:gd name="connsiteY3" fmla="*/ 58919 h 211876"/>
                <a:gd name="connsiteX4" fmla="*/ 91306 w 188074"/>
                <a:gd name="connsiteY4" fmla="*/ 40580 h 211876"/>
                <a:gd name="connsiteX5" fmla="*/ 123302 w 188074"/>
                <a:gd name="connsiteY5" fmla="*/ 63992 h 211876"/>
                <a:gd name="connsiteX6" fmla="*/ 181832 w 188074"/>
                <a:gd name="connsiteY6" fmla="*/ 63992 h 211876"/>
                <a:gd name="connsiteX7" fmla="*/ 91696 w 188074"/>
                <a:gd name="connsiteY7" fmla="*/ 0 h 211876"/>
                <a:gd name="connsiteX8" fmla="*/ 5463 w 188074"/>
                <a:gd name="connsiteY8" fmla="*/ 63992 h 211876"/>
                <a:gd name="connsiteX9" fmla="*/ 77259 w 188074"/>
                <a:gd name="connsiteY9" fmla="*/ 126033 h 211876"/>
                <a:gd name="connsiteX10" fmla="*/ 127984 w 188074"/>
                <a:gd name="connsiteY10" fmla="*/ 150615 h 211876"/>
                <a:gd name="connsiteX11" fmla="*/ 96769 w 188074"/>
                <a:gd name="connsiteY11" fmla="*/ 170515 h 211876"/>
                <a:gd name="connsiteX12" fmla="*/ 60090 w 188074"/>
                <a:gd name="connsiteY12" fmla="*/ 140860 h 211876"/>
                <a:gd name="connsiteX13" fmla="*/ 0 w 188074"/>
                <a:gd name="connsiteY13" fmla="*/ 140860 h 211876"/>
                <a:gd name="connsiteX14" fmla="*/ 97159 w 188074"/>
                <a:gd name="connsiteY14" fmla="*/ 211876 h 2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8074" h="211876">
                  <a:moveTo>
                    <a:pt x="97159" y="211876"/>
                  </a:moveTo>
                  <a:cubicBezTo>
                    <a:pt x="149445" y="211876"/>
                    <a:pt x="188075" y="189245"/>
                    <a:pt x="188075" y="145543"/>
                  </a:cubicBezTo>
                  <a:cubicBezTo>
                    <a:pt x="188075" y="94427"/>
                    <a:pt x="146714" y="85453"/>
                    <a:pt x="111596" y="79600"/>
                  </a:cubicBezTo>
                  <a:cubicBezTo>
                    <a:pt x="86234" y="74917"/>
                    <a:pt x="63602" y="72967"/>
                    <a:pt x="63602" y="58919"/>
                  </a:cubicBezTo>
                  <a:cubicBezTo>
                    <a:pt x="63602" y="46433"/>
                    <a:pt x="75698" y="40580"/>
                    <a:pt x="91306" y="40580"/>
                  </a:cubicBezTo>
                  <a:cubicBezTo>
                    <a:pt x="108865" y="40580"/>
                    <a:pt x="120961" y="46043"/>
                    <a:pt x="123302" y="63992"/>
                  </a:cubicBezTo>
                  <a:lnTo>
                    <a:pt x="181832" y="63992"/>
                  </a:lnTo>
                  <a:cubicBezTo>
                    <a:pt x="178710" y="24582"/>
                    <a:pt x="148275" y="0"/>
                    <a:pt x="91696" y="0"/>
                  </a:cubicBezTo>
                  <a:cubicBezTo>
                    <a:pt x="44482" y="0"/>
                    <a:pt x="5463" y="21851"/>
                    <a:pt x="5463" y="63992"/>
                  </a:cubicBezTo>
                  <a:cubicBezTo>
                    <a:pt x="5463" y="110815"/>
                    <a:pt x="42531" y="120180"/>
                    <a:pt x="77259" y="126033"/>
                  </a:cubicBezTo>
                  <a:cubicBezTo>
                    <a:pt x="103792" y="130715"/>
                    <a:pt x="127984" y="132666"/>
                    <a:pt x="127984" y="150615"/>
                  </a:cubicBezTo>
                  <a:cubicBezTo>
                    <a:pt x="127984" y="163492"/>
                    <a:pt x="115889" y="170515"/>
                    <a:pt x="96769" y="170515"/>
                  </a:cubicBezTo>
                  <a:cubicBezTo>
                    <a:pt x="75698" y="170515"/>
                    <a:pt x="62431" y="160760"/>
                    <a:pt x="60090" y="140860"/>
                  </a:cubicBezTo>
                  <a:lnTo>
                    <a:pt x="0" y="140860"/>
                  </a:lnTo>
                  <a:cubicBezTo>
                    <a:pt x="1951" y="184953"/>
                    <a:pt x="38629" y="211876"/>
                    <a:pt x="97159" y="211876"/>
                  </a:cubicBezTo>
                  <a:close/>
                </a:path>
              </a:pathLst>
            </a:custGeom>
            <a:grpFill/>
            <a:ln w="167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D154393-0BC8-5C2E-B272-9EECF50B4BBB}"/>
                </a:ext>
              </a:extLst>
            </p:cNvPr>
            <p:cNvSpPr/>
            <p:nvPr/>
          </p:nvSpPr>
          <p:spPr>
            <a:xfrm>
              <a:off x="2739291" y="652072"/>
              <a:ext cx="191976" cy="205632"/>
            </a:xfrm>
            <a:custGeom>
              <a:avLst/>
              <a:gdLst>
                <a:gd name="connsiteX0" fmla="*/ 70236 w 191976"/>
                <a:gd name="connsiteY0" fmla="*/ 205633 h 205632"/>
                <a:gd name="connsiteX1" fmla="*/ 129936 w 191976"/>
                <a:gd name="connsiteY1" fmla="*/ 175198 h 205632"/>
                <a:gd name="connsiteX2" fmla="*/ 131106 w 191976"/>
                <a:gd name="connsiteY2" fmla="*/ 175198 h 205632"/>
                <a:gd name="connsiteX3" fmla="*/ 131106 w 191976"/>
                <a:gd name="connsiteY3" fmla="*/ 199780 h 205632"/>
                <a:gd name="connsiteX4" fmla="*/ 191977 w 191976"/>
                <a:gd name="connsiteY4" fmla="*/ 199780 h 205632"/>
                <a:gd name="connsiteX5" fmla="*/ 191977 w 191976"/>
                <a:gd name="connsiteY5" fmla="*/ 0 h 205632"/>
                <a:gd name="connsiteX6" fmla="*/ 128375 w 191976"/>
                <a:gd name="connsiteY6" fmla="*/ 0 h 205632"/>
                <a:gd name="connsiteX7" fmla="*/ 128375 w 191976"/>
                <a:gd name="connsiteY7" fmla="*/ 111596 h 205632"/>
                <a:gd name="connsiteX8" fmla="*/ 93257 w 191976"/>
                <a:gd name="connsiteY8" fmla="*/ 151786 h 205632"/>
                <a:gd name="connsiteX9" fmla="*/ 63212 w 191976"/>
                <a:gd name="connsiteY9" fmla="*/ 117839 h 205632"/>
                <a:gd name="connsiteX10" fmla="*/ 63212 w 191976"/>
                <a:gd name="connsiteY10" fmla="*/ 0 h 205632"/>
                <a:gd name="connsiteX11" fmla="*/ 0 w 191976"/>
                <a:gd name="connsiteY11" fmla="*/ 0 h 205632"/>
                <a:gd name="connsiteX12" fmla="*/ 0 w 191976"/>
                <a:gd name="connsiteY12" fmla="*/ 131106 h 205632"/>
                <a:gd name="connsiteX13" fmla="*/ 70236 w 191976"/>
                <a:gd name="connsiteY13" fmla="*/ 205633 h 20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976" h="205632">
                  <a:moveTo>
                    <a:pt x="70236" y="205633"/>
                  </a:moveTo>
                  <a:cubicBezTo>
                    <a:pt x="97939" y="205633"/>
                    <a:pt x="115498" y="194707"/>
                    <a:pt x="129936" y="175198"/>
                  </a:cubicBezTo>
                  <a:lnTo>
                    <a:pt x="131106" y="175198"/>
                  </a:lnTo>
                  <a:lnTo>
                    <a:pt x="131106" y="199780"/>
                  </a:lnTo>
                  <a:lnTo>
                    <a:pt x="191977" y="199780"/>
                  </a:lnTo>
                  <a:lnTo>
                    <a:pt x="191977" y="0"/>
                  </a:lnTo>
                  <a:lnTo>
                    <a:pt x="128375" y="0"/>
                  </a:lnTo>
                  <a:lnTo>
                    <a:pt x="128375" y="111596"/>
                  </a:lnTo>
                  <a:cubicBezTo>
                    <a:pt x="128375" y="135398"/>
                    <a:pt x="115108" y="151786"/>
                    <a:pt x="93257" y="151786"/>
                  </a:cubicBezTo>
                  <a:cubicBezTo>
                    <a:pt x="72967" y="151786"/>
                    <a:pt x="63212" y="139690"/>
                    <a:pt x="63212" y="117839"/>
                  </a:cubicBezTo>
                  <a:lnTo>
                    <a:pt x="63212" y="0"/>
                  </a:lnTo>
                  <a:lnTo>
                    <a:pt x="0" y="0"/>
                  </a:lnTo>
                  <a:lnTo>
                    <a:pt x="0" y="131106"/>
                  </a:lnTo>
                  <a:cubicBezTo>
                    <a:pt x="0" y="175588"/>
                    <a:pt x="24192" y="205633"/>
                    <a:pt x="70236" y="205633"/>
                  </a:cubicBezTo>
                  <a:close/>
                </a:path>
              </a:pathLst>
            </a:custGeom>
            <a:grpFill/>
            <a:ln w="167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213FB20-83A1-25D2-36F8-61DFFE5BD131}"/>
                </a:ext>
              </a:extLst>
            </p:cNvPr>
            <p:cNvSpPr/>
            <p:nvPr/>
          </p:nvSpPr>
          <p:spPr>
            <a:xfrm>
              <a:off x="2958923" y="646219"/>
              <a:ext cx="310206" cy="205632"/>
            </a:xfrm>
            <a:custGeom>
              <a:avLst/>
              <a:gdLst>
                <a:gd name="connsiteX0" fmla="*/ 0 w 310206"/>
                <a:gd name="connsiteY0" fmla="*/ 205633 h 205632"/>
                <a:gd name="connsiteX1" fmla="*/ 63602 w 310206"/>
                <a:gd name="connsiteY1" fmla="*/ 205633 h 205632"/>
                <a:gd name="connsiteX2" fmla="*/ 63602 w 310206"/>
                <a:gd name="connsiteY2" fmla="*/ 93647 h 205632"/>
                <a:gd name="connsiteX3" fmla="*/ 95208 w 310206"/>
                <a:gd name="connsiteY3" fmla="*/ 53067 h 205632"/>
                <a:gd name="connsiteX4" fmla="*/ 123302 w 310206"/>
                <a:gd name="connsiteY4" fmla="*/ 87014 h 205632"/>
                <a:gd name="connsiteX5" fmla="*/ 123302 w 310206"/>
                <a:gd name="connsiteY5" fmla="*/ 205633 h 205632"/>
                <a:gd name="connsiteX6" fmla="*/ 186904 w 310206"/>
                <a:gd name="connsiteY6" fmla="*/ 205633 h 205632"/>
                <a:gd name="connsiteX7" fmla="*/ 186904 w 310206"/>
                <a:gd name="connsiteY7" fmla="*/ 93647 h 205632"/>
                <a:gd name="connsiteX8" fmla="*/ 218510 w 310206"/>
                <a:gd name="connsiteY8" fmla="*/ 53067 h 205632"/>
                <a:gd name="connsiteX9" fmla="*/ 246604 w 310206"/>
                <a:gd name="connsiteY9" fmla="*/ 87014 h 205632"/>
                <a:gd name="connsiteX10" fmla="*/ 246604 w 310206"/>
                <a:gd name="connsiteY10" fmla="*/ 205633 h 205632"/>
                <a:gd name="connsiteX11" fmla="*/ 310207 w 310206"/>
                <a:gd name="connsiteY11" fmla="*/ 205633 h 205632"/>
                <a:gd name="connsiteX12" fmla="*/ 310207 w 310206"/>
                <a:gd name="connsiteY12" fmla="*/ 75698 h 205632"/>
                <a:gd name="connsiteX13" fmla="*/ 242312 w 310206"/>
                <a:gd name="connsiteY13" fmla="*/ 0 h 205632"/>
                <a:gd name="connsiteX14" fmla="*/ 179490 w 310206"/>
                <a:gd name="connsiteY14" fmla="*/ 35118 h 205632"/>
                <a:gd name="connsiteX15" fmla="*/ 178710 w 310206"/>
                <a:gd name="connsiteY15" fmla="*/ 35118 h 205632"/>
                <a:gd name="connsiteX16" fmla="*/ 122522 w 310206"/>
                <a:gd name="connsiteY16" fmla="*/ 0 h 205632"/>
                <a:gd name="connsiteX17" fmla="*/ 62041 w 310206"/>
                <a:gd name="connsiteY17" fmla="*/ 34337 h 205632"/>
                <a:gd name="connsiteX18" fmla="*/ 60871 w 310206"/>
                <a:gd name="connsiteY18" fmla="*/ 34337 h 205632"/>
                <a:gd name="connsiteX19" fmla="*/ 60871 w 310206"/>
                <a:gd name="connsiteY19" fmla="*/ 5853 h 205632"/>
                <a:gd name="connsiteX20" fmla="*/ 0 w 310206"/>
                <a:gd name="connsiteY20" fmla="*/ 5853 h 205632"/>
                <a:gd name="connsiteX21" fmla="*/ 0 w 310206"/>
                <a:gd name="connsiteY21" fmla="*/ 205633 h 205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10206" h="205632">
                  <a:moveTo>
                    <a:pt x="0" y="205633"/>
                  </a:moveTo>
                  <a:lnTo>
                    <a:pt x="63602" y="205633"/>
                  </a:lnTo>
                  <a:lnTo>
                    <a:pt x="63602" y="93647"/>
                  </a:lnTo>
                  <a:cubicBezTo>
                    <a:pt x="63602" y="69845"/>
                    <a:pt x="75308" y="53067"/>
                    <a:pt x="95208" y="53067"/>
                  </a:cubicBezTo>
                  <a:cubicBezTo>
                    <a:pt x="114328" y="53067"/>
                    <a:pt x="123302" y="65553"/>
                    <a:pt x="123302" y="87014"/>
                  </a:cubicBezTo>
                  <a:lnTo>
                    <a:pt x="123302" y="205633"/>
                  </a:lnTo>
                  <a:lnTo>
                    <a:pt x="186904" y="205633"/>
                  </a:lnTo>
                  <a:lnTo>
                    <a:pt x="186904" y="93647"/>
                  </a:lnTo>
                  <a:cubicBezTo>
                    <a:pt x="186904" y="69845"/>
                    <a:pt x="198220" y="53067"/>
                    <a:pt x="218510" y="53067"/>
                  </a:cubicBezTo>
                  <a:cubicBezTo>
                    <a:pt x="237630" y="53067"/>
                    <a:pt x="246604" y="65553"/>
                    <a:pt x="246604" y="87014"/>
                  </a:cubicBezTo>
                  <a:lnTo>
                    <a:pt x="246604" y="205633"/>
                  </a:lnTo>
                  <a:lnTo>
                    <a:pt x="310207" y="205633"/>
                  </a:lnTo>
                  <a:lnTo>
                    <a:pt x="310207" y="75698"/>
                  </a:lnTo>
                  <a:cubicBezTo>
                    <a:pt x="310207" y="30825"/>
                    <a:pt x="287575" y="0"/>
                    <a:pt x="242312" y="0"/>
                  </a:cubicBezTo>
                  <a:cubicBezTo>
                    <a:pt x="216559" y="0"/>
                    <a:pt x="195098" y="10925"/>
                    <a:pt x="179490" y="35118"/>
                  </a:cubicBezTo>
                  <a:lnTo>
                    <a:pt x="178710" y="35118"/>
                  </a:lnTo>
                  <a:cubicBezTo>
                    <a:pt x="168565" y="13657"/>
                    <a:pt x="148665" y="0"/>
                    <a:pt x="122522" y="0"/>
                  </a:cubicBezTo>
                  <a:cubicBezTo>
                    <a:pt x="93647" y="0"/>
                    <a:pt x="74528" y="13657"/>
                    <a:pt x="62041" y="34337"/>
                  </a:cubicBezTo>
                  <a:lnTo>
                    <a:pt x="60871" y="34337"/>
                  </a:lnTo>
                  <a:lnTo>
                    <a:pt x="60871" y="5853"/>
                  </a:lnTo>
                  <a:lnTo>
                    <a:pt x="0" y="5853"/>
                  </a:lnTo>
                  <a:lnTo>
                    <a:pt x="0" y="205633"/>
                  </a:lnTo>
                  <a:close/>
                </a:path>
              </a:pathLst>
            </a:custGeom>
            <a:grpFill/>
            <a:ln w="167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85973A8-F5E0-429D-F21F-7A2A55602CF7}"/>
                </a:ext>
              </a:extLst>
            </p:cNvPr>
            <p:cNvSpPr/>
            <p:nvPr/>
          </p:nvSpPr>
          <p:spPr>
            <a:xfrm>
              <a:off x="519120" y="396625"/>
              <a:ext cx="650328" cy="650324"/>
            </a:xfrm>
            <a:custGeom>
              <a:avLst/>
              <a:gdLst>
                <a:gd name="connsiteX0" fmla="*/ 325164 w 650328"/>
                <a:gd name="connsiteY0" fmla="*/ 650325 h 650324"/>
                <a:gd name="connsiteX1" fmla="*/ 650329 w 650328"/>
                <a:gd name="connsiteY1" fmla="*/ 325162 h 650324"/>
                <a:gd name="connsiteX2" fmla="*/ 325164 w 650328"/>
                <a:gd name="connsiteY2" fmla="*/ 0 h 650324"/>
                <a:gd name="connsiteX3" fmla="*/ 0 w 650328"/>
                <a:gd name="connsiteY3" fmla="*/ 325162 h 650324"/>
                <a:gd name="connsiteX4" fmla="*/ 325164 w 650328"/>
                <a:gd name="connsiteY4" fmla="*/ 650325 h 650324"/>
                <a:gd name="connsiteX5" fmla="*/ 426604 w 650328"/>
                <a:gd name="connsiteY5" fmla="*/ 151474 h 650324"/>
                <a:gd name="connsiteX6" fmla="*/ 398977 w 650328"/>
                <a:gd name="connsiteY6" fmla="*/ 134638 h 650324"/>
                <a:gd name="connsiteX7" fmla="*/ 181980 w 650328"/>
                <a:gd name="connsiteY7" fmla="*/ 289225 h 650324"/>
                <a:gd name="connsiteX8" fmla="*/ 185963 w 650328"/>
                <a:gd name="connsiteY8" fmla="*/ 325162 h 650324"/>
                <a:gd name="connsiteX9" fmla="*/ 243104 w 650328"/>
                <a:gd name="connsiteY9" fmla="*/ 325162 h 650324"/>
                <a:gd name="connsiteX10" fmla="*/ 243104 w 650328"/>
                <a:gd name="connsiteY10" fmla="*/ 324720 h 650324"/>
                <a:gd name="connsiteX11" fmla="*/ 354470 w 650328"/>
                <a:gd name="connsiteY11" fmla="*/ 324720 h 650324"/>
                <a:gd name="connsiteX12" fmla="*/ 263728 w 650328"/>
                <a:gd name="connsiteY12" fmla="*/ 356737 h 650324"/>
                <a:gd name="connsiteX13" fmla="*/ 223725 w 650328"/>
                <a:gd name="connsiteY13" fmla="*/ 498851 h 650324"/>
                <a:gd name="connsiteX14" fmla="*/ 251352 w 650328"/>
                <a:gd name="connsiteY14" fmla="*/ 515686 h 650324"/>
                <a:gd name="connsiteX15" fmla="*/ 468349 w 650328"/>
                <a:gd name="connsiteY15" fmla="*/ 361101 h 650324"/>
                <a:gd name="connsiteX16" fmla="*/ 464366 w 650328"/>
                <a:gd name="connsiteY16" fmla="*/ 325162 h 650324"/>
                <a:gd name="connsiteX17" fmla="*/ 377713 w 650328"/>
                <a:gd name="connsiteY17" fmla="*/ 325162 h 650324"/>
                <a:gd name="connsiteX18" fmla="*/ 426604 w 650328"/>
                <a:gd name="connsiteY18" fmla="*/ 151474 h 650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0328" h="650324">
                  <a:moveTo>
                    <a:pt x="325164" y="650325"/>
                  </a:moveTo>
                  <a:cubicBezTo>
                    <a:pt x="504748" y="650325"/>
                    <a:pt x="650329" y="504745"/>
                    <a:pt x="650329" y="325162"/>
                  </a:cubicBezTo>
                  <a:cubicBezTo>
                    <a:pt x="650329" y="145580"/>
                    <a:pt x="504748" y="0"/>
                    <a:pt x="325164" y="0"/>
                  </a:cubicBezTo>
                  <a:cubicBezTo>
                    <a:pt x="145581" y="0"/>
                    <a:pt x="0" y="145580"/>
                    <a:pt x="0" y="325162"/>
                  </a:cubicBezTo>
                  <a:cubicBezTo>
                    <a:pt x="0" y="504745"/>
                    <a:pt x="145581" y="650325"/>
                    <a:pt x="325164" y="650325"/>
                  </a:cubicBezTo>
                  <a:close/>
                  <a:moveTo>
                    <a:pt x="426604" y="151474"/>
                  </a:moveTo>
                  <a:cubicBezTo>
                    <a:pt x="431542" y="133935"/>
                    <a:pt x="414521" y="123564"/>
                    <a:pt x="398977" y="134638"/>
                  </a:cubicBezTo>
                  <a:lnTo>
                    <a:pt x="181980" y="289225"/>
                  </a:lnTo>
                  <a:cubicBezTo>
                    <a:pt x="165122" y="301235"/>
                    <a:pt x="167774" y="325162"/>
                    <a:pt x="185963" y="325162"/>
                  </a:cubicBezTo>
                  <a:lnTo>
                    <a:pt x="243104" y="325162"/>
                  </a:lnTo>
                  <a:lnTo>
                    <a:pt x="243104" y="324720"/>
                  </a:lnTo>
                  <a:lnTo>
                    <a:pt x="354470" y="324720"/>
                  </a:lnTo>
                  <a:lnTo>
                    <a:pt x="263728" y="356737"/>
                  </a:lnTo>
                  <a:lnTo>
                    <a:pt x="223725" y="498851"/>
                  </a:lnTo>
                  <a:cubicBezTo>
                    <a:pt x="218787" y="516390"/>
                    <a:pt x="235806" y="526761"/>
                    <a:pt x="251352" y="515686"/>
                  </a:cubicBezTo>
                  <a:lnTo>
                    <a:pt x="468349" y="361101"/>
                  </a:lnTo>
                  <a:cubicBezTo>
                    <a:pt x="485207" y="349091"/>
                    <a:pt x="482554" y="325162"/>
                    <a:pt x="464366" y="325162"/>
                  </a:cubicBezTo>
                  <a:lnTo>
                    <a:pt x="377713" y="325162"/>
                  </a:lnTo>
                  <a:lnTo>
                    <a:pt x="426604" y="151474"/>
                  </a:lnTo>
                  <a:close/>
                </a:path>
              </a:pathLst>
            </a:custGeom>
            <a:grpFill/>
            <a:ln w="167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AC6DC57E-2462-8461-3A71-91D4A46B755B}"/>
              </a:ext>
            </a:extLst>
          </p:cNvPr>
          <p:cNvSpPr txBox="1"/>
          <p:nvPr/>
        </p:nvSpPr>
        <p:spPr>
          <a:xfrm>
            <a:off x="394448" y="4480846"/>
            <a:ext cx="3669552" cy="374520"/>
          </a:xfrm>
          <a:prstGeom prst="rect">
            <a:avLst/>
          </a:prstGeom>
          <a:noFill/>
        </p:spPr>
        <p:txBody>
          <a:bodyPr wrap="square" lIns="91440" rIns="91440" rtlCol="0">
            <a:no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1600" b="1">
                <a:solidFill>
                  <a:srgbClr val="333237"/>
                </a:solidFill>
                <a:latin typeface="Aptos" panose="020B0004020202020204" pitchFamily="34" charset="0"/>
              </a:rPr>
              <a:t>Market Overview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4EB323D-3D29-780F-474E-0878CC1A99C3}"/>
              </a:ext>
            </a:extLst>
          </p:cNvPr>
          <p:cNvSpPr txBox="1"/>
          <p:nvPr/>
        </p:nvSpPr>
        <p:spPr>
          <a:xfrm>
            <a:off x="394448" y="4893397"/>
            <a:ext cx="2744992" cy="6044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022120"/>
                </a:solidFill>
                <a:latin typeface="Aptos" panose="020B0004020202020204" pitchFamily="34" charset="0"/>
              </a:rPr>
              <a:t>Market Capacity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Lorem ipsum dolor sit amet,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consectetur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adipiscing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elit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, sed do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eiusmod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tempor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2212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AE96AAB-3AD2-16EC-676A-59901365AD28}"/>
              </a:ext>
            </a:extLst>
          </p:cNvPr>
          <p:cNvSpPr txBox="1"/>
          <p:nvPr/>
        </p:nvSpPr>
        <p:spPr>
          <a:xfrm>
            <a:off x="3124200" y="4893397"/>
            <a:ext cx="2744992" cy="6044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b="1">
                <a:solidFill>
                  <a:srgbClr val="022120"/>
                </a:solidFill>
                <a:latin typeface="Aptos" panose="020B0004020202020204" pitchFamily="34" charset="0"/>
              </a:rPr>
              <a:t>Market Potential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Lorem ipsum dolor sit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amet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,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consectetur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adipiscing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elit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, sed do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eiusmod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tempor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2212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77D3361-ADC6-2185-35BC-322218638102}"/>
              </a:ext>
            </a:extLst>
          </p:cNvPr>
          <p:cNvSpPr txBox="1"/>
          <p:nvPr/>
        </p:nvSpPr>
        <p:spPr>
          <a:xfrm>
            <a:off x="394448" y="5530215"/>
            <a:ext cx="2744992" cy="6044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b="1" dirty="0">
                <a:solidFill>
                  <a:srgbClr val="022120"/>
                </a:solidFill>
                <a:latin typeface="Aptos" panose="020B0004020202020204" pitchFamily="34" charset="0"/>
              </a:rPr>
              <a:t>Market Volume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Lorem ipsum dolor sit amet,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consectetur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adipiscing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elit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, sed do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eiusmod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tempor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2212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517B04-ED86-BE87-AF6C-C9F2A29516AA}"/>
              </a:ext>
            </a:extLst>
          </p:cNvPr>
          <p:cNvSpPr txBox="1"/>
          <p:nvPr/>
        </p:nvSpPr>
        <p:spPr>
          <a:xfrm>
            <a:off x="3124200" y="5530215"/>
            <a:ext cx="2744992" cy="6044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b="1">
                <a:solidFill>
                  <a:srgbClr val="022120"/>
                </a:solidFill>
                <a:latin typeface="Aptos" panose="020B0004020202020204" pitchFamily="34" charset="0"/>
              </a:rPr>
              <a:t>Targeted Market Share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Lorem ipsum dolor sit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amet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,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consectetur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adipiscing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elit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, sed do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eiusmod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22120"/>
                </a:solidFill>
                <a:effectLst/>
                <a:uLnTx/>
                <a:uFillTx/>
                <a:latin typeface="Aptos" panose="020B0004020202020204" pitchFamily="34" charset="0"/>
              </a:rPr>
              <a:t>tempor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22120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FBB9F57-0297-1A40-12C2-B6B4C9E6AC37}"/>
              </a:ext>
            </a:extLst>
          </p:cNvPr>
          <p:cNvCxnSpPr>
            <a:cxnSpLocks/>
          </p:cNvCxnSpPr>
          <p:nvPr/>
        </p:nvCxnSpPr>
        <p:spPr>
          <a:xfrm>
            <a:off x="2080260" y="4668106"/>
            <a:ext cx="4015740" cy="0"/>
          </a:xfrm>
          <a:prstGeom prst="line">
            <a:avLst/>
          </a:prstGeom>
          <a:ln w="6350">
            <a:solidFill>
              <a:srgbClr val="5B91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D2B5A9F-A0AA-2311-3486-746E3DC5C277}"/>
              </a:ext>
            </a:extLst>
          </p:cNvPr>
          <p:cNvCxnSpPr>
            <a:cxnSpLocks/>
          </p:cNvCxnSpPr>
          <p:nvPr/>
        </p:nvCxnSpPr>
        <p:spPr>
          <a:xfrm>
            <a:off x="2314575" y="1516062"/>
            <a:ext cx="3781425" cy="0"/>
          </a:xfrm>
          <a:prstGeom prst="line">
            <a:avLst/>
          </a:prstGeom>
          <a:ln w="6350">
            <a:solidFill>
              <a:srgbClr val="5B91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DC612E4-0002-7710-89EC-B67393CD363C}"/>
              </a:ext>
            </a:extLst>
          </p:cNvPr>
          <p:cNvCxnSpPr>
            <a:cxnSpLocks/>
          </p:cNvCxnSpPr>
          <p:nvPr/>
        </p:nvCxnSpPr>
        <p:spPr>
          <a:xfrm>
            <a:off x="8232775" y="1516062"/>
            <a:ext cx="3451225" cy="0"/>
          </a:xfrm>
          <a:prstGeom prst="line">
            <a:avLst/>
          </a:prstGeom>
          <a:ln w="6350">
            <a:solidFill>
              <a:srgbClr val="5B91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C12C844E-8FF9-1DF0-CD68-556C679EB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2149" y="6427695"/>
            <a:ext cx="858839" cy="365125"/>
          </a:xfrm>
        </p:spPr>
        <p:txBody>
          <a:bodyPr/>
          <a:lstStyle/>
          <a:p>
            <a:fld id="{48F63A3B-78C7-47BE-AE5E-E10140E04643}" type="slidenum">
              <a:rPr lang="en-US" sz="1000" smtClean="0">
                <a:solidFill>
                  <a:schemeClr val="tx1"/>
                </a:solidFill>
                <a:latin typeface="Aptos" panose="020B0004020202020204" pitchFamily="34" charset="0"/>
              </a:rPr>
              <a:t>7</a:t>
            </a:fld>
            <a:endParaRPr lang="en-US" sz="100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5D2239B-42B5-5606-106F-6260126586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9425" y="6493167"/>
            <a:ext cx="908844" cy="23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575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98161A68-8788-40B2-D1F6-8AED7A901217}"/>
              </a:ext>
            </a:extLst>
          </p:cNvPr>
          <p:cNvSpPr/>
          <p:nvPr/>
        </p:nvSpPr>
        <p:spPr>
          <a:xfrm>
            <a:off x="0" y="1133475"/>
            <a:ext cx="12192000" cy="1698634"/>
          </a:xfrm>
          <a:prstGeom prst="rect">
            <a:avLst/>
          </a:prstGeom>
          <a:solidFill>
            <a:srgbClr val="ED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D3CD18-D50C-BFB7-41EA-E19B56D0652C}"/>
              </a:ext>
            </a:extLst>
          </p:cNvPr>
          <p:cNvSpPr txBox="1"/>
          <p:nvPr/>
        </p:nvSpPr>
        <p:spPr>
          <a:xfrm>
            <a:off x="341955" y="302157"/>
            <a:ext cx="5056971" cy="7078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20" normalizeH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Portfolio Case Study</a:t>
            </a:r>
            <a:endParaRPr kumimoji="0" lang="en-US" sz="4000" b="1" i="0" u="none" strike="noStrike" kern="1200" cap="none" spc="-120" normalizeH="0" noProof="0">
              <a:ln>
                <a:noFill/>
              </a:ln>
              <a:solidFill>
                <a:srgbClr val="F2680A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730686-0C6D-2698-624E-6A179AAF67BF}"/>
              </a:ext>
            </a:extLst>
          </p:cNvPr>
          <p:cNvSpPr txBox="1"/>
          <p:nvPr/>
        </p:nvSpPr>
        <p:spPr>
          <a:xfrm>
            <a:off x="376239" y="1305397"/>
            <a:ext cx="8894762" cy="5513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 dolor sit amet,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labore et dolore magna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Odio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sem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nulla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pharetra diam sit amet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nisl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1A1D3E"/>
              </a:solidFill>
              <a:effectLst/>
              <a:uLnTx/>
              <a:uFillTx/>
              <a:latin typeface="Aptos SemiBold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F84394-C41D-935F-CC75-A8829D0A12D4}"/>
              </a:ext>
            </a:extLst>
          </p:cNvPr>
          <p:cNvSpPr txBox="1"/>
          <p:nvPr/>
        </p:nvSpPr>
        <p:spPr>
          <a:xfrm>
            <a:off x="389578" y="3343103"/>
            <a:ext cx="4842367" cy="6156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Egestas sed tempus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et pharetra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pharetra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massa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massa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Quam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quisque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diam vel. Sed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diam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tristique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nec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feugiat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Morbi tempus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iaculis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id.</a:t>
            </a:r>
          </a:p>
        </p:txBody>
      </p:sp>
      <p:sp>
        <p:nvSpPr>
          <p:cNvPr id="28" name="7 CuadroTexto">
            <a:extLst>
              <a:ext uri="{FF2B5EF4-FFF2-40B4-BE49-F238E27FC236}">
                <a16:creationId xmlns:a16="http://schemas.microsoft.com/office/drawing/2014/main" id="{BC38A9A0-9075-CE59-5933-C156EC5DB373}"/>
              </a:ext>
            </a:extLst>
          </p:cNvPr>
          <p:cNvSpPr txBox="1"/>
          <p:nvPr/>
        </p:nvSpPr>
        <p:spPr>
          <a:xfrm>
            <a:off x="372435" y="2374881"/>
            <a:ext cx="1627815" cy="313448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Amount Invested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48E0ADA-1A08-E5DC-A1CA-423E3A9D5270}"/>
              </a:ext>
            </a:extLst>
          </p:cNvPr>
          <p:cNvSpPr txBox="1"/>
          <p:nvPr/>
        </p:nvSpPr>
        <p:spPr>
          <a:xfrm>
            <a:off x="372435" y="1960134"/>
            <a:ext cx="1366837" cy="4719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$650k</a:t>
            </a:r>
          </a:p>
        </p:txBody>
      </p:sp>
      <p:sp>
        <p:nvSpPr>
          <p:cNvPr id="31" name="7 CuadroTexto">
            <a:extLst>
              <a:ext uri="{FF2B5EF4-FFF2-40B4-BE49-F238E27FC236}">
                <a16:creationId xmlns:a16="http://schemas.microsoft.com/office/drawing/2014/main" id="{1BC6F99E-E845-807F-163C-8ADA92B7B11F}"/>
              </a:ext>
            </a:extLst>
          </p:cNvPr>
          <p:cNvSpPr txBox="1"/>
          <p:nvPr/>
        </p:nvSpPr>
        <p:spPr>
          <a:xfrm>
            <a:off x="3308230" y="2374880"/>
            <a:ext cx="1899638" cy="3086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Current Equity Value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36C642-1204-DB8A-9A96-A1BEE8041F08}"/>
              </a:ext>
            </a:extLst>
          </p:cNvPr>
          <p:cNvSpPr txBox="1"/>
          <p:nvPr/>
        </p:nvSpPr>
        <p:spPr>
          <a:xfrm>
            <a:off x="3308230" y="1960134"/>
            <a:ext cx="1559511" cy="4719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2800">
                <a:solidFill>
                  <a:srgbClr val="1A1D3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</a:rPr>
              <a:t>$24.1M</a:t>
            </a:r>
          </a:p>
        </p:txBody>
      </p:sp>
      <p:sp>
        <p:nvSpPr>
          <p:cNvPr id="38" name="7 CuadroTexto">
            <a:extLst>
              <a:ext uri="{FF2B5EF4-FFF2-40B4-BE49-F238E27FC236}">
                <a16:creationId xmlns:a16="http://schemas.microsoft.com/office/drawing/2014/main" id="{C7BBD2F6-4722-33CA-EA68-BC930CED1D8F}"/>
              </a:ext>
            </a:extLst>
          </p:cNvPr>
          <p:cNvSpPr txBox="1"/>
          <p:nvPr/>
        </p:nvSpPr>
        <p:spPr>
          <a:xfrm>
            <a:off x="6368119" y="2374880"/>
            <a:ext cx="1702620" cy="3086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Unrealized Gain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54279B-B5D2-5AB0-3AE7-4000E0D46EBF}"/>
              </a:ext>
            </a:extLst>
          </p:cNvPr>
          <p:cNvSpPr txBox="1"/>
          <p:nvPr/>
        </p:nvSpPr>
        <p:spPr>
          <a:xfrm>
            <a:off x="6368119" y="1960134"/>
            <a:ext cx="1336464" cy="4719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2800">
                <a:solidFill>
                  <a:srgbClr val="1A1D3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</a:rPr>
              <a:t>37x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367501-2272-CD16-E0E1-0B33BBC50041}"/>
              </a:ext>
            </a:extLst>
          </p:cNvPr>
          <p:cNvSpPr txBox="1"/>
          <p:nvPr/>
        </p:nvSpPr>
        <p:spPr>
          <a:xfrm>
            <a:off x="389579" y="4365438"/>
            <a:ext cx="5111115" cy="6488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 pharetra vel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turpis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nunc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Purus sit amet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luctus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venenatis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lectus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magna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fringilla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porttitor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Feugiat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vivamus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at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augue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Nunc sed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blandit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libero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volutpat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sed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cras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ornare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arcu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7C6C045-DFB8-71F2-6B31-5C8F8A56079B}"/>
              </a:ext>
            </a:extLst>
          </p:cNvPr>
          <p:cNvSpPr txBox="1"/>
          <p:nvPr/>
        </p:nvSpPr>
        <p:spPr>
          <a:xfrm>
            <a:off x="389579" y="5038229"/>
            <a:ext cx="2080506" cy="3877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Investment Details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3699AB0-D392-E3EB-1E41-171C237B10FB}"/>
              </a:ext>
            </a:extLst>
          </p:cNvPr>
          <p:cNvSpPr txBox="1"/>
          <p:nvPr/>
        </p:nvSpPr>
        <p:spPr>
          <a:xfrm>
            <a:off x="389579" y="5347952"/>
            <a:ext cx="4851698" cy="6972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commodo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viverra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maecenas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accumsan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Non diam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phasellus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vestibulum lorem sed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ultricies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tristique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Venenatis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cras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sed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felis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velit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aliquet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9CF97B-A99F-1AE0-A54E-E76034AF09DE}"/>
              </a:ext>
            </a:extLst>
          </p:cNvPr>
          <p:cNvSpPr txBox="1"/>
          <p:nvPr/>
        </p:nvSpPr>
        <p:spPr>
          <a:xfrm>
            <a:off x="389579" y="3033379"/>
            <a:ext cx="1899596" cy="3877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How We Sourced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A0D07BA-12EC-1B96-A6FB-D22E56023027}"/>
              </a:ext>
            </a:extLst>
          </p:cNvPr>
          <p:cNvGrpSpPr/>
          <p:nvPr/>
        </p:nvGrpSpPr>
        <p:grpSpPr>
          <a:xfrm>
            <a:off x="1777365" y="3227232"/>
            <a:ext cx="3286760" cy="2036599"/>
            <a:chOff x="1920240" y="3125632"/>
            <a:chExt cx="3505200" cy="2036599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B86BEB99-AF1A-DC3A-9E5E-18B7EEC2AC1A}"/>
                </a:ext>
              </a:extLst>
            </p:cNvPr>
            <p:cNvCxnSpPr>
              <a:cxnSpLocks/>
            </p:cNvCxnSpPr>
            <p:nvPr/>
          </p:nvCxnSpPr>
          <p:spPr>
            <a:xfrm>
              <a:off x="2484120" y="5162231"/>
              <a:ext cx="2941320" cy="0"/>
            </a:xfrm>
            <a:prstGeom prst="line">
              <a:avLst/>
            </a:prstGeom>
            <a:ln w="9525" cap="rnd">
              <a:solidFill>
                <a:schemeClr val="accent2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806D119-1CEB-4304-DD9B-60CC1B256612}"/>
                </a:ext>
              </a:extLst>
            </p:cNvPr>
            <p:cNvCxnSpPr>
              <a:cxnSpLocks/>
            </p:cNvCxnSpPr>
            <p:nvPr/>
          </p:nvCxnSpPr>
          <p:spPr>
            <a:xfrm>
              <a:off x="2263140" y="3125632"/>
              <a:ext cx="3162300" cy="0"/>
            </a:xfrm>
            <a:prstGeom prst="line">
              <a:avLst/>
            </a:prstGeom>
            <a:ln w="9525" cap="rnd">
              <a:solidFill>
                <a:schemeClr val="accent2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4E36C55-7AD0-801A-5D54-79E293A90CF9}"/>
                </a:ext>
              </a:extLst>
            </p:cNvPr>
            <p:cNvCxnSpPr>
              <a:cxnSpLocks/>
            </p:cNvCxnSpPr>
            <p:nvPr/>
          </p:nvCxnSpPr>
          <p:spPr>
            <a:xfrm>
              <a:off x="1920240" y="4147967"/>
              <a:ext cx="3505200" cy="0"/>
            </a:xfrm>
            <a:prstGeom prst="line">
              <a:avLst/>
            </a:prstGeom>
            <a:ln w="9525" cap="rnd">
              <a:solidFill>
                <a:schemeClr val="accent2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0F78E223-3C3D-8883-0E0C-23A0B22FCCB5}"/>
              </a:ext>
            </a:extLst>
          </p:cNvPr>
          <p:cNvSpPr txBox="1"/>
          <p:nvPr/>
        </p:nvSpPr>
        <p:spPr>
          <a:xfrm>
            <a:off x="389579" y="4055714"/>
            <a:ext cx="1623306" cy="3877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How We Won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37E2D7F-7E87-B20A-A9C6-496528E3FDF8}"/>
              </a:ext>
            </a:extLst>
          </p:cNvPr>
          <p:cNvSpPr txBox="1"/>
          <p:nvPr/>
        </p:nvSpPr>
        <p:spPr>
          <a:xfrm>
            <a:off x="5952654" y="3033379"/>
            <a:ext cx="1627815" cy="38770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Customers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0EC722B-B3D8-61DD-8D34-088ACD79F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7899" y="3568700"/>
            <a:ext cx="1435101" cy="28417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7306E0-0714-48F3-9BD3-FC694047E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49" y="3568700"/>
            <a:ext cx="1435101" cy="28417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9EDD0C4-C4D8-9F26-0BC2-B98F497ED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9000" y="3568700"/>
            <a:ext cx="1435101" cy="28417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4556403-9D1C-5377-9C79-9137218BF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7899" y="4245572"/>
            <a:ext cx="1435101" cy="28417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151BD65-2160-E95F-5BB0-60B41E5D4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49" y="4245572"/>
            <a:ext cx="1435101" cy="28417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5457B12-BA79-7F30-5054-4810EB9D8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9000" y="4245572"/>
            <a:ext cx="1435101" cy="284178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B1B9C15-A8FD-1A60-C7CF-20F023E53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7899" y="4922444"/>
            <a:ext cx="1435101" cy="28417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BF8AADC-4217-8685-7A8A-F1E919302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49" y="4922444"/>
            <a:ext cx="1435101" cy="28417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F77F4D4-F3F8-FAF9-2642-17F5BF196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9000" y="4922444"/>
            <a:ext cx="1435101" cy="28417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11079625-1B41-960B-1BA8-00895AA34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7899" y="5599316"/>
            <a:ext cx="1435101" cy="28417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C292602C-F69F-1793-D4B7-F2D2CA229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449" y="5599316"/>
            <a:ext cx="1435101" cy="284178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519492D-368C-BEE7-E215-687E78411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9000" y="5599316"/>
            <a:ext cx="1435101" cy="284178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238E1DB2-8344-A437-976F-C6AFA0FFFC09}"/>
              </a:ext>
            </a:extLst>
          </p:cNvPr>
          <p:cNvGrpSpPr/>
          <p:nvPr/>
        </p:nvGrpSpPr>
        <p:grpSpPr>
          <a:xfrm>
            <a:off x="9537290" y="506990"/>
            <a:ext cx="2019708" cy="374420"/>
            <a:chOff x="9537290" y="571905"/>
            <a:chExt cx="2019708" cy="37442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FBCADDF-35B1-EC6C-2660-98A16EBA0F10}"/>
                </a:ext>
              </a:extLst>
            </p:cNvPr>
            <p:cNvSpPr/>
            <p:nvPr/>
          </p:nvSpPr>
          <p:spPr>
            <a:xfrm>
              <a:off x="10024110" y="587995"/>
              <a:ext cx="133397" cy="320889"/>
            </a:xfrm>
            <a:custGeom>
              <a:avLst/>
              <a:gdLst>
                <a:gd name="connsiteX0" fmla="*/ 0 w 133397"/>
                <a:gd name="connsiteY0" fmla="*/ 0 h 320889"/>
                <a:gd name="connsiteX1" fmla="*/ 50426 w 133397"/>
                <a:gd name="connsiteY1" fmla="*/ 0 h 320889"/>
                <a:gd name="connsiteX2" fmla="*/ 50426 w 133397"/>
                <a:gd name="connsiteY2" fmla="*/ 275048 h 320889"/>
                <a:gd name="connsiteX3" fmla="*/ 133398 w 133397"/>
                <a:gd name="connsiteY3" fmla="*/ 275048 h 320889"/>
                <a:gd name="connsiteX4" fmla="*/ 133398 w 133397"/>
                <a:gd name="connsiteY4" fmla="*/ 320890 h 320889"/>
                <a:gd name="connsiteX5" fmla="*/ 0 w 133397"/>
                <a:gd name="connsiteY5" fmla="*/ 320890 h 320889"/>
                <a:gd name="connsiteX6" fmla="*/ 0 w 133397"/>
                <a:gd name="connsiteY6" fmla="*/ 0 h 320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397" h="320889">
                  <a:moveTo>
                    <a:pt x="0" y="0"/>
                  </a:moveTo>
                  <a:lnTo>
                    <a:pt x="50426" y="0"/>
                  </a:lnTo>
                  <a:lnTo>
                    <a:pt x="50426" y="275048"/>
                  </a:lnTo>
                  <a:lnTo>
                    <a:pt x="133398" y="275048"/>
                  </a:lnTo>
                  <a:lnTo>
                    <a:pt x="133398" y="320890"/>
                  </a:lnTo>
                  <a:lnTo>
                    <a:pt x="0" y="320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A76F418-0627-EAD4-7E25-56A9FBF971C0}"/>
                </a:ext>
              </a:extLst>
            </p:cNvPr>
            <p:cNvSpPr/>
            <p:nvPr/>
          </p:nvSpPr>
          <p:spPr>
            <a:xfrm>
              <a:off x="10176232" y="583411"/>
              <a:ext cx="153109" cy="330057"/>
            </a:xfrm>
            <a:custGeom>
              <a:avLst/>
              <a:gdLst>
                <a:gd name="connsiteX0" fmla="*/ 76555 w 153109"/>
                <a:gd name="connsiteY0" fmla="*/ 330058 h 330057"/>
                <a:gd name="connsiteX1" fmla="*/ 19711 w 153109"/>
                <a:gd name="connsiteY1" fmla="*/ 308971 h 330057"/>
                <a:gd name="connsiteX2" fmla="*/ 0 w 153109"/>
                <a:gd name="connsiteY2" fmla="*/ 249376 h 330057"/>
                <a:gd name="connsiteX3" fmla="*/ 0 w 153109"/>
                <a:gd name="connsiteY3" fmla="*/ 80681 h 330057"/>
                <a:gd name="connsiteX4" fmla="*/ 19711 w 153109"/>
                <a:gd name="connsiteY4" fmla="*/ 21087 h 330057"/>
                <a:gd name="connsiteX5" fmla="*/ 76555 w 153109"/>
                <a:gd name="connsiteY5" fmla="*/ 0 h 330057"/>
                <a:gd name="connsiteX6" fmla="*/ 133398 w 153109"/>
                <a:gd name="connsiteY6" fmla="*/ 21087 h 330057"/>
                <a:gd name="connsiteX7" fmla="*/ 153109 w 153109"/>
                <a:gd name="connsiteY7" fmla="*/ 80681 h 330057"/>
                <a:gd name="connsiteX8" fmla="*/ 153109 w 153109"/>
                <a:gd name="connsiteY8" fmla="*/ 249376 h 330057"/>
                <a:gd name="connsiteX9" fmla="*/ 133398 w 153109"/>
                <a:gd name="connsiteY9" fmla="*/ 308971 h 330057"/>
                <a:gd name="connsiteX10" fmla="*/ 76555 w 153109"/>
                <a:gd name="connsiteY10" fmla="*/ 330058 h 330057"/>
                <a:gd name="connsiteX11" fmla="*/ 76555 w 153109"/>
                <a:gd name="connsiteY11" fmla="*/ 284216 h 330057"/>
                <a:gd name="connsiteX12" fmla="*/ 102685 w 153109"/>
                <a:gd name="connsiteY12" fmla="*/ 252585 h 330057"/>
                <a:gd name="connsiteX13" fmla="*/ 102685 w 153109"/>
                <a:gd name="connsiteY13" fmla="*/ 77472 h 330057"/>
                <a:gd name="connsiteX14" fmla="*/ 76555 w 153109"/>
                <a:gd name="connsiteY14" fmla="*/ 45841 h 330057"/>
                <a:gd name="connsiteX15" fmla="*/ 50425 w 153109"/>
                <a:gd name="connsiteY15" fmla="*/ 77472 h 330057"/>
                <a:gd name="connsiteX16" fmla="*/ 50425 w 153109"/>
                <a:gd name="connsiteY16" fmla="*/ 252585 h 330057"/>
                <a:gd name="connsiteX17" fmla="*/ 76555 w 153109"/>
                <a:gd name="connsiteY17" fmla="*/ 284216 h 33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3109" h="330057">
                  <a:moveTo>
                    <a:pt x="76555" y="330058"/>
                  </a:moveTo>
                  <a:cubicBezTo>
                    <a:pt x="51800" y="330058"/>
                    <a:pt x="32853" y="323029"/>
                    <a:pt x="19711" y="308971"/>
                  </a:cubicBezTo>
                  <a:cubicBezTo>
                    <a:pt x="6570" y="294912"/>
                    <a:pt x="0" y="275048"/>
                    <a:pt x="0" y="249376"/>
                  </a:cubicBezTo>
                  <a:lnTo>
                    <a:pt x="0" y="80681"/>
                  </a:lnTo>
                  <a:cubicBezTo>
                    <a:pt x="0" y="55010"/>
                    <a:pt x="6570" y="35145"/>
                    <a:pt x="19711" y="21087"/>
                  </a:cubicBezTo>
                  <a:cubicBezTo>
                    <a:pt x="32853" y="7029"/>
                    <a:pt x="51800" y="0"/>
                    <a:pt x="76555" y="0"/>
                  </a:cubicBezTo>
                  <a:cubicBezTo>
                    <a:pt x="101309" y="0"/>
                    <a:pt x="120256" y="7029"/>
                    <a:pt x="133398" y="21087"/>
                  </a:cubicBezTo>
                  <a:cubicBezTo>
                    <a:pt x="146539" y="35145"/>
                    <a:pt x="153109" y="55010"/>
                    <a:pt x="153109" y="80681"/>
                  </a:cubicBezTo>
                  <a:lnTo>
                    <a:pt x="153109" y="249376"/>
                  </a:lnTo>
                  <a:cubicBezTo>
                    <a:pt x="153109" y="275048"/>
                    <a:pt x="146539" y="294912"/>
                    <a:pt x="133398" y="308971"/>
                  </a:cubicBezTo>
                  <a:cubicBezTo>
                    <a:pt x="120256" y="323029"/>
                    <a:pt x="101309" y="330058"/>
                    <a:pt x="76555" y="330058"/>
                  </a:cubicBezTo>
                  <a:close/>
                  <a:moveTo>
                    <a:pt x="76555" y="284216"/>
                  </a:moveTo>
                  <a:cubicBezTo>
                    <a:pt x="93975" y="284216"/>
                    <a:pt x="102685" y="273672"/>
                    <a:pt x="102685" y="252585"/>
                  </a:cubicBezTo>
                  <a:lnTo>
                    <a:pt x="102685" y="77472"/>
                  </a:lnTo>
                  <a:cubicBezTo>
                    <a:pt x="102685" y="56385"/>
                    <a:pt x="93975" y="45841"/>
                    <a:pt x="76555" y="45841"/>
                  </a:cubicBezTo>
                  <a:cubicBezTo>
                    <a:pt x="59135" y="45841"/>
                    <a:pt x="50425" y="56385"/>
                    <a:pt x="50425" y="77472"/>
                  </a:cubicBezTo>
                  <a:lnTo>
                    <a:pt x="50425" y="252585"/>
                  </a:lnTo>
                  <a:cubicBezTo>
                    <a:pt x="50425" y="273672"/>
                    <a:pt x="59135" y="284216"/>
                    <a:pt x="76555" y="28421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99F82FF-0AF7-0BE1-B375-A27D4BC2E0AB}"/>
                </a:ext>
              </a:extLst>
            </p:cNvPr>
            <p:cNvSpPr/>
            <p:nvPr/>
          </p:nvSpPr>
          <p:spPr>
            <a:xfrm>
              <a:off x="10359776" y="583411"/>
              <a:ext cx="150359" cy="330057"/>
            </a:xfrm>
            <a:custGeom>
              <a:avLst/>
              <a:gdLst>
                <a:gd name="connsiteX0" fmla="*/ 75180 w 150359"/>
                <a:gd name="connsiteY0" fmla="*/ 330058 h 330057"/>
                <a:gd name="connsiteX1" fmla="*/ 19253 w 150359"/>
                <a:gd name="connsiteY1" fmla="*/ 309429 h 330057"/>
                <a:gd name="connsiteX2" fmla="*/ 0 w 150359"/>
                <a:gd name="connsiteY2" fmla="*/ 249376 h 330057"/>
                <a:gd name="connsiteX3" fmla="*/ 0 w 150359"/>
                <a:gd name="connsiteY3" fmla="*/ 80681 h 330057"/>
                <a:gd name="connsiteX4" fmla="*/ 19253 w 150359"/>
                <a:gd name="connsiteY4" fmla="*/ 21087 h 330057"/>
                <a:gd name="connsiteX5" fmla="*/ 75180 w 150359"/>
                <a:gd name="connsiteY5" fmla="*/ 0 h 330057"/>
                <a:gd name="connsiteX6" fmla="*/ 131106 w 150359"/>
                <a:gd name="connsiteY6" fmla="*/ 21087 h 330057"/>
                <a:gd name="connsiteX7" fmla="*/ 150360 w 150359"/>
                <a:gd name="connsiteY7" fmla="*/ 80681 h 330057"/>
                <a:gd name="connsiteX8" fmla="*/ 150360 w 150359"/>
                <a:gd name="connsiteY8" fmla="*/ 108186 h 330057"/>
                <a:gd name="connsiteX9" fmla="*/ 102685 w 150359"/>
                <a:gd name="connsiteY9" fmla="*/ 108186 h 330057"/>
                <a:gd name="connsiteX10" fmla="*/ 102685 w 150359"/>
                <a:gd name="connsiteY10" fmla="*/ 77472 h 330057"/>
                <a:gd name="connsiteX11" fmla="*/ 76555 w 150359"/>
                <a:gd name="connsiteY11" fmla="*/ 45841 h 330057"/>
                <a:gd name="connsiteX12" fmla="*/ 50426 w 150359"/>
                <a:gd name="connsiteY12" fmla="*/ 77472 h 330057"/>
                <a:gd name="connsiteX13" fmla="*/ 50426 w 150359"/>
                <a:gd name="connsiteY13" fmla="*/ 253045 h 330057"/>
                <a:gd name="connsiteX14" fmla="*/ 76555 w 150359"/>
                <a:gd name="connsiteY14" fmla="*/ 284216 h 330057"/>
                <a:gd name="connsiteX15" fmla="*/ 102685 w 150359"/>
                <a:gd name="connsiteY15" fmla="*/ 253045 h 330057"/>
                <a:gd name="connsiteX16" fmla="*/ 102685 w 150359"/>
                <a:gd name="connsiteY16" fmla="*/ 190242 h 330057"/>
                <a:gd name="connsiteX17" fmla="*/ 77472 w 150359"/>
                <a:gd name="connsiteY17" fmla="*/ 190242 h 330057"/>
                <a:gd name="connsiteX18" fmla="*/ 77472 w 150359"/>
                <a:gd name="connsiteY18" fmla="*/ 144401 h 330057"/>
                <a:gd name="connsiteX19" fmla="*/ 150360 w 150359"/>
                <a:gd name="connsiteY19" fmla="*/ 144401 h 330057"/>
                <a:gd name="connsiteX20" fmla="*/ 150360 w 150359"/>
                <a:gd name="connsiteY20" fmla="*/ 249376 h 330057"/>
                <a:gd name="connsiteX21" fmla="*/ 131106 w 150359"/>
                <a:gd name="connsiteY21" fmla="*/ 309429 h 330057"/>
                <a:gd name="connsiteX22" fmla="*/ 75180 w 150359"/>
                <a:gd name="connsiteY22" fmla="*/ 330058 h 33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0359" h="330057">
                  <a:moveTo>
                    <a:pt x="75180" y="330058"/>
                  </a:moveTo>
                  <a:cubicBezTo>
                    <a:pt x="50731" y="330058"/>
                    <a:pt x="32089" y="323182"/>
                    <a:pt x="19253" y="309429"/>
                  </a:cubicBezTo>
                  <a:cubicBezTo>
                    <a:pt x="6418" y="295372"/>
                    <a:pt x="0" y="275354"/>
                    <a:pt x="0" y="249376"/>
                  </a:cubicBezTo>
                  <a:lnTo>
                    <a:pt x="0" y="80681"/>
                  </a:lnTo>
                  <a:cubicBezTo>
                    <a:pt x="0" y="54704"/>
                    <a:pt x="6418" y="34839"/>
                    <a:pt x="19253" y="21087"/>
                  </a:cubicBezTo>
                  <a:cubicBezTo>
                    <a:pt x="32089" y="7029"/>
                    <a:pt x="50731" y="0"/>
                    <a:pt x="75180" y="0"/>
                  </a:cubicBezTo>
                  <a:cubicBezTo>
                    <a:pt x="99628" y="0"/>
                    <a:pt x="118270" y="7029"/>
                    <a:pt x="131106" y="21087"/>
                  </a:cubicBezTo>
                  <a:cubicBezTo>
                    <a:pt x="143942" y="34839"/>
                    <a:pt x="150360" y="54704"/>
                    <a:pt x="150360" y="80681"/>
                  </a:cubicBezTo>
                  <a:lnTo>
                    <a:pt x="150360" y="108186"/>
                  </a:lnTo>
                  <a:lnTo>
                    <a:pt x="102685" y="108186"/>
                  </a:lnTo>
                  <a:lnTo>
                    <a:pt x="102685" y="77472"/>
                  </a:lnTo>
                  <a:cubicBezTo>
                    <a:pt x="102685" y="56385"/>
                    <a:pt x="93975" y="45841"/>
                    <a:pt x="76555" y="45841"/>
                  </a:cubicBezTo>
                  <a:cubicBezTo>
                    <a:pt x="59136" y="45841"/>
                    <a:pt x="50426" y="56385"/>
                    <a:pt x="50426" y="77472"/>
                  </a:cubicBezTo>
                  <a:lnTo>
                    <a:pt x="50426" y="253045"/>
                  </a:lnTo>
                  <a:cubicBezTo>
                    <a:pt x="50426" y="273826"/>
                    <a:pt x="59136" y="284216"/>
                    <a:pt x="76555" y="284216"/>
                  </a:cubicBezTo>
                  <a:cubicBezTo>
                    <a:pt x="93975" y="284216"/>
                    <a:pt x="102685" y="273826"/>
                    <a:pt x="102685" y="253045"/>
                  </a:cubicBezTo>
                  <a:lnTo>
                    <a:pt x="102685" y="190242"/>
                  </a:lnTo>
                  <a:lnTo>
                    <a:pt x="77472" y="190242"/>
                  </a:lnTo>
                  <a:lnTo>
                    <a:pt x="77472" y="144401"/>
                  </a:lnTo>
                  <a:lnTo>
                    <a:pt x="150360" y="144401"/>
                  </a:lnTo>
                  <a:lnTo>
                    <a:pt x="150360" y="249376"/>
                  </a:lnTo>
                  <a:cubicBezTo>
                    <a:pt x="150360" y="275354"/>
                    <a:pt x="143942" y="295372"/>
                    <a:pt x="131106" y="309429"/>
                  </a:cubicBezTo>
                  <a:cubicBezTo>
                    <a:pt x="118270" y="323182"/>
                    <a:pt x="99628" y="330058"/>
                    <a:pt x="75180" y="33005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16FEC59-1C65-2500-744E-69BCC8C55A04}"/>
                </a:ext>
              </a:extLst>
            </p:cNvPr>
            <p:cNvSpPr/>
            <p:nvPr/>
          </p:nvSpPr>
          <p:spPr>
            <a:xfrm>
              <a:off x="10538843" y="583411"/>
              <a:ext cx="153110" cy="330057"/>
            </a:xfrm>
            <a:custGeom>
              <a:avLst/>
              <a:gdLst>
                <a:gd name="connsiteX0" fmla="*/ 76555 w 153110"/>
                <a:gd name="connsiteY0" fmla="*/ 330058 h 330057"/>
                <a:gd name="connsiteX1" fmla="*/ 19712 w 153110"/>
                <a:gd name="connsiteY1" fmla="*/ 308971 h 330057"/>
                <a:gd name="connsiteX2" fmla="*/ 0 w 153110"/>
                <a:gd name="connsiteY2" fmla="*/ 249376 h 330057"/>
                <a:gd name="connsiteX3" fmla="*/ 0 w 153110"/>
                <a:gd name="connsiteY3" fmla="*/ 80681 h 330057"/>
                <a:gd name="connsiteX4" fmla="*/ 19712 w 153110"/>
                <a:gd name="connsiteY4" fmla="*/ 21087 h 330057"/>
                <a:gd name="connsiteX5" fmla="*/ 76555 w 153110"/>
                <a:gd name="connsiteY5" fmla="*/ 0 h 330057"/>
                <a:gd name="connsiteX6" fmla="*/ 133398 w 153110"/>
                <a:gd name="connsiteY6" fmla="*/ 21087 h 330057"/>
                <a:gd name="connsiteX7" fmla="*/ 153110 w 153110"/>
                <a:gd name="connsiteY7" fmla="*/ 80681 h 330057"/>
                <a:gd name="connsiteX8" fmla="*/ 153110 w 153110"/>
                <a:gd name="connsiteY8" fmla="*/ 249376 h 330057"/>
                <a:gd name="connsiteX9" fmla="*/ 133398 w 153110"/>
                <a:gd name="connsiteY9" fmla="*/ 308971 h 330057"/>
                <a:gd name="connsiteX10" fmla="*/ 76555 w 153110"/>
                <a:gd name="connsiteY10" fmla="*/ 330058 h 330057"/>
                <a:gd name="connsiteX11" fmla="*/ 76555 w 153110"/>
                <a:gd name="connsiteY11" fmla="*/ 284216 h 330057"/>
                <a:gd name="connsiteX12" fmla="*/ 102685 w 153110"/>
                <a:gd name="connsiteY12" fmla="*/ 252585 h 330057"/>
                <a:gd name="connsiteX13" fmla="*/ 102685 w 153110"/>
                <a:gd name="connsiteY13" fmla="*/ 77472 h 330057"/>
                <a:gd name="connsiteX14" fmla="*/ 76555 w 153110"/>
                <a:gd name="connsiteY14" fmla="*/ 45841 h 330057"/>
                <a:gd name="connsiteX15" fmla="*/ 50426 w 153110"/>
                <a:gd name="connsiteY15" fmla="*/ 77472 h 330057"/>
                <a:gd name="connsiteX16" fmla="*/ 50426 w 153110"/>
                <a:gd name="connsiteY16" fmla="*/ 252585 h 330057"/>
                <a:gd name="connsiteX17" fmla="*/ 76555 w 153110"/>
                <a:gd name="connsiteY17" fmla="*/ 284216 h 33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3110" h="330057">
                  <a:moveTo>
                    <a:pt x="76555" y="330058"/>
                  </a:moveTo>
                  <a:cubicBezTo>
                    <a:pt x="51800" y="330058"/>
                    <a:pt x="32853" y="323029"/>
                    <a:pt x="19712" y="308971"/>
                  </a:cubicBezTo>
                  <a:cubicBezTo>
                    <a:pt x="6570" y="294912"/>
                    <a:pt x="0" y="275048"/>
                    <a:pt x="0" y="249376"/>
                  </a:cubicBezTo>
                  <a:lnTo>
                    <a:pt x="0" y="80681"/>
                  </a:lnTo>
                  <a:cubicBezTo>
                    <a:pt x="0" y="55010"/>
                    <a:pt x="6570" y="35145"/>
                    <a:pt x="19712" y="21087"/>
                  </a:cubicBezTo>
                  <a:cubicBezTo>
                    <a:pt x="32853" y="7029"/>
                    <a:pt x="51800" y="0"/>
                    <a:pt x="76555" y="0"/>
                  </a:cubicBezTo>
                  <a:cubicBezTo>
                    <a:pt x="101310" y="0"/>
                    <a:pt x="120257" y="7029"/>
                    <a:pt x="133398" y="21087"/>
                  </a:cubicBezTo>
                  <a:cubicBezTo>
                    <a:pt x="146540" y="35145"/>
                    <a:pt x="153110" y="55010"/>
                    <a:pt x="153110" y="80681"/>
                  </a:cubicBezTo>
                  <a:lnTo>
                    <a:pt x="153110" y="249376"/>
                  </a:lnTo>
                  <a:cubicBezTo>
                    <a:pt x="153110" y="275048"/>
                    <a:pt x="146540" y="294912"/>
                    <a:pt x="133398" y="308971"/>
                  </a:cubicBezTo>
                  <a:cubicBezTo>
                    <a:pt x="120257" y="323029"/>
                    <a:pt x="101310" y="330058"/>
                    <a:pt x="76555" y="330058"/>
                  </a:cubicBezTo>
                  <a:close/>
                  <a:moveTo>
                    <a:pt x="76555" y="284216"/>
                  </a:moveTo>
                  <a:cubicBezTo>
                    <a:pt x="93975" y="284216"/>
                    <a:pt x="102685" y="273672"/>
                    <a:pt x="102685" y="252585"/>
                  </a:cubicBezTo>
                  <a:lnTo>
                    <a:pt x="102685" y="77472"/>
                  </a:lnTo>
                  <a:cubicBezTo>
                    <a:pt x="102685" y="56385"/>
                    <a:pt x="93975" y="45841"/>
                    <a:pt x="76555" y="45841"/>
                  </a:cubicBezTo>
                  <a:cubicBezTo>
                    <a:pt x="59136" y="45841"/>
                    <a:pt x="50426" y="56385"/>
                    <a:pt x="50426" y="77472"/>
                  </a:cubicBezTo>
                  <a:lnTo>
                    <a:pt x="50426" y="252585"/>
                  </a:lnTo>
                  <a:cubicBezTo>
                    <a:pt x="50426" y="273672"/>
                    <a:pt x="59136" y="284216"/>
                    <a:pt x="76555" y="28421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04AA6C1-5B7D-5E42-F52F-3E4DCF560E06}"/>
                </a:ext>
              </a:extLst>
            </p:cNvPr>
            <p:cNvSpPr/>
            <p:nvPr/>
          </p:nvSpPr>
          <p:spPr>
            <a:xfrm>
              <a:off x="10726151" y="587995"/>
              <a:ext cx="50425" cy="320889"/>
            </a:xfrm>
            <a:custGeom>
              <a:avLst/>
              <a:gdLst>
                <a:gd name="connsiteX0" fmla="*/ 0 w 50425"/>
                <a:gd name="connsiteY0" fmla="*/ 0 h 320889"/>
                <a:gd name="connsiteX1" fmla="*/ 50426 w 50425"/>
                <a:gd name="connsiteY1" fmla="*/ 0 h 320889"/>
                <a:gd name="connsiteX2" fmla="*/ 50426 w 50425"/>
                <a:gd name="connsiteY2" fmla="*/ 320890 h 320889"/>
                <a:gd name="connsiteX3" fmla="*/ 0 w 50425"/>
                <a:gd name="connsiteY3" fmla="*/ 320890 h 320889"/>
                <a:gd name="connsiteX4" fmla="*/ 0 w 50425"/>
                <a:gd name="connsiteY4" fmla="*/ 0 h 320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25" h="320889">
                  <a:moveTo>
                    <a:pt x="0" y="0"/>
                  </a:moveTo>
                  <a:lnTo>
                    <a:pt x="50426" y="0"/>
                  </a:lnTo>
                  <a:lnTo>
                    <a:pt x="50426" y="320890"/>
                  </a:lnTo>
                  <a:lnTo>
                    <a:pt x="0" y="320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0024D4-ECBD-0F47-FE62-52801C0E5F6A}"/>
                </a:ext>
              </a:extLst>
            </p:cNvPr>
            <p:cNvSpPr/>
            <p:nvPr/>
          </p:nvSpPr>
          <p:spPr>
            <a:xfrm>
              <a:off x="10814339" y="587995"/>
              <a:ext cx="149445" cy="320889"/>
            </a:xfrm>
            <a:custGeom>
              <a:avLst/>
              <a:gdLst>
                <a:gd name="connsiteX0" fmla="*/ 0 w 149445"/>
                <a:gd name="connsiteY0" fmla="*/ 0 h 320889"/>
                <a:gd name="connsiteX1" fmla="*/ 74262 w 149445"/>
                <a:gd name="connsiteY1" fmla="*/ 0 h 320889"/>
                <a:gd name="connsiteX2" fmla="*/ 130650 w 149445"/>
                <a:gd name="connsiteY2" fmla="*/ 20170 h 320889"/>
                <a:gd name="connsiteX3" fmla="*/ 149446 w 149445"/>
                <a:gd name="connsiteY3" fmla="*/ 79306 h 320889"/>
                <a:gd name="connsiteX4" fmla="*/ 149446 w 149445"/>
                <a:gd name="connsiteY4" fmla="*/ 110936 h 320889"/>
                <a:gd name="connsiteX5" fmla="*/ 130650 w 149445"/>
                <a:gd name="connsiteY5" fmla="*/ 170072 h 320889"/>
                <a:gd name="connsiteX6" fmla="*/ 74262 w 149445"/>
                <a:gd name="connsiteY6" fmla="*/ 190241 h 320889"/>
                <a:gd name="connsiteX7" fmla="*/ 50430 w 149445"/>
                <a:gd name="connsiteY7" fmla="*/ 190241 h 320889"/>
                <a:gd name="connsiteX8" fmla="*/ 50430 w 149445"/>
                <a:gd name="connsiteY8" fmla="*/ 320890 h 320889"/>
                <a:gd name="connsiteX9" fmla="*/ 0 w 149445"/>
                <a:gd name="connsiteY9" fmla="*/ 320890 h 320889"/>
                <a:gd name="connsiteX10" fmla="*/ 0 w 149445"/>
                <a:gd name="connsiteY10" fmla="*/ 0 h 320889"/>
                <a:gd name="connsiteX11" fmla="*/ 74262 w 149445"/>
                <a:gd name="connsiteY11" fmla="*/ 144400 h 320889"/>
                <a:gd name="connsiteX12" fmla="*/ 92604 w 149445"/>
                <a:gd name="connsiteY12" fmla="*/ 137524 h 320889"/>
                <a:gd name="connsiteX13" fmla="*/ 99016 w 149445"/>
                <a:gd name="connsiteY13" fmla="*/ 114145 h 320889"/>
                <a:gd name="connsiteX14" fmla="*/ 99016 w 149445"/>
                <a:gd name="connsiteY14" fmla="*/ 76097 h 320889"/>
                <a:gd name="connsiteX15" fmla="*/ 92604 w 149445"/>
                <a:gd name="connsiteY15" fmla="*/ 52718 h 320889"/>
                <a:gd name="connsiteX16" fmla="*/ 74262 w 149445"/>
                <a:gd name="connsiteY16" fmla="*/ 45841 h 320889"/>
                <a:gd name="connsiteX17" fmla="*/ 50430 w 149445"/>
                <a:gd name="connsiteY17" fmla="*/ 45841 h 320889"/>
                <a:gd name="connsiteX18" fmla="*/ 50430 w 149445"/>
                <a:gd name="connsiteY18" fmla="*/ 144400 h 320889"/>
                <a:gd name="connsiteX19" fmla="*/ 74262 w 149445"/>
                <a:gd name="connsiteY19" fmla="*/ 144400 h 320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9445" h="320889">
                  <a:moveTo>
                    <a:pt x="0" y="0"/>
                  </a:moveTo>
                  <a:lnTo>
                    <a:pt x="74262" y="0"/>
                  </a:lnTo>
                  <a:cubicBezTo>
                    <a:pt x="99319" y="0"/>
                    <a:pt x="118115" y="6723"/>
                    <a:pt x="130650" y="20170"/>
                  </a:cubicBezTo>
                  <a:cubicBezTo>
                    <a:pt x="143185" y="33617"/>
                    <a:pt x="149446" y="53329"/>
                    <a:pt x="149446" y="79306"/>
                  </a:cubicBezTo>
                  <a:lnTo>
                    <a:pt x="149446" y="110936"/>
                  </a:lnTo>
                  <a:cubicBezTo>
                    <a:pt x="149446" y="136913"/>
                    <a:pt x="143185" y="156624"/>
                    <a:pt x="130650" y="170072"/>
                  </a:cubicBezTo>
                  <a:cubicBezTo>
                    <a:pt x="118115" y="183518"/>
                    <a:pt x="99319" y="190241"/>
                    <a:pt x="74262" y="190241"/>
                  </a:cubicBezTo>
                  <a:lnTo>
                    <a:pt x="50430" y="190241"/>
                  </a:lnTo>
                  <a:lnTo>
                    <a:pt x="50430" y="320890"/>
                  </a:lnTo>
                  <a:lnTo>
                    <a:pt x="0" y="320890"/>
                  </a:lnTo>
                  <a:lnTo>
                    <a:pt x="0" y="0"/>
                  </a:lnTo>
                  <a:close/>
                  <a:moveTo>
                    <a:pt x="74262" y="144400"/>
                  </a:moveTo>
                  <a:cubicBezTo>
                    <a:pt x="82518" y="144400"/>
                    <a:pt x="88627" y="142108"/>
                    <a:pt x="92604" y="137524"/>
                  </a:cubicBezTo>
                  <a:cubicBezTo>
                    <a:pt x="96883" y="132939"/>
                    <a:pt x="99016" y="125147"/>
                    <a:pt x="99016" y="114145"/>
                  </a:cubicBezTo>
                  <a:lnTo>
                    <a:pt x="99016" y="76097"/>
                  </a:lnTo>
                  <a:cubicBezTo>
                    <a:pt x="99016" y="65095"/>
                    <a:pt x="96883" y="57302"/>
                    <a:pt x="92604" y="52718"/>
                  </a:cubicBezTo>
                  <a:cubicBezTo>
                    <a:pt x="88627" y="48133"/>
                    <a:pt x="82518" y="45841"/>
                    <a:pt x="74262" y="45841"/>
                  </a:cubicBezTo>
                  <a:lnTo>
                    <a:pt x="50430" y="45841"/>
                  </a:lnTo>
                  <a:lnTo>
                    <a:pt x="50430" y="144400"/>
                  </a:lnTo>
                  <a:lnTo>
                    <a:pt x="74262" y="1444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71C3114-6A66-2BE3-6BA2-04202E1B0F18}"/>
                </a:ext>
              </a:extLst>
            </p:cNvPr>
            <p:cNvSpPr/>
            <p:nvPr/>
          </p:nvSpPr>
          <p:spPr>
            <a:xfrm>
              <a:off x="10984247" y="583411"/>
              <a:ext cx="150367" cy="330057"/>
            </a:xfrm>
            <a:custGeom>
              <a:avLst/>
              <a:gdLst>
                <a:gd name="connsiteX0" fmla="*/ 74262 w 150367"/>
                <a:gd name="connsiteY0" fmla="*/ 330058 h 330057"/>
                <a:gd name="connsiteX1" fmla="*/ 18796 w 150367"/>
                <a:gd name="connsiteY1" fmla="*/ 309429 h 330057"/>
                <a:gd name="connsiteX2" fmla="*/ 0 w 150367"/>
                <a:gd name="connsiteY2" fmla="*/ 249376 h 330057"/>
                <a:gd name="connsiteX3" fmla="*/ 0 w 150367"/>
                <a:gd name="connsiteY3" fmla="*/ 231040 h 330057"/>
                <a:gd name="connsiteX4" fmla="*/ 47678 w 150367"/>
                <a:gd name="connsiteY4" fmla="*/ 231040 h 330057"/>
                <a:gd name="connsiteX5" fmla="*/ 47678 w 150367"/>
                <a:gd name="connsiteY5" fmla="*/ 253045 h 330057"/>
                <a:gd name="connsiteX6" fmla="*/ 73808 w 150367"/>
                <a:gd name="connsiteY6" fmla="*/ 284216 h 330057"/>
                <a:gd name="connsiteX7" fmla="*/ 93058 w 150367"/>
                <a:gd name="connsiteY7" fmla="*/ 276882 h 330057"/>
                <a:gd name="connsiteX8" fmla="*/ 99938 w 150367"/>
                <a:gd name="connsiteY8" fmla="*/ 252127 h 330057"/>
                <a:gd name="connsiteX9" fmla="*/ 90773 w 150367"/>
                <a:gd name="connsiteY9" fmla="*/ 216830 h 330057"/>
                <a:gd name="connsiteX10" fmla="*/ 56842 w 150367"/>
                <a:gd name="connsiteY10" fmla="*/ 179698 h 330057"/>
                <a:gd name="connsiteX11" fmla="*/ 13292 w 150367"/>
                <a:gd name="connsiteY11" fmla="*/ 130189 h 330057"/>
                <a:gd name="connsiteX12" fmla="*/ 921 w 150367"/>
                <a:gd name="connsiteY12" fmla="*/ 79764 h 330057"/>
                <a:gd name="connsiteX13" fmla="*/ 20172 w 150367"/>
                <a:gd name="connsiteY13" fmla="*/ 21087 h 330057"/>
                <a:gd name="connsiteX14" fmla="*/ 76105 w 150367"/>
                <a:gd name="connsiteY14" fmla="*/ 0 h 330057"/>
                <a:gd name="connsiteX15" fmla="*/ 130650 w 150367"/>
                <a:gd name="connsiteY15" fmla="*/ 21087 h 330057"/>
                <a:gd name="connsiteX16" fmla="*/ 149446 w 150367"/>
                <a:gd name="connsiteY16" fmla="*/ 80681 h 330057"/>
                <a:gd name="connsiteX17" fmla="*/ 149446 w 150367"/>
                <a:gd name="connsiteY17" fmla="*/ 93975 h 330057"/>
                <a:gd name="connsiteX18" fmla="*/ 101768 w 150367"/>
                <a:gd name="connsiteY18" fmla="*/ 93975 h 330057"/>
                <a:gd name="connsiteX19" fmla="*/ 101768 w 150367"/>
                <a:gd name="connsiteY19" fmla="*/ 77472 h 330057"/>
                <a:gd name="connsiteX20" fmla="*/ 95356 w 150367"/>
                <a:gd name="connsiteY20" fmla="*/ 53634 h 330057"/>
                <a:gd name="connsiteX21" fmla="*/ 76560 w 150367"/>
                <a:gd name="connsiteY21" fmla="*/ 45841 h 330057"/>
                <a:gd name="connsiteX22" fmla="*/ 51351 w 150367"/>
                <a:gd name="connsiteY22" fmla="*/ 76555 h 330057"/>
                <a:gd name="connsiteX23" fmla="*/ 60516 w 150367"/>
                <a:gd name="connsiteY23" fmla="*/ 109102 h 330057"/>
                <a:gd name="connsiteX24" fmla="*/ 94901 w 150367"/>
                <a:gd name="connsiteY24" fmla="*/ 145775 h 330057"/>
                <a:gd name="connsiteX25" fmla="*/ 138451 w 150367"/>
                <a:gd name="connsiteY25" fmla="*/ 195743 h 330057"/>
                <a:gd name="connsiteX26" fmla="*/ 150367 w 150367"/>
                <a:gd name="connsiteY26" fmla="*/ 248460 h 330057"/>
                <a:gd name="connsiteX27" fmla="*/ 130650 w 150367"/>
                <a:gd name="connsiteY27" fmla="*/ 308971 h 330057"/>
                <a:gd name="connsiteX28" fmla="*/ 74262 w 150367"/>
                <a:gd name="connsiteY28" fmla="*/ 330058 h 33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0367" h="330057">
                  <a:moveTo>
                    <a:pt x="74262" y="330058"/>
                  </a:moveTo>
                  <a:cubicBezTo>
                    <a:pt x="49824" y="330058"/>
                    <a:pt x="31331" y="323182"/>
                    <a:pt x="18796" y="309429"/>
                  </a:cubicBezTo>
                  <a:cubicBezTo>
                    <a:pt x="6274" y="295372"/>
                    <a:pt x="0" y="275354"/>
                    <a:pt x="0" y="249376"/>
                  </a:cubicBezTo>
                  <a:lnTo>
                    <a:pt x="0" y="231040"/>
                  </a:lnTo>
                  <a:lnTo>
                    <a:pt x="47678" y="231040"/>
                  </a:lnTo>
                  <a:lnTo>
                    <a:pt x="47678" y="253045"/>
                  </a:lnTo>
                  <a:cubicBezTo>
                    <a:pt x="47678" y="273826"/>
                    <a:pt x="56388" y="284216"/>
                    <a:pt x="73808" y="284216"/>
                  </a:cubicBezTo>
                  <a:cubicBezTo>
                    <a:pt x="82366" y="284216"/>
                    <a:pt x="88779" y="281771"/>
                    <a:pt x="93058" y="276882"/>
                  </a:cubicBezTo>
                  <a:cubicBezTo>
                    <a:pt x="97640" y="271687"/>
                    <a:pt x="99938" y="263435"/>
                    <a:pt x="99938" y="252127"/>
                  </a:cubicBezTo>
                  <a:cubicBezTo>
                    <a:pt x="99938" y="238681"/>
                    <a:pt x="96883" y="226915"/>
                    <a:pt x="90773" y="216830"/>
                  </a:cubicBezTo>
                  <a:cubicBezTo>
                    <a:pt x="84664" y="206439"/>
                    <a:pt x="73353" y="194062"/>
                    <a:pt x="56842" y="179698"/>
                  </a:cubicBezTo>
                  <a:cubicBezTo>
                    <a:pt x="36064" y="161361"/>
                    <a:pt x="21548" y="144859"/>
                    <a:pt x="13292" y="130189"/>
                  </a:cubicBezTo>
                  <a:cubicBezTo>
                    <a:pt x="5049" y="115214"/>
                    <a:pt x="921" y="98406"/>
                    <a:pt x="921" y="79764"/>
                  </a:cubicBezTo>
                  <a:cubicBezTo>
                    <a:pt x="921" y="54398"/>
                    <a:pt x="7334" y="34839"/>
                    <a:pt x="20172" y="21087"/>
                  </a:cubicBezTo>
                  <a:cubicBezTo>
                    <a:pt x="33010" y="7029"/>
                    <a:pt x="51654" y="0"/>
                    <a:pt x="76105" y="0"/>
                  </a:cubicBezTo>
                  <a:cubicBezTo>
                    <a:pt x="100241" y="0"/>
                    <a:pt x="118431" y="7029"/>
                    <a:pt x="130650" y="21087"/>
                  </a:cubicBezTo>
                  <a:cubicBezTo>
                    <a:pt x="143185" y="34839"/>
                    <a:pt x="149446" y="54704"/>
                    <a:pt x="149446" y="80681"/>
                  </a:cubicBezTo>
                  <a:lnTo>
                    <a:pt x="149446" y="93975"/>
                  </a:lnTo>
                  <a:lnTo>
                    <a:pt x="101768" y="93975"/>
                  </a:lnTo>
                  <a:lnTo>
                    <a:pt x="101768" y="77472"/>
                  </a:lnTo>
                  <a:cubicBezTo>
                    <a:pt x="101768" y="66470"/>
                    <a:pt x="99635" y="58524"/>
                    <a:pt x="95356" y="53634"/>
                  </a:cubicBezTo>
                  <a:cubicBezTo>
                    <a:pt x="91076" y="48439"/>
                    <a:pt x="84815" y="45841"/>
                    <a:pt x="76560" y="45841"/>
                  </a:cubicBezTo>
                  <a:cubicBezTo>
                    <a:pt x="59746" y="45841"/>
                    <a:pt x="51351" y="56079"/>
                    <a:pt x="51351" y="76555"/>
                  </a:cubicBezTo>
                  <a:cubicBezTo>
                    <a:pt x="51351" y="88168"/>
                    <a:pt x="54406" y="99017"/>
                    <a:pt x="60516" y="109102"/>
                  </a:cubicBezTo>
                  <a:cubicBezTo>
                    <a:pt x="66928" y="119187"/>
                    <a:pt x="78390" y="131411"/>
                    <a:pt x="94901" y="145775"/>
                  </a:cubicBezTo>
                  <a:cubicBezTo>
                    <a:pt x="115982" y="164112"/>
                    <a:pt x="130498" y="180768"/>
                    <a:pt x="138451" y="195743"/>
                  </a:cubicBezTo>
                  <a:cubicBezTo>
                    <a:pt x="146391" y="210718"/>
                    <a:pt x="150367" y="228289"/>
                    <a:pt x="150367" y="248460"/>
                  </a:cubicBezTo>
                  <a:cubicBezTo>
                    <a:pt x="150367" y="274743"/>
                    <a:pt x="143791" y="294912"/>
                    <a:pt x="130650" y="308971"/>
                  </a:cubicBezTo>
                  <a:cubicBezTo>
                    <a:pt x="117812" y="323029"/>
                    <a:pt x="99016" y="330058"/>
                    <a:pt x="74262" y="33005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6C25E95-F105-4D63-45BC-42C3EEB5446F}"/>
                </a:ext>
              </a:extLst>
            </p:cNvPr>
            <p:cNvSpPr/>
            <p:nvPr/>
          </p:nvSpPr>
          <p:spPr>
            <a:xfrm>
              <a:off x="11161691" y="587995"/>
              <a:ext cx="150354" cy="325473"/>
            </a:xfrm>
            <a:custGeom>
              <a:avLst/>
              <a:gdLst>
                <a:gd name="connsiteX0" fmla="*/ 75184 w 150354"/>
                <a:gd name="connsiteY0" fmla="*/ 325473 h 325473"/>
                <a:gd name="connsiteX1" fmla="*/ 19250 w 150354"/>
                <a:gd name="connsiteY1" fmla="*/ 304845 h 325473"/>
                <a:gd name="connsiteX2" fmla="*/ 0 w 150354"/>
                <a:gd name="connsiteY2" fmla="*/ 244792 h 325473"/>
                <a:gd name="connsiteX3" fmla="*/ 0 w 150354"/>
                <a:gd name="connsiteY3" fmla="*/ 0 h 325473"/>
                <a:gd name="connsiteX4" fmla="*/ 50430 w 150354"/>
                <a:gd name="connsiteY4" fmla="*/ 0 h 325473"/>
                <a:gd name="connsiteX5" fmla="*/ 50430 w 150354"/>
                <a:gd name="connsiteY5" fmla="*/ 248461 h 325473"/>
                <a:gd name="connsiteX6" fmla="*/ 56842 w 150354"/>
                <a:gd name="connsiteY6" fmla="*/ 272298 h 325473"/>
                <a:gd name="connsiteX7" fmla="*/ 76093 w 150354"/>
                <a:gd name="connsiteY7" fmla="*/ 279632 h 325473"/>
                <a:gd name="connsiteX8" fmla="*/ 94888 w 150354"/>
                <a:gd name="connsiteY8" fmla="*/ 272298 h 325473"/>
                <a:gd name="connsiteX9" fmla="*/ 101768 w 150354"/>
                <a:gd name="connsiteY9" fmla="*/ 248461 h 325473"/>
                <a:gd name="connsiteX10" fmla="*/ 101768 w 150354"/>
                <a:gd name="connsiteY10" fmla="*/ 0 h 325473"/>
                <a:gd name="connsiteX11" fmla="*/ 150355 w 150354"/>
                <a:gd name="connsiteY11" fmla="*/ 0 h 325473"/>
                <a:gd name="connsiteX12" fmla="*/ 150355 w 150354"/>
                <a:gd name="connsiteY12" fmla="*/ 244792 h 325473"/>
                <a:gd name="connsiteX13" fmla="*/ 131104 w 150354"/>
                <a:gd name="connsiteY13" fmla="*/ 304845 h 325473"/>
                <a:gd name="connsiteX14" fmla="*/ 75184 w 150354"/>
                <a:gd name="connsiteY14" fmla="*/ 325473 h 32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354" h="325473">
                  <a:moveTo>
                    <a:pt x="75184" y="325473"/>
                  </a:moveTo>
                  <a:cubicBezTo>
                    <a:pt x="50733" y="325473"/>
                    <a:pt x="32088" y="318598"/>
                    <a:pt x="19250" y="304845"/>
                  </a:cubicBezTo>
                  <a:cubicBezTo>
                    <a:pt x="6413" y="290787"/>
                    <a:pt x="0" y="270770"/>
                    <a:pt x="0" y="244792"/>
                  </a:cubicBezTo>
                  <a:lnTo>
                    <a:pt x="0" y="0"/>
                  </a:lnTo>
                  <a:lnTo>
                    <a:pt x="50430" y="0"/>
                  </a:lnTo>
                  <a:lnTo>
                    <a:pt x="50430" y="248461"/>
                  </a:lnTo>
                  <a:cubicBezTo>
                    <a:pt x="50430" y="259462"/>
                    <a:pt x="52563" y="267408"/>
                    <a:pt x="56842" y="272298"/>
                  </a:cubicBezTo>
                  <a:cubicBezTo>
                    <a:pt x="61424" y="277187"/>
                    <a:pt x="67850" y="279632"/>
                    <a:pt x="76093" y="279632"/>
                  </a:cubicBezTo>
                  <a:cubicBezTo>
                    <a:pt x="84348" y="279632"/>
                    <a:pt x="90609" y="277187"/>
                    <a:pt x="94888" y="272298"/>
                  </a:cubicBezTo>
                  <a:cubicBezTo>
                    <a:pt x="99471" y="267408"/>
                    <a:pt x="101768" y="259462"/>
                    <a:pt x="101768" y="248461"/>
                  </a:cubicBezTo>
                  <a:lnTo>
                    <a:pt x="101768" y="0"/>
                  </a:lnTo>
                  <a:lnTo>
                    <a:pt x="150355" y="0"/>
                  </a:lnTo>
                  <a:lnTo>
                    <a:pt x="150355" y="244792"/>
                  </a:lnTo>
                  <a:cubicBezTo>
                    <a:pt x="150355" y="270770"/>
                    <a:pt x="143942" y="290787"/>
                    <a:pt x="131104" y="304845"/>
                  </a:cubicBezTo>
                  <a:cubicBezTo>
                    <a:pt x="118266" y="318598"/>
                    <a:pt x="99622" y="325473"/>
                    <a:pt x="75184" y="32547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44AAF3C-3E85-EAE2-968E-FBD1B3E8DE77}"/>
                </a:ext>
              </a:extLst>
            </p:cNvPr>
            <p:cNvSpPr/>
            <p:nvPr/>
          </p:nvSpPr>
          <p:spPr>
            <a:xfrm>
              <a:off x="11347959" y="587995"/>
              <a:ext cx="209039" cy="320889"/>
            </a:xfrm>
            <a:custGeom>
              <a:avLst/>
              <a:gdLst>
                <a:gd name="connsiteX0" fmla="*/ 0 w 209039"/>
                <a:gd name="connsiteY0" fmla="*/ 0 h 320889"/>
                <a:gd name="connsiteX1" fmla="*/ 71977 w 209039"/>
                <a:gd name="connsiteY1" fmla="*/ 0 h 320889"/>
                <a:gd name="connsiteX2" fmla="*/ 104066 w 209039"/>
                <a:gd name="connsiteY2" fmla="*/ 229665 h 320889"/>
                <a:gd name="connsiteX3" fmla="*/ 104974 w 209039"/>
                <a:gd name="connsiteY3" fmla="*/ 229665 h 320889"/>
                <a:gd name="connsiteX4" fmla="*/ 137075 w 209039"/>
                <a:gd name="connsiteY4" fmla="*/ 0 h 320889"/>
                <a:gd name="connsiteX5" fmla="*/ 209040 w 209039"/>
                <a:gd name="connsiteY5" fmla="*/ 0 h 320889"/>
                <a:gd name="connsiteX6" fmla="*/ 209040 w 209039"/>
                <a:gd name="connsiteY6" fmla="*/ 320890 h 320889"/>
                <a:gd name="connsiteX7" fmla="*/ 161362 w 209039"/>
                <a:gd name="connsiteY7" fmla="*/ 320890 h 320889"/>
                <a:gd name="connsiteX8" fmla="*/ 161362 w 209039"/>
                <a:gd name="connsiteY8" fmla="*/ 77930 h 320889"/>
                <a:gd name="connsiteX9" fmla="*/ 160453 w 209039"/>
                <a:gd name="connsiteY9" fmla="*/ 77930 h 320889"/>
                <a:gd name="connsiteX10" fmla="*/ 123770 w 209039"/>
                <a:gd name="connsiteY10" fmla="*/ 320890 h 320889"/>
                <a:gd name="connsiteX11" fmla="*/ 81596 w 209039"/>
                <a:gd name="connsiteY11" fmla="*/ 320890 h 320889"/>
                <a:gd name="connsiteX12" fmla="*/ 44926 w 209039"/>
                <a:gd name="connsiteY12" fmla="*/ 77930 h 320889"/>
                <a:gd name="connsiteX13" fmla="*/ 44017 w 209039"/>
                <a:gd name="connsiteY13" fmla="*/ 77930 h 320889"/>
                <a:gd name="connsiteX14" fmla="*/ 44017 w 209039"/>
                <a:gd name="connsiteY14" fmla="*/ 320890 h 320889"/>
                <a:gd name="connsiteX15" fmla="*/ 0 w 209039"/>
                <a:gd name="connsiteY15" fmla="*/ 320890 h 320889"/>
                <a:gd name="connsiteX16" fmla="*/ 0 w 209039"/>
                <a:gd name="connsiteY16" fmla="*/ 0 h 320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9039" h="320889">
                  <a:moveTo>
                    <a:pt x="0" y="0"/>
                  </a:moveTo>
                  <a:lnTo>
                    <a:pt x="71977" y="0"/>
                  </a:lnTo>
                  <a:lnTo>
                    <a:pt x="104066" y="229665"/>
                  </a:lnTo>
                  <a:lnTo>
                    <a:pt x="104974" y="229665"/>
                  </a:lnTo>
                  <a:lnTo>
                    <a:pt x="137075" y="0"/>
                  </a:lnTo>
                  <a:lnTo>
                    <a:pt x="209040" y="0"/>
                  </a:lnTo>
                  <a:lnTo>
                    <a:pt x="209040" y="320890"/>
                  </a:lnTo>
                  <a:lnTo>
                    <a:pt x="161362" y="320890"/>
                  </a:lnTo>
                  <a:lnTo>
                    <a:pt x="161362" y="77930"/>
                  </a:lnTo>
                  <a:lnTo>
                    <a:pt x="160453" y="77930"/>
                  </a:lnTo>
                  <a:lnTo>
                    <a:pt x="123770" y="320890"/>
                  </a:lnTo>
                  <a:lnTo>
                    <a:pt x="81596" y="320890"/>
                  </a:lnTo>
                  <a:lnTo>
                    <a:pt x="44926" y="77930"/>
                  </a:lnTo>
                  <a:lnTo>
                    <a:pt x="44017" y="77930"/>
                  </a:lnTo>
                  <a:lnTo>
                    <a:pt x="44017" y="320890"/>
                  </a:lnTo>
                  <a:lnTo>
                    <a:pt x="0" y="3208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558851D-AAC2-FE26-4B38-578A7E055EA8}"/>
                </a:ext>
              </a:extLst>
            </p:cNvPr>
            <p:cNvSpPr/>
            <p:nvPr/>
          </p:nvSpPr>
          <p:spPr>
            <a:xfrm>
              <a:off x="9537290" y="684231"/>
              <a:ext cx="112326" cy="224653"/>
            </a:xfrm>
            <a:custGeom>
              <a:avLst/>
              <a:gdLst>
                <a:gd name="connsiteX0" fmla="*/ 0 w 112326"/>
                <a:gd name="connsiteY0" fmla="*/ 224653 h 224653"/>
                <a:gd name="connsiteX1" fmla="*/ 112326 w 112326"/>
                <a:gd name="connsiteY1" fmla="*/ 112327 h 224653"/>
                <a:gd name="connsiteX2" fmla="*/ 0 w 112326"/>
                <a:gd name="connsiteY2" fmla="*/ 0 h 224653"/>
                <a:gd name="connsiteX3" fmla="*/ 0 w 112326"/>
                <a:gd name="connsiteY3" fmla="*/ 78628 h 224653"/>
                <a:gd name="connsiteX4" fmla="*/ 33698 w 112326"/>
                <a:gd name="connsiteY4" fmla="*/ 112327 h 224653"/>
                <a:gd name="connsiteX5" fmla="*/ 0 w 112326"/>
                <a:gd name="connsiteY5" fmla="*/ 146025 h 224653"/>
                <a:gd name="connsiteX6" fmla="*/ 0 w 112326"/>
                <a:gd name="connsiteY6" fmla="*/ 224653 h 224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326" h="224653">
                  <a:moveTo>
                    <a:pt x="0" y="224653"/>
                  </a:moveTo>
                  <a:cubicBezTo>
                    <a:pt x="62036" y="224653"/>
                    <a:pt x="112326" y="174362"/>
                    <a:pt x="112326" y="112327"/>
                  </a:cubicBezTo>
                  <a:cubicBezTo>
                    <a:pt x="112326" y="50290"/>
                    <a:pt x="62036" y="0"/>
                    <a:pt x="0" y="0"/>
                  </a:cubicBezTo>
                  <a:lnTo>
                    <a:pt x="0" y="78628"/>
                  </a:lnTo>
                  <a:cubicBezTo>
                    <a:pt x="18611" y="78628"/>
                    <a:pt x="33698" y="93715"/>
                    <a:pt x="33698" y="112327"/>
                  </a:cubicBezTo>
                  <a:cubicBezTo>
                    <a:pt x="33698" y="130937"/>
                    <a:pt x="18611" y="146025"/>
                    <a:pt x="0" y="146025"/>
                  </a:cubicBezTo>
                  <a:lnTo>
                    <a:pt x="0" y="224653"/>
                  </a:lnTo>
                  <a:close/>
                </a:path>
              </a:pathLst>
            </a:custGeom>
            <a:solidFill>
              <a:schemeClr val="accent2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CDB8E6E-7DBF-BCEE-8CAE-9DD3B1EA9E78}"/>
                </a:ext>
              </a:extLst>
            </p:cNvPr>
            <p:cNvSpPr/>
            <p:nvPr/>
          </p:nvSpPr>
          <p:spPr>
            <a:xfrm>
              <a:off x="9649616" y="712312"/>
              <a:ext cx="262094" cy="234013"/>
            </a:xfrm>
            <a:custGeom>
              <a:avLst/>
              <a:gdLst>
                <a:gd name="connsiteX0" fmla="*/ 262095 w 262094"/>
                <a:gd name="connsiteY0" fmla="*/ 9361 h 234013"/>
                <a:gd name="connsiteX1" fmla="*/ 201251 w 262094"/>
                <a:gd name="connsiteY1" fmla="*/ 0 h 234013"/>
                <a:gd name="connsiteX2" fmla="*/ 0 w 262094"/>
                <a:gd name="connsiteY2" fmla="*/ 201252 h 234013"/>
                <a:gd name="connsiteX3" fmla="*/ 2653 w 262094"/>
                <a:gd name="connsiteY3" fmla="*/ 234014 h 234013"/>
                <a:gd name="connsiteX4" fmla="*/ 127697 w 262094"/>
                <a:gd name="connsiteY4" fmla="*/ 234014 h 234013"/>
                <a:gd name="connsiteX5" fmla="*/ 120752 w 262094"/>
                <a:gd name="connsiteY5" fmla="*/ 201252 h 234013"/>
                <a:gd name="connsiteX6" fmla="*/ 201251 w 262094"/>
                <a:gd name="connsiteY6" fmla="*/ 120751 h 234013"/>
                <a:gd name="connsiteX7" fmla="*/ 262095 w 262094"/>
                <a:gd name="connsiteY7" fmla="*/ 148540 h 234013"/>
                <a:gd name="connsiteX8" fmla="*/ 262095 w 262094"/>
                <a:gd name="connsiteY8" fmla="*/ 9361 h 234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2094" h="234013">
                  <a:moveTo>
                    <a:pt x="262095" y="9361"/>
                  </a:moveTo>
                  <a:cubicBezTo>
                    <a:pt x="242900" y="3281"/>
                    <a:pt x="222459" y="0"/>
                    <a:pt x="201251" y="0"/>
                  </a:cubicBezTo>
                  <a:cubicBezTo>
                    <a:pt x="90103" y="0"/>
                    <a:pt x="0" y="90104"/>
                    <a:pt x="0" y="201252"/>
                  </a:cubicBezTo>
                  <a:cubicBezTo>
                    <a:pt x="0" y="212408"/>
                    <a:pt x="908" y="223352"/>
                    <a:pt x="2653" y="234014"/>
                  </a:cubicBezTo>
                  <a:lnTo>
                    <a:pt x="127697" y="234014"/>
                  </a:lnTo>
                  <a:cubicBezTo>
                    <a:pt x="123233" y="224006"/>
                    <a:pt x="120752" y="212919"/>
                    <a:pt x="120752" y="201252"/>
                  </a:cubicBezTo>
                  <a:cubicBezTo>
                    <a:pt x="120752" y="156793"/>
                    <a:pt x="156792" y="120751"/>
                    <a:pt x="201251" y="120751"/>
                  </a:cubicBezTo>
                  <a:cubicBezTo>
                    <a:pt x="225550" y="120751"/>
                    <a:pt x="247334" y="131517"/>
                    <a:pt x="262095" y="148540"/>
                  </a:cubicBezTo>
                  <a:lnTo>
                    <a:pt x="262095" y="9361"/>
                  </a:lnTo>
                  <a:close/>
                </a:path>
              </a:pathLst>
            </a:custGeom>
            <a:solidFill>
              <a:schemeClr val="accent2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F03533A-561F-4DBB-F5FD-FA4218D1FE4E}"/>
                </a:ext>
              </a:extLst>
            </p:cNvPr>
            <p:cNvSpPr/>
            <p:nvPr/>
          </p:nvSpPr>
          <p:spPr>
            <a:xfrm>
              <a:off x="9557039" y="571905"/>
              <a:ext cx="334921" cy="149769"/>
            </a:xfrm>
            <a:custGeom>
              <a:avLst/>
              <a:gdLst>
                <a:gd name="connsiteX0" fmla="*/ 0 w 334921"/>
                <a:gd name="connsiteY0" fmla="*/ 0 h 149769"/>
                <a:gd name="connsiteX1" fmla="*/ 167462 w 334921"/>
                <a:gd name="connsiteY1" fmla="*/ 149769 h 149769"/>
                <a:gd name="connsiteX2" fmla="*/ 334922 w 334921"/>
                <a:gd name="connsiteY2" fmla="*/ 0 h 149769"/>
                <a:gd name="connsiteX3" fmla="*/ 214427 w 334921"/>
                <a:gd name="connsiteY3" fmla="*/ 0 h 149769"/>
                <a:gd name="connsiteX4" fmla="*/ 167462 w 334921"/>
                <a:gd name="connsiteY4" fmla="*/ 31826 h 149769"/>
                <a:gd name="connsiteX5" fmla="*/ 120494 w 334921"/>
                <a:gd name="connsiteY5" fmla="*/ 0 h 149769"/>
                <a:gd name="connsiteX6" fmla="*/ 0 w 334921"/>
                <a:gd name="connsiteY6" fmla="*/ 0 h 149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4921" h="149769">
                  <a:moveTo>
                    <a:pt x="0" y="0"/>
                  </a:moveTo>
                  <a:cubicBezTo>
                    <a:pt x="9313" y="84244"/>
                    <a:pt x="80735" y="149769"/>
                    <a:pt x="167462" y="149769"/>
                  </a:cubicBezTo>
                  <a:cubicBezTo>
                    <a:pt x="254187" y="149769"/>
                    <a:pt x="325610" y="84244"/>
                    <a:pt x="334922" y="0"/>
                  </a:cubicBezTo>
                  <a:lnTo>
                    <a:pt x="214427" y="0"/>
                  </a:lnTo>
                  <a:cubicBezTo>
                    <a:pt x="206988" y="18648"/>
                    <a:pt x="188763" y="31826"/>
                    <a:pt x="167462" y="31826"/>
                  </a:cubicBezTo>
                  <a:cubicBezTo>
                    <a:pt x="146159" y="31826"/>
                    <a:pt x="127935" y="18648"/>
                    <a:pt x="12049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6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6" name="7 CuadroTexto">
            <a:extLst>
              <a:ext uri="{FF2B5EF4-FFF2-40B4-BE49-F238E27FC236}">
                <a16:creationId xmlns:a16="http://schemas.microsoft.com/office/drawing/2014/main" id="{59017BF9-CA35-2CDB-FC10-9E8B7266D946}"/>
              </a:ext>
            </a:extLst>
          </p:cNvPr>
          <p:cNvSpPr txBox="1"/>
          <p:nvPr/>
        </p:nvSpPr>
        <p:spPr>
          <a:xfrm>
            <a:off x="9204960" y="2374880"/>
            <a:ext cx="1702620" cy="3086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Investment History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6BDD4E-89E4-3780-E0B7-8BB4DCB63FB8}"/>
              </a:ext>
            </a:extLst>
          </p:cNvPr>
          <p:cNvSpPr txBox="1"/>
          <p:nvPr/>
        </p:nvSpPr>
        <p:spPr>
          <a:xfrm>
            <a:off x="9204959" y="1960134"/>
            <a:ext cx="1567815" cy="4719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>
              <a:defRPr sz="2800">
                <a:solidFill>
                  <a:srgbClr val="1A1D3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-15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</a:rPr>
              <a:t>Series A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FE0C57-F565-E9E5-BCB7-339329ACF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2149" y="6427695"/>
            <a:ext cx="858839" cy="365125"/>
          </a:xfrm>
        </p:spPr>
        <p:txBody>
          <a:bodyPr/>
          <a:lstStyle/>
          <a:p>
            <a:fld id="{48F63A3B-78C7-47BE-AE5E-E10140E04643}" type="slidenum">
              <a:rPr lang="en-US" sz="1000" smtClean="0">
                <a:solidFill>
                  <a:schemeClr val="tx1"/>
                </a:solidFill>
                <a:latin typeface="Aptos" panose="020B0004020202020204" pitchFamily="34" charset="0"/>
              </a:rPr>
              <a:t>8</a:t>
            </a:fld>
            <a:endParaRPr lang="en-US" sz="100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BE3C43A9-98BD-A918-0031-D930CBE34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425" y="6493167"/>
            <a:ext cx="908844" cy="23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781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FF260D5-0600-149A-6900-1CF8EB002FE6}"/>
              </a:ext>
            </a:extLst>
          </p:cNvPr>
          <p:cNvSpPr/>
          <p:nvPr/>
        </p:nvSpPr>
        <p:spPr>
          <a:xfrm>
            <a:off x="3832861" y="2329314"/>
            <a:ext cx="3467100" cy="3859730"/>
          </a:xfrm>
          <a:prstGeom prst="roundRect">
            <a:avLst>
              <a:gd name="adj" fmla="val 3735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Image</a:t>
            </a:r>
            <a:endParaRPr lang="en-US">
              <a:solidFill>
                <a:schemeClr val="tx1"/>
              </a:solidFill>
            </a:endParaRPr>
          </a:p>
          <a:p>
            <a:pPr algn="ctr"/>
            <a:endParaRPr lang="en-US"/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1EC09A64-D23E-7932-90F9-564CF927819D}"/>
              </a:ext>
            </a:extLst>
          </p:cNvPr>
          <p:cNvSpPr/>
          <p:nvPr/>
        </p:nvSpPr>
        <p:spPr>
          <a:xfrm rot="16200000">
            <a:off x="7972427" y="1971675"/>
            <a:ext cx="3848105" cy="4591049"/>
          </a:xfrm>
          <a:prstGeom prst="round2SameRect">
            <a:avLst>
              <a:gd name="adj1" fmla="val 3408"/>
              <a:gd name="adj2" fmla="val 0"/>
            </a:avLst>
          </a:prstGeom>
          <a:solidFill>
            <a:srgbClr val="EA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1282E5-EAAB-60BE-00B3-3D4830661C6B}"/>
              </a:ext>
            </a:extLst>
          </p:cNvPr>
          <p:cNvSpPr txBox="1"/>
          <p:nvPr/>
        </p:nvSpPr>
        <p:spPr>
          <a:xfrm>
            <a:off x="392952" y="1122379"/>
            <a:ext cx="11138648" cy="875386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Lorem ipsum dolor sit amet,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consectetuer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. Maecenas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porttitor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congue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massa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.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Fusce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posuere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, magna sed pulvinar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ultricies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,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purus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lectus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malesuada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libero, sit amet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commodo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magna eros.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Odio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ut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sem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nulla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pharetra diam sit amet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nisl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. Facilisi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morbi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tempus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iaculis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urna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id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volutpat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lacus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laoreet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 SemiBold" panose="020B0004020202020204" pitchFamily="34" charset="0"/>
              </a:rPr>
              <a:t> non.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206925-39B1-BBC3-B6EA-B332BBE19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764027"/>
              </p:ext>
            </p:extLst>
          </p:nvPr>
        </p:nvGraphicFramePr>
        <p:xfrm>
          <a:off x="479427" y="2400300"/>
          <a:ext cx="3058904" cy="3482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659">
                  <a:extLst>
                    <a:ext uri="{9D8B030D-6E8A-4147-A177-3AD203B41FA5}">
                      <a16:colId xmlns:a16="http://schemas.microsoft.com/office/drawing/2014/main" val="3872917715"/>
                    </a:ext>
                  </a:extLst>
                </a:gridCol>
                <a:gridCol w="1544245">
                  <a:extLst>
                    <a:ext uri="{9D8B030D-6E8A-4147-A177-3AD203B41FA5}">
                      <a16:colId xmlns:a16="http://schemas.microsoft.com/office/drawing/2014/main" val="626351118"/>
                    </a:ext>
                  </a:extLst>
                </a:gridCol>
              </a:tblGrid>
              <a:tr h="435303">
                <a:tc>
                  <a:txBody>
                    <a:bodyPr/>
                    <a:lstStyle/>
                    <a:p>
                      <a:r>
                        <a:rPr lang="en-US" sz="1200" b="1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Launched</a:t>
                      </a:r>
                      <a:endParaRPr lang="en-GB" sz="1200" b="1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2022</a:t>
                      </a:r>
                      <a:endParaRPr lang="en-GB" sz="1200" b="0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841777"/>
                  </a:ext>
                </a:extLst>
              </a:tr>
              <a:tr h="435303">
                <a:tc>
                  <a:txBody>
                    <a:bodyPr/>
                    <a:lstStyle/>
                    <a:p>
                      <a:r>
                        <a:rPr lang="en-GB" sz="1200" b="1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C</a:t>
                      </a:r>
                      <a:r>
                        <a:rPr lang="en-US" sz="1200" b="1" kern="120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ategory</a:t>
                      </a:r>
                      <a:endParaRPr lang="en-GB" sz="1200" b="1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Lorem Ipsum</a:t>
                      </a:r>
                      <a:endParaRPr lang="en-GB" sz="1200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807858"/>
                  </a:ext>
                </a:extLst>
              </a:tr>
              <a:tr h="435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Headquarters</a:t>
                      </a:r>
                      <a:endParaRPr kumimoji="0" lang="en-GB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kern="12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Lorem Ipsum</a:t>
                      </a:r>
                      <a:endParaRPr lang="en-GB" sz="1200" kern="120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241351"/>
                  </a:ext>
                </a:extLst>
              </a:tr>
              <a:tr h="435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Investment History</a:t>
                      </a:r>
                      <a:endParaRPr kumimoji="0" lang="en-GB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Lorem Ipsum</a:t>
                      </a:r>
                      <a:endParaRPr kumimoji="0" lang="en-GB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0097312"/>
                  </a:ext>
                </a:extLst>
              </a:tr>
              <a:tr h="435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Equity Position</a:t>
                      </a:r>
                      <a:endParaRPr kumimoji="0" lang="en-GB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Lorem Ipsum</a:t>
                      </a:r>
                      <a:endParaRPr kumimoji="0" lang="en-GB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624135"/>
                  </a:ext>
                </a:extLst>
              </a:tr>
              <a:tr h="435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ARR at entry</a:t>
                      </a:r>
                      <a:endParaRPr kumimoji="0" lang="en-GB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Lorem Ipsum</a:t>
                      </a:r>
                      <a:endParaRPr kumimoji="0" lang="en-GB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8659117"/>
                  </a:ext>
                </a:extLst>
              </a:tr>
              <a:tr h="435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Current ARR</a:t>
                      </a:r>
                      <a:endParaRPr kumimoji="0" lang="en-GB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Lorem Ipsum</a:t>
                      </a:r>
                      <a:endParaRPr kumimoji="0" lang="en-GB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197326"/>
                  </a:ext>
                </a:extLst>
              </a:tr>
              <a:tr h="435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G</a:t>
                      </a: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ross MOIC</a:t>
                      </a:r>
                      <a:endParaRPr kumimoji="0" lang="en-GB" sz="12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  <a:sym typeface="Aptos" panose="020B0004020202020204" pitchFamily="34" charset="0"/>
                        </a:rPr>
                        <a:t>Lorem Ipsum</a:t>
                      </a:r>
                      <a:endParaRPr kumimoji="0" lang="en-GB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R="90000" marT="3600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rgbClr val="0088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594931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196017F-3630-8A39-4BF1-2857DB2304AE}"/>
              </a:ext>
            </a:extLst>
          </p:cNvPr>
          <p:cNvSpPr txBox="1"/>
          <p:nvPr/>
        </p:nvSpPr>
        <p:spPr>
          <a:xfrm>
            <a:off x="7962900" y="2552700"/>
            <a:ext cx="3748087" cy="914400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Lorem ipsum dolor sit amet,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consectetur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adipiscing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elit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, sed do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eiusmod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tempor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incididunt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ut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 labore et dolore magna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aliqua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.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Odio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ut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sem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nulla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</a:rPr>
              <a:t> pharetra diam.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233888-5414-2C14-B117-50C293252C20}"/>
              </a:ext>
            </a:extLst>
          </p:cNvPr>
          <p:cNvSpPr txBox="1"/>
          <p:nvPr/>
        </p:nvSpPr>
        <p:spPr>
          <a:xfrm>
            <a:off x="7962900" y="3648076"/>
            <a:ext cx="990600" cy="600074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8891"/>
                </a:solidFill>
                <a:effectLst/>
                <a:uLnTx/>
                <a:uFillTx/>
                <a:latin typeface="+mj-lt"/>
              </a:rPr>
              <a:t>XX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6B28D7-D65E-C0E4-5993-50F11A37F7DC}"/>
              </a:ext>
            </a:extLst>
          </p:cNvPr>
          <p:cNvSpPr txBox="1"/>
          <p:nvPr/>
        </p:nvSpPr>
        <p:spPr>
          <a:xfrm>
            <a:off x="9205913" y="3648076"/>
            <a:ext cx="990600" cy="600074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8891"/>
                </a:solidFill>
                <a:effectLst/>
                <a:uLnTx/>
                <a:uFillTx/>
                <a:latin typeface="+mj-lt"/>
              </a:rPr>
              <a:t>XX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A169BA-8F15-3523-6ABC-A254E11348F6}"/>
              </a:ext>
            </a:extLst>
          </p:cNvPr>
          <p:cNvSpPr txBox="1"/>
          <p:nvPr/>
        </p:nvSpPr>
        <p:spPr>
          <a:xfrm>
            <a:off x="10515600" y="3648076"/>
            <a:ext cx="990600" cy="600074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8891"/>
                </a:solidFill>
                <a:effectLst/>
                <a:uLnTx/>
                <a:uFillTx/>
                <a:latin typeface="+mj-lt"/>
              </a:rPr>
              <a:t>XX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2F04D1-37FC-4F90-F533-BFAA63A3D10E}"/>
              </a:ext>
            </a:extLst>
          </p:cNvPr>
          <p:cNvSpPr txBox="1"/>
          <p:nvPr/>
        </p:nvSpPr>
        <p:spPr>
          <a:xfrm>
            <a:off x="7962900" y="4257676"/>
            <a:ext cx="1019175" cy="476250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Amount Invested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C431D4-9BF9-FC19-EB4E-BE9951FB02BF}"/>
              </a:ext>
            </a:extLst>
          </p:cNvPr>
          <p:cNvSpPr txBox="1"/>
          <p:nvPr/>
        </p:nvSpPr>
        <p:spPr>
          <a:xfrm>
            <a:off x="9205913" y="4257676"/>
            <a:ext cx="1062037" cy="476250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Current Equity Value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76916B-D63B-EA44-DE12-65CACD61B96C}"/>
              </a:ext>
            </a:extLst>
          </p:cNvPr>
          <p:cNvSpPr txBox="1"/>
          <p:nvPr/>
        </p:nvSpPr>
        <p:spPr>
          <a:xfrm>
            <a:off x="10515600" y="4257676"/>
            <a:ext cx="1119188" cy="476250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Unrealized Gain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41D38C-2312-2AEB-89C2-2F5C60030A4A}"/>
              </a:ext>
            </a:extLst>
          </p:cNvPr>
          <p:cNvSpPr txBox="1"/>
          <p:nvPr/>
        </p:nvSpPr>
        <p:spPr>
          <a:xfrm>
            <a:off x="7962901" y="4895850"/>
            <a:ext cx="3571874" cy="1143001"/>
          </a:xfrm>
          <a:prstGeom prst="rect">
            <a:avLst/>
          </a:prstGeom>
          <a:noFill/>
        </p:spPr>
        <p:txBody>
          <a:bodyPr wrap="square" lIns="9144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Acilisi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morbi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tempus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iaculis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urna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id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volutpat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lacus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laoreet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non.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Nascetur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ridiculus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mus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mauris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vitae. Duis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tristique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sollicitudin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nibh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sit amet. Dui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sapien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eget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mi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proin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sed libero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enim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rgbClr val="000000"/>
                </a:solidFill>
                <a:latin typeface="Aptos SemiBold" panose="020B0004020202020204" pitchFamily="34" charset="0"/>
              </a:rPr>
              <a:t>- Will Taylor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SemiBold" panose="020B0004020202020204" pitchFamily="34" charset="0"/>
            </a:endParaRPr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27E8A5A5-B93C-19FC-6A77-7830ED57806E}"/>
              </a:ext>
            </a:extLst>
          </p:cNvPr>
          <p:cNvSpPr txBox="1">
            <a:spLocks/>
          </p:cNvSpPr>
          <p:nvPr/>
        </p:nvSpPr>
        <p:spPr>
          <a:xfrm>
            <a:off x="364671" y="354433"/>
            <a:ext cx="6401548" cy="611596"/>
          </a:xfrm>
          <a:prstGeom prst="rect">
            <a:avLst/>
          </a:prstGeom>
        </p:spPr>
        <p:txBody>
          <a:bodyPr lIns="9144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0" i="0" kern="1200" cap="none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pc="-150">
                <a:solidFill>
                  <a:srgbClr val="005D64"/>
                </a:solidFill>
                <a:latin typeface="Aptos SemiBold" panose="020B0004020202020204" pitchFamily="34" charset="0"/>
                <a:ea typeface="Aptos" panose="020B0004020202020204" pitchFamily="34" charset="0"/>
                <a:cs typeface="Aptos Serif" panose="02020604070405020304" pitchFamily="18" charset="0"/>
              </a:rPr>
              <a:t>Portfolio Case Study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45C3652-5805-6E20-A748-F34E4CEDD6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0190" b="-19564"/>
          <a:stretch/>
        </p:blipFill>
        <p:spPr>
          <a:xfrm>
            <a:off x="9390132" y="315344"/>
            <a:ext cx="2165281" cy="689775"/>
          </a:xfrm>
          <a:prstGeom prst="rect">
            <a:avLst/>
          </a:prstGeom>
        </p:spPr>
      </p:pic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628D1F0E-35E8-FDAE-C248-61D265E57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2149" y="6427694"/>
            <a:ext cx="858839" cy="365125"/>
          </a:xfrm>
        </p:spPr>
        <p:txBody>
          <a:bodyPr/>
          <a:lstStyle/>
          <a:p>
            <a:fld id="{48F63A3B-78C7-47BE-AE5E-E10140E04643}" type="slidenum">
              <a:rPr lang="en-US" sz="1000" smtClean="0">
                <a:solidFill>
                  <a:schemeClr val="tx1"/>
                </a:solidFill>
                <a:latin typeface="Aptos" panose="020B0004020202020204" pitchFamily="34" charset="0"/>
              </a:rPr>
              <a:t>9</a:t>
            </a:fld>
            <a:endParaRPr lang="en-US" sz="100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1EB194A-F2B0-8E5C-4DB5-6DE20B6E3E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9425" y="6493167"/>
            <a:ext cx="908844" cy="23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33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D3CD18-D50C-BFB7-41EA-E19B56D0652C}"/>
              </a:ext>
            </a:extLst>
          </p:cNvPr>
          <p:cNvSpPr txBox="1"/>
          <p:nvPr/>
        </p:nvSpPr>
        <p:spPr>
          <a:xfrm>
            <a:off x="361005" y="311682"/>
            <a:ext cx="5056971" cy="7078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20" normalizeH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Case Study</a:t>
            </a:r>
            <a:endParaRPr kumimoji="0" lang="en-US" sz="4000" b="1" i="0" u="none" strike="noStrike" kern="1200" cap="none" spc="-120" normalizeH="0" noProof="0">
              <a:ln>
                <a:noFill/>
              </a:ln>
              <a:solidFill>
                <a:srgbClr val="F2680A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730686-0C6D-2698-624E-6A179AAF67BF}"/>
              </a:ext>
            </a:extLst>
          </p:cNvPr>
          <p:cNvSpPr txBox="1"/>
          <p:nvPr/>
        </p:nvSpPr>
        <p:spPr>
          <a:xfrm>
            <a:off x="380669" y="1203343"/>
            <a:ext cx="8469529" cy="3237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 dolor sit amet,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consectetur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elit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sed do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eiusmod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tempor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incididunt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DF84394-C41D-935F-CC75-A8829D0A12D4}"/>
              </a:ext>
            </a:extLst>
          </p:cNvPr>
          <p:cNvSpPr txBox="1"/>
          <p:nvPr/>
        </p:nvSpPr>
        <p:spPr>
          <a:xfrm>
            <a:off x="389578" y="1970302"/>
            <a:ext cx="3200561" cy="745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Egestas sed tempus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et pharetra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pharetra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massa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massa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Quam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quisque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diam vel. Sed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diam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donec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tristique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nec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feugiat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Morbi tempus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iaculis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367501-2272-CD16-E0E1-0B33BBC50041}"/>
              </a:ext>
            </a:extLst>
          </p:cNvPr>
          <p:cNvSpPr txBox="1"/>
          <p:nvPr/>
        </p:nvSpPr>
        <p:spPr>
          <a:xfrm>
            <a:off x="4320533" y="1970302"/>
            <a:ext cx="3245082" cy="7399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 pharetra vel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turpis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nunc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Purus sit amet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luctus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venenatis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lectus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magna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fringilla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urna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porttitor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Feugiat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vivamus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at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augue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Nunc sed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blandit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libero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volutpat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sed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cras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ornare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arcu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3699AB0-D392-E3EB-1E41-171C237B10FB}"/>
              </a:ext>
            </a:extLst>
          </p:cNvPr>
          <p:cNvSpPr txBox="1"/>
          <p:nvPr/>
        </p:nvSpPr>
        <p:spPr>
          <a:xfrm>
            <a:off x="8264971" y="1970302"/>
            <a:ext cx="2909083" cy="7420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commodo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viverra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maecenas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accumsan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Non diam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phasellus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vestibulum lorem sed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ultricies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tristique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Venenatis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cras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sed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felis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eget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velit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aliquet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412D96-37EB-8779-3223-A9935EC677AC}"/>
              </a:ext>
            </a:extLst>
          </p:cNvPr>
          <p:cNvSpPr txBox="1"/>
          <p:nvPr/>
        </p:nvSpPr>
        <p:spPr>
          <a:xfrm>
            <a:off x="389579" y="1604128"/>
            <a:ext cx="1899596" cy="3877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How We Sourced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0CCC88-9F0D-265D-E5A9-9262E3B55726}"/>
              </a:ext>
            </a:extLst>
          </p:cNvPr>
          <p:cNvCxnSpPr/>
          <p:nvPr/>
        </p:nvCxnSpPr>
        <p:spPr>
          <a:xfrm>
            <a:off x="3955336" y="2031404"/>
            <a:ext cx="0" cy="6096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6EA805-3BB1-D7F7-0DAB-9C6F961B95BF}"/>
              </a:ext>
            </a:extLst>
          </p:cNvPr>
          <p:cNvCxnSpPr/>
          <p:nvPr/>
        </p:nvCxnSpPr>
        <p:spPr>
          <a:xfrm>
            <a:off x="7915293" y="2031404"/>
            <a:ext cx="0" cy="6096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0E48583-D86C-1407-EC9A-C7B904477051}"/>
              </a:ext>
            </a:extLst>
          </p:cNvPr>
          <p:cNvSpPr txBox="1"/>
          <p:nvPr/>
        </p:nvSpPr>
        <p:spPr>
          <a:xfrm>
            <a:off x="389579" y="2787293"/>
            <a:ext cx="1899596" cy="3877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ARR Over Time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A0BB541-38C0-1EBA-5F4F-010A86013503}"/>
              </a:ext>
            </a:extLst>
          </p:cNvPr>
          <p:cNvGrpSpPr/>
          <p:nvPr/>
        </p:nvGrpSpPr>
        <p:grpSpPr>
          <a:xfrm>
            <a:off x="571500" y="3055937"/>
            <a:ext cx="10972800" cy="2100523"/>
            <a:chOff x="571500" y="3055937"/>
            <a:chExt cx="10972800" cy="2100523"/>
          </a:xfrm>
        </p:grpSpPr>
        <p:graphicFrame>
          <p:nvGraphicFramePr>
            <p:cNvPr id="26" name="Chart 25">
              <a:extLst>
                <a:ext uri="{FF2B5EF4-FFF2-40B4-BE49-F238E27FC236}">
                  <a16:creationId xmlns:a16="http://schemas.microsoft.com/office/drawing/2014/main" id="{C9446043-AE4E-DE35-A3A8-A26A9F224BB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26793818"/>
                </p:ext>
              </p:extLst>
            </p:nvPr>
          </p:nvGraphicFramePr>
          <p:xfrm>
            <a:off x="571500" y="3478489"/>
            <a:ext cx="10972800" cy="16779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242AFB-6D64-0166-9E41-F1746DC325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8275" y="4365625"/>
              <a:ext cx="0" cy="423189"/>
            </a:xfrm>
            <a:prstGeom prst="line">
              <a:avLst/>
            </a:prstGeom>
            <a:ln>
              <a:solidFill>
                <a:srgbClr val="00B1E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77714C8-6DD1-AF47-E820-2A3D6C1830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95700" y="4260850"/>
              <a:ext cx="0" cy="527964"/>
            </a:xfrm>
            <a:prstGeom prst="line">
              <a:avLst/>
            </a:prstGeom>
            <a:ln>
              <a:solidFill>
                <a:srgbClr val="00B1E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BD8EA16-4FF3-B751-5051-A5FF0581D1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6980" y="4071722"/>
              <a:ext cx="0" cy="717092"/>
            </a:xfrm>
            <a:prstGeom prst="line">
              <a:avLst/>
            </a:prstGeom>
            <a:ln>
              <a:solidFill>
                <a:srgbClr val="00B1E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F05CE1A-8D06-5189-C501-FD238CF62674}"/>
                </a:ext>
              </a:extLst>
            </p:cNvPr>
            <p:cNvSpPr txBox="1"/>
            <p:nvPr/>
          </p:nvSpPr>
          <p:spPr>
            <a:xfrm>
              <a:off x="954149" y="3335122"/>
              <a:ext cx="1877951" cy="886463"/>
            </a:xfrm>
            <a:prstGeom prst="rect">
              <a:avLst/>
            </a:prstGeom>
            <a:noFill/>
          </p:spPr>
          <p:txBody>
            <a:bodyPr wrap="square" lIns="0" tIns="45720" rIns="0" bIns="45720" rtlCol="0" anchor="t">
              <a:noAutofit/>
            </a:bodyPr>
            <a:lstStyle/>
            <a:p>
              <a:pPr defTabSz="914354">
                <a:spcAft>
                  <a:spcPts val="300"/>
                </a:spcAft>
                <a:defRPr/>
              </a:pPr>
              <a:r>
                <a:rPr lang="en-US" sz="1000">
                  <a:solidFill>
                    <a:srgbClr val="00B1E2"/>
                  </a:solidFill>
                  <a:latin typeface="Aptos SemiBold" panose="020B0004020202020204" pitchFamily="34" charset="0"/>
                </a:rPr>
                <a:t>June 2020</a:t>
              </a:r>
            </a:p>
            <a:p>
              <a:pPr marL="0" marR="0" lvl="0" indent="0" algn="l" defTabSz="914354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Lorem ipsum dolor sit amet,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consectetur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adipiscing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elit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, sed do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eiusmod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tempor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incididunt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ut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labore et dolore magna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aliqua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.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87B4659-FAA6-4666-E9D3-DE5BD929D240}"/>
                </a:ext>
              </a:extLst>
            </p:cNvPr>
            <p:cNvSpPr txBox="1"/>
            <p:nvPr/>
          </p:nvSpPr>
          <p:spPr>
            <a:xfrm>
              <a:off x="3629025" y="3335122"/>
              <a:ext cx="1877951" cy="712470"/>
            </a:xfrm>
            <a:prstGeom prst="rect">
              <a:avLst/>
            </a:prstGeom>
            <a:noFill/>
          </p:spPr>
          <p:txBody>
            <a:bodyPr wrap="square" lIns="0" tIns="45720" rIns="0" bIns="45720" rtlCol="0" anchor="t">
              <a:noAutofit/>
            </a:bodyPr>
            <a:lstStyle/>
            <a:p>
              <a:pPr marL="0" marR="0" lvl="0" indent="0" algn="l" defTabSz="914354" rtl="0" eaLnBrk="1" fontAlgn="auto" latinLnBrk="0" hangingPunct="1"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>
                  <a:solidFill>
                    <a:srgbClr val="00B1E2"/>
                  </a:solidFill>
                  <a:latin typeface="Aptos SemiBold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November 2021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B1E2"/>
                </a:solidFill>
                <a:effectLst/>
                <a:uLnTx/>
                <a:uFillTx/>
                <a:latin typeface="Aptos SemiBold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endParaRPr>
            </a:p>
            <a:p>
              <a:pPr marL="0" marR="0" lvl="0" indent="0" algn="l" defTabSz="914354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Lorem ipsum dolor sit amet,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consectetur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adipiscing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elit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, sed do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eiusmod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tempor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incididunt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ut.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F636D3A-938D-0EC6-74DA-56A83BAAA3A8}"/>
                </a:ext>
              </a:extLst>
            </p:cNvPr>
            <p:cNvSpPr txBox="1"/>
            <p:nvPr/>
          </p:nvSpPr>
          <p:spPr>
            <a:xfrm>
              <a:off x="6261735" y="3166052"/>
              <a:ext cx="1877951" cy="719139"/>
            </a:xfrm>
            <a:prstGeom prst="rect">
              <a:avLst/>
            </a:prstGeom>
            <a:noFill/>
          </p:spPr>
          <p:txBody>
            <a:bodyPr wrap="square" lIns="0" tIns="45720" rIns="0" bIns="45720" rtlCol="0" anchor="t">
              <a:noAutofit/>
            </a:bodyPr>
            <a:lstStyle/>
            <a:p>
              <a:pPr defTabSz="914354">
                <a:spcAft>
                  <a:spcPts val="300"/>
                </a:spcAft>
                <a:defRPr/>
              </a:pPr>
              <a:r>
                <a:rPr lang="en-US" sz="1000">
                  <a:solidFill>
                    <a:srgbClr val="00B1E2"/>
                  </a:solidFill>
                  <a:latin typeface="Aptos SemiBold" panose="020B0004020202020204" pitchFamily="34" charset="0"/>
                </a:rPr>
                <a:t>October 2022</a:t>
              </a:r>
            </a:p>
            <a:p>
              <a:pPr marL="0" marR="0" lvl="0" indent="0" algn="l" defTabSz="914354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Lorem ipsum dolor sit amet,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consectetur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adipiscing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elit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, sed do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eiusmod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tempor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incididunt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 </a:t>
              </a: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1A1D3E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ptos" panose="020B0004020202020204" pitchFamily="34" charset="0"/>
                </a:rPr>
                <a:t>ut.</a:t>
              </a: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C7A5D76-07E2-5AD0-D3F0-18B3021A5966}"/>
                </a:ext>
              </a:extLst>
            </p:cNvPr>
            <p:cNvSpPr txBox="1"/>
            <p:nvPr/>
          </p:nvSpPr>
          <p:spPr>
            <a:xfrm>
              <a:off x="9488103" y="3055937"/>
              <a:ext cx="1099199" cy="238125"/>
            </a:xfrm>
            <a:prstGeom prst="rect">
              <a:avLst/>
            </a:prstGeom>
            <a:noFill/>
          </p:spPr>
          <p:txBody>
            <a:bodyPr wrap="square" lIns="0" tIns="45720" rIns="0" bIns="45720" rtlCol="0" anchor="t">
              <a:noAutofit/>
            </a:bodyPr>
            <a:lstStyle/>
            <a:p>
              <a:pPr algn="ctr" defTabSz="914354">
                <a:spcAft>
                  <a:spcPts val="300"/>
                </a:spcAft>
                <a:defRPr/>
              </a:pPr>
              <a:r>
                <a:rPr lang="en-GB" sz="1100">
                  <a:solidFill>
                    <a:srgbClr val="00B1E2"/>
                  </a:solidFill>
                  <a:latin typeface="Aptos SemiBold" panose="020B0004020202020204" pitchFamily="34" charset="0"/>
                </a:rPr>
                <a:t>Forecasted</a:t>
              </a:r>
              <a:endParaRPr lang="en-US" sz="1100">
                <a:solidFill>
                  <a:srgbClr val="00B1E2"/>
                </a:solidFill>
                <a:latin typeface="Aptos SemiBold" panose="020B0004020202020204" pitchFamily="34" charset="0"/>
              </a:endParaRPr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C6F5BAB4-9379-4B60-0157-5335E7221C4B}"/>
              </a:ext>
            </a:extLst>
          </p:cNvPr>
          <p:cNvSpPr/>
          <p:nvPr/>
        </p:nvSpPr>
        <p:spPr>
          <a:xfrm>
            <a:off x="488230" y="5250730"/>
            <a:ext cx="11215540" cy="1150069"/>
          </a:xfrm>
          <a:prstGeom prst="rect">
            <a:avLst/>
          </a:prstGeom>
          <a:solidFill>
            <a:srgbClr val="00B1E2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C5E19F-04AF-8348-B425-CFF5F3CB57CD}"/>
              </a:ext>
            </a:extLst>
          </p:cNvPr>
          <p:cNvSpPr txBox="1"/>
          <p:nvPr/>
        </p:nvSpPr>
        <p:spPr>
          <a:xfrm>
            <a:off x="675466" y="5297828"/>
            <a:ext cx="1899596" cy="3877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Summary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33EB071-C830-6D9B-7D52-867F1A55802D}"/>
              </a:ext>
            </a:extLst>
          </p:cNvPr>
          <p:cNvSpPr txBox="1"/>
          <p:nvPr/>
        </p:nvSpPr>
        <p:spPr>
          <a:xfrm>
            <a:off x="675466" y="5668617"/>
            <a:ext cx="905821" cy="3877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9DC8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2022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44DFAC-BC18-194D-3AE6-3903A420AFE6}"/>
              </a:ext>
            </a:extLst>
          </p:cNvPr>
          <p:cNvSpPr txBox="1"/>
          <p:nvPr/>
        </p:nvSpPr>
        <p:spPr>
          <a:xfrm>
            <a:off x="675467" y="6024218"/>
            <a:ext cx="1309046" cy="235306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Results</a:t>
            </a: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C8ABAA9-07A4-702F-3431-46084F20F199}"/>
              </a:ext>
            </a:extLst>
          </p:cNvPr>
          <p:cNvSpPr txBox="1"/>
          <p:nvPr/>
        </p:nvSpPr>
        <p:spPr>
          <a:xfrm>
            <a:off x="2522235" y="5668617"/>
            <a:ext cx="1135365" cy="3877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9DC8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$XX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A53E9EF-D905-2320-78BC-B92EC844AA47}"/>
              </a:ext>
            </a:extLst>
          </p:cNvPr>
          <p:cNvSpPr txBox="1"/>
          <p:nvPr/>
        </p:nvSpPr>
        <p:spPr>
          <a:xfrm>
            <a:off x="2526204" y="6024218"/>
            <a:ext cx="1309046" cy="235306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>
                <a:solidFill>
                  <a:schemeClr val="tx2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</a:t>
            </a:r>
            <a:r>
              <a:rPr lang="en-US" sz="1200">
                <a:solidFill>
                  <a:schemeClr val="tx2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nvestment date</a:t>
            </a: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0C77221-1353-279A-DB41-2AEA41876378}"/>
              </a:ext>
            </a:extLst>
          </p:cNvPr>
          <p:cNvSpPr txBox="1"/>
          <p:nvPr/>
        </p:nvSpPr>
        <p:spPr>
          <a:xfrm>
            <a:off x="4369004" y="5668617"/>
            <a:ext cx="905821" cy="3877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9DC8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$XX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B23C2BE-CA63-A2C4-D170-C552ACE35707}"/>
              </a:ext>
            </a:extLst>
          </p:cNvPr>
          <p:cNvSpPr txBox="1"/>
          <p:nvPr/>
        </p:nvSpPr>
        <p:spPr>
          <a:xfrm>
            <a:off x="4378529" y="6024218"/>
            <a:ext cx="1309046" cy="235306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>
                <a:solidFill>
                  <a:schemeClr val="tx2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</a:t>
            </a:r>
            <a:r>
              <a:rPr lang="en-US" sz="1200">
                <a:solidFill>
                  <a:schemeClr val="tx2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nvested Capital</a:t>
            </a: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0960B8B-35F6-D29E-0389-A246F4872A2E}"/>
              </a:ext>
            </a:extLst>
          </p:cNvPr>
          <p:cNvSpPr txBox="1"/>
          <p:nvPr/>
        </p:nvSpPr>
        <p:spPr>
          <a:xfrm>
            <a:off x="6215773" y="5668617"/>
            <a:ext cx="905821" cy="3877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9DC8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$XX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087963D-33AF-A230-9FBF-95B20D8A273F}"/>
              </a:ext>
            </a:extLst>
          </p:cNvPr>
          <p:cNvSpPr txBox="1"/>
          <p:nvPr/>
        </p:nvSpPr>
        <p:spPr>
          <a:xfrm>
            <a:off x="6221330" y="6024218"/>
            <a:ext cx="1309046" cy="235306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ARR at entry</a:t>
            </a: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BD5C9D3-A3B8-C0E8-89B3-DCDDAF010FFD}"/>
              </a:ext>
            </a:extLst>
          </p:cNvPr>
          <p:cNvSpPr txBox="1"/>
          <p:nvPr/>
        </p:nvSpPr>
        <p:spPr>
          <a:xfrm>
            <a:off x="8062542" y="5668617"/>
            <a:ext cx="905821" cy="3877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9DC8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$XX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D7B33A9-DEB3-B2C3-22FF-8D2CD6A8F0D6}"/>
              </a:ext>
            </a:extLst>
          </p:cNvPr>
          <p:cNvSpPr txBox="1"/>
          <p:nvPr/>
        </p:nvSpPr>
        <p:spPr>
          <a:xfrm>
            <a:off x="8049842" y="6024218"/>
            <a:ext cx="1309046" cy="235306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Current ARR</a:t>
            </a: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8DD6357-A378-8796-4F6F-70B1DE0B04A7}"/>
              </a:ext>
            </a:extLst>
          </p:cNvPr>
          <p:cNvSpPr txBox="1"/>
          <p:nvPr/>
        </p:nvSpPr>
        <p:spPr>
          <a:xfrm>
            <a:off x="9909312" y="5668617"/>
            <a:ext cx="905821" cy="387707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9DC8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$XX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F3FA90B-17F8-6520-3F81-803A9482F928}"/>
              </a:ext>
            </a:extLst>
          </p:cNvPr>
          <p:cNvSpPr txBox="1"/>
          <p:nvPr/>
        </p:nvSpPr>
        <p:spPr>
          <a:xfrm>
            <a:off x="9909312" y="6024218"/>
            <a:ext cx="1309046" cy="235306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Gross MOIC</a:t>
            </a: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D87B7E-03C5-4E1D-7CBA-D956D1263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2149" y="6427695"/>
            <a:ext cx="858839" cy="365125"/>
          </a:xfrm>
        </p:spPr>
        <p:txBody>
          <a:bodyPr/>
          <a:lstStyle/>
          <a:p>
            <a:fld id="{48F63A3B-78C7-47BE-AE5E-E10140E04643}" type="slidenum">
              <a:rPr lang="en-US" sz="1000" smtClean="0">
                <a:solidFill>
                  <a:schemeClr val="tx1"/>
                </a:solidFill>
                <a:latin typeface="Aptos" panose="020B0004020202020204" pitchFamily="34" charset="0"/>
              </a:rPr>
              <a:t>10</a:t>
            </a:fld>
            <a:endParaRPr lang="en-US" sz="100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1D6BD3-7930-719E-E83E-224FC85BE5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57"/>
          <a:stretch/>
        </p:blipFill>
        <p:spPr>
          <a:xfrm>
            <a:off x="9261703" y="460374"/>
            <a:ext cx="2449285" cy="50419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6104043-8247-3658-9BA5-D4DACB6384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425" y="6493167"/>
            <a:ext cx="908844" cy="23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57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182207-3A0C-4D81-6419-A299E50E8934}"/>
              </a:ext>
            </a:extLst>
          </p:cNvPr>
          <p:cNvSpPr/>
          <p:nvPr/>
        </p:nvSpPr>
        <p:spPr>
          <a:xfrm>
            <a:off x="1" y="0"/>
            <a:ext cx="5207000" cy="6858000"/>
          </a:xfrm>
          <a:prstGeom prst="rect">
            <a:avLst/>
          </a:prstGeom>
          <a:solidFill>
            <a:srgbClr val="1F41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AA3B3C-4BFF-4C64-1530-9799CB36BE99}"/>
              </a:ext>
            </a:extLst>
          </p:cNvPr>
          <p:cNvSpPr txBox="1"/>
          <p:nvPr/>
        </p:nvSpPr>
        <p:spPr>
          <a:xfrm>
            <a:off x="533069" y="1133493"/>
            <a:ext cx="4292931" cy="8114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 dolor sit amet,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consectetur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6E57B8-7914-C799-0039-E6F6087A9FC3}"/>
              </a:ext>
            </a:extLst>
          </p:cNvPr>
          <p:cNvSpPr txBox="1"/>
          <p:nvPr/>
        </p:nvSpPr>
        <p:spPr>
          <a:xfrm>
            <a:off x="532456" y="536146"/>
            <a:ext cx="2346476" cy="4719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normalizeH="0" baseline="0" noProof="0">
                <a:ln>
                  <a:noFill/>
                </a:ln>
                <a:solidFill>
                  <a:srgbClr val="8AC2D6"/>
                </a:solidFill>
                <a:effectLst/>
                <a:uLnTx/>
                <a:uFillTx/>
                <a:latin typeface="Aptos Mono" panose="020B0009020202020204" pitchFamily="49" charset="0"/>
                <a:ea typeface="Aptos" panose="020B0004020202020204" pitchFamily="34" charset="0"/>
                <a:cs typeface="Aptos" panose="020B0004020202020204" pitchFamily="34" charset="0"/>
              </a:rPr>
              <a:t>CASE STUDY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6B3ADB-392A-8431-7AD9-90411D390143}"/>
              </a:ext>
            </a:extLst>
          </p:cNvPr>
          <p:cNvGrpSpPr/>
          <p:nvPr/>
        </p:nvGrpSpPr>
        <p:grpSpPr>
          <a:xfrm>
            <a:off x="635000" y="2330450"/>
            <a:ext cx="4064000" cy="1536700"/>
            <a:chOff x="635000" y="2451100"/>
            <a:chExt cx="3657600" cy="123190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F67A622-A0FE-FEC8-A541-F3CF3FAC6CF7}"/>
                </a:ext>
              </a:extLst>
            </p:cNvPr>
            <p:cNvSpPr/>
            <p:nvPr/>
          </p:nvSpPr>
          <p:spPr>
            <a:xfrm>
              <a:off x="635000" y="2451100"/>
              <a:ext cx="1778000" cy="1231900"/>
            </a:xfrm>
            <a:prstGeom prst="roundRect">
              <a:avLst>
                <a:gd name="adj" fmla="val 10868"/>
              </a:avLst>
            </a:prstGeom>
            <a:solidFill>
              <a:srgbClr val="3A65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64B11C46-79AE-229E-C8FD-C5DC242FE873}"/>
                </a:ext>
              </a:extLst>
            </p:cNvPr>
            <p:cNvSpPr/>
            <p:nvPr/>
          </p:nvSpPr>
          <p:spPr>
            <a:xfrm>
              <a:off x="2514600" y="2451100"/>
              <a:ext cx="1778000" cy="1231900"/>
            </a:xfrm>
            <a:prstGeom prst="roundRect">
              <a:avLst>
                <a:gd name="adj" fmla="val 10868"/>
              </a:avLst>
            </a:prstGeom>
            <a:solidFill>
              <a:srgbClr val="3A65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4DCA924-E726-AAB2-7938-6F7E351B7758}"/>
              </a:ext>
            </a:extLst>
          </p:cNvPr>
          <p:cNvSpPr/>
          <p:nvPr/>
        </p:nvSpPr>
        <p:spPr>
          <a:xfrm>
            <a:off x="635000" y="3962400"/>
            <a:ext cx="4064000" cy="1041400"/>
          </a:xfrm>
          <a:prstGeom prst="roundRect">
            <a:avLst>
              <a:gd name="adj" fmla="val 10868"/>
            </a:avLst>
          </a:prstGeom>
          <a:solidFill>
            <a:srgbClr val="3A65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96977C-59B5-3938-ED61-EE2AA1A056EC}"/>
              </a:ext>
            </a:extLst>
          </p:cNvPr>
          <p:cNvSpPr txBox="1"/>
          <p:nvPr/>
        </p:nvSpPr>
        <p:spPr>
          <a:xfrm>
            <a:off x="774534" y="2443481"/>
            <a:ext cx="1638466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Mono" panose="020B0009020202020204" pitchFamily="49" charset="0"/>
                <a:ea typeface="Aptos" panose="020B0004020202020204" pitchFamily="34" charset="0"/>
                <a:cs typeface="Aptos" panose="020B0004020202020204" pitchFamily="34" charset="0"/>
              </a:rPr>
              <a:t>DURATION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DA3506-D678-41EA-652D-B8B5FCFDBE4F}"/>
              </a:ext>
            </a:extLst>
          </p:cNvPr>
          <p:cNvSpPr txBox="1"/>
          <p:nvPr/>
        </p:nvSpPr>
        <p:spPr>
          <a:xfrm>
            <a:off x="2819400" y="2443481"/>
            <a:ext cx="1638466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Mono" panose="020B0009020202020204" pitchFamily="49" charset="0"/>
                <a:ea typeface="Aptos" panose="020B0004020202020204" pitchFamily="34" charset="0"/>
                <a:cs typeface="Aptos" panose="020B0004020202020204" pitchFamily="34" charset="0"/>
              </a:rPr>
              <a:t>OUR SOLUTION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BB516BDF-F388-4DA8-97AD-2274F3C27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2041" y="5451766"/>
            <a:ext cx="2809918" cy="65346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BC683DF-1610-4E73-C855-81E447194CDE}"/>
              </a:ext>
            </a:extLst>
          </p:cNvPr>
          <p:cNvSpPr txBox="1"/>
          <p:nvPr/>
        </p:nvSpPr>
        <p:spPr>
          <a:xfrm>
            <a:off x="774534" y="4091940"/>
            <a:ext cx="1638466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Mono" panose="020B0009020202020204" pitchFamily="49" charset="0"/>
                <a:ea typeface="Aptos" panose="020B0004020202020204" pitchFamily="34" charset="0"/>
                <a:cs typeface="Aptos" panose="020B0004020202020204" pitchFamily="34" charset="0"/>
              </a:rPr>
              <a:t>VALUE ADDED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C1E9A11-08E6-311E-65A4-30CE030228A9}"/>
              </a:ext>
            </a:extLst>
          </p:cNvPr>
          <p:cNvSpPr/>
          <p:nvPr/>
        </p:nvSpPr>
        <p:spPr>
          <a:xfrm>
            <a:off x="5544457" y="464452"/>
            <a:ext cx="6166531" cy="1799771"/>
          </a:xfrm>
          <a:prstGeom prst="roundRect">
            <a:avLst>
              <a:gd name="adj" fmla="val 6261"/>
            </a:avLst>
          </a:prstGeom>
          <a:noFill/>
          <a:ln>
            <a:solidFill>
              <a:srgbClr val="D9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E0F59B1-BCE1-9873-4F4B-DF1CA324782D}"/>
              </a:ext>
            </a:extLst>
          </p:cNvPr>
          <p:cNvSpPr/>
          <p:nvPr/>
        </p:nvSpPr>
        <p:spPr>
          <a:xfrm>
            <a:off x="5544457" y="2440209"/>
            <a:ext cx="6166531" cy="2057400"/>
          </a:xfrm>
          <a:prstGeom prst="roundRect">
            <a:avLst>
              <a:gd name="adj" fmla="val 5477"/>
            </a:avLst>
          </a:prstGeom>
          <a:noFill/>
          <a:ln>
            <a:solidFill>
              <a:srgbClr val="D9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9AB853A-7B09-D020-13CC-35DE6D020047}"/>
              </a:ext>
            </a:extLst>
          </p:cNvPr>
          <p:cNvSpPr/>
          <p:nvPr/>
        </p:nvSpPr>
        <p:spPr>
          <a:xfrm>
            <a:off x="5544457" y="4673595"/>
            <a:ext cx="6166531" cy="1703393"/>
          </a:xfrm>
          <a:prstGeom prst="roundRect">
            <a:avLst>
              <a:gd name="adj" fmla="val 6261"/>
            </a:avLst>
          </a:prstGeom>
          <a:noFill/>
          <a:ln>
            <a:solidFill>
              <a:srgbClr val="D9DC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1EF711-63BE-38E7-B180-6ECD3670456D}"/>
              </a:ext>
            </a:extLst>
          </p:cNvPr>
          <p:cNvSpPr txBox="1"/>
          <p:nvPr/>
        </p:nvSpPr>
        <p:spPr>
          <a:xfrm>
            <a:off x="5638346" y="606874"/>
            <a:ext cx="2076904" cy="2603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A658F"/>
                </a:solidFill>
                <a:effectLst/>
                <a:uLnTx/>
                <a:uFillTx/>
                <a:latin typeface="Aptos Mono" panose="020B0009020202020204" pitchFamily="49" charset="0"/>
                <a:ea typeface="Aptos" panose="020B0004020202020204" pitchFamily="34" charset="0"/>
                <a:cs typeface="Aptos" panose="020B0004020202020204" pitchFamily="34" charset="0"/>
              </a:rPr>
              <a:t>RESULTS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D0A6EF1-4F3A-8155-188E-58EB04CBDF8A}"/>
              </a:ext>
            </a:extLst>
          </p:cNvPr>
          <p:cNvSpPr txBox="1"/>
          <p:nvPr/>
        </p:nvSpPr>
        <p:spPr>
          <a:xfrm>
            <a:off x="5638346" y="2594424"/>
            <a:ext cx="2300968" cy="2503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A658F"/>
                </a:solidFill>
                <a:effectLst/>
                <a:uLnTx/>
                <a:uFillTx/>
                <a:latin typeface="Aptos Mono" panose="020B0009020202020204" pitchFamily="49" charset="0"/>
                <a:ea typeface="Aptos" panose="020B0004020202020204" pitchFamily="34" charset="0"/>
                <a:cs typeface="Aptos" panose="020B0004020202020204" pitchFamily="34" charset="0"/>
              </a:rPr>
              <a:t>WHY THEY CHOOSE US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7BF96F-2EA5-F27D-178F-9361F40083AC}"/>
              </a:ext>
            </a:extLst>
          </p:cNvPr>
          <p:cNvSpPr txBox="1"/>
          <p:nvPr/>
        </p:nvSpPr>
        <p:spPr>
          <a:xfrm>
            <a:off x="5638346" y="4776314"/>
            <a:ext cx="2300968" cy="2503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A658F"/>
                </a:solidFill>
                <a:effectLst/>
                <a:uLnTx/>
                <a:uFillTx/>
                <a:latin typeface="Aptos Mono" panose="020B0009020202020204" pitchFamily="49" charset="0"/>
                <a:ea typeface="Aptos" panose="020B0004020202020204" pitchFamily="34" charset="0"/>
                <a:cs typeface="Aptos" panose="020B0004020202020204" pitchFamily="34" charset="0"/>
              </a:rPr>
              <a:t>WHAT’S NEXT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156679-B1BA-3D12-0C3C-7704D007C5DA}"/>
              </a:ext>
            </a:extLst>
          </p:cNvPr>
          <p:cNvSpPr txBox="1"/>
          <p:nvPr/>
        </p:nvSpPr>
        <p:spPr>
          <a:xfrm>
            <a:off x="5661438" y="905324"/>
            <a:ext cx="5292312" cy="12128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285750" marR="0" lvl="0" indent="-28575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8AC2D6"/>
              </a:buClr>
              <a:buSzTx/>
              <a:buFont typeface="Symbol" panose="05050102010706020507" pitchFamily="18" charset="2"/>
              <a:buChar char="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 dolor sit amet,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consectetur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elit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sed do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eiusmod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tempor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incididunt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labore et dolore magna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aliqua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</a:p>
          <a:p>
            <a:pPr marL="285750" marR="0" lvl="0" indent="-28575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8AC2D6"/>
              </a:buClr>
              <a:buSzTx/>
              <a:buFont typeface="Symbol" panose="05050102010706020507" pitchFamily="18" charset="2"/>
              <a:buChar char="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Pretium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fusce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tortor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pretium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viverra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Blandit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volutpat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maecenas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volutpat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blandit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aliquam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etiam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erat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scelerisque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</a:p>
          <a:p>
            <a:pPr marL="285750" marR="0" lvl="0" indent="-28575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8AC2D6"/>
              </a:buClr>
              <a:buSzTx/>
              <a:buFont typeface="Symbol" panose="05050102010706020507" pitchFamily="18" charset="2"/>
              <a:buChar char=""/>
              <a:tabLst/>
              <a:defRPr/>
            </a:pP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Tincidunt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aliquet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feugiat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in ante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metus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dictum at.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0B1EF4A-6D82-EC66-4C6C-24AA30011360}"/>
              </a:ext>
            </a:extLst>
          </p:cNvPr>
          <p:cNvSpPr txBox="1"/>
          <p:nvPr/>
        </p:nvSpPr>
        <p:spPr>
          <a:xfrm>
            <a:off x="5661438" y="2937324"/>
            <a:ext cx="5292312" cy="12128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285750" marR="0" lvl="0" indent="-28575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8AC2D6"/>
              </a:buClr>
              <a:buSzTx/>
              <a:buFont typeface="Symbol" panose="05050102010706020507" pitchFamily="18" charset="2"/>
              <a:buChar char="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 dolor sit amet,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consectetur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elit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sed do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eiusmod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tempor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incididunt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labore et dolore magna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aliqua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</a:p>
          <a:p>
            <a:pPr marL="285750" marR="0" lvl="0" indent="-28575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8AC2D6"/>
              </a:buClr>
              <a:buSzTx/>
              <a:buFont typeface="Symbol" panose="05050102010706020507" pitchFamily="18" charset="2"/>
              <a:buChar char="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Pretium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fusce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tortor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pretium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viverra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</a:p>
          <a:p>
            <a:pPr marL="285750" marR="0" lvl="0" indent="-28575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8AC2D6"/>
              </a:buClr>
              <a:buSzTx/>
              <a:buFont typeface="Symbol" panose="05050102010706020507" pitchFamily="18" charset="2"/>
              <a:buChar char=""/>
              <a:tabLst/>
              <a:defRPr/>
            </a:pP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Blandit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volutpat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maecenas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volutpat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blandit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aliquam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etiam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erat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scelerisque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</a:p>
          <a:p>
            <a:pPr marL="285750" marR="0" lvl="0" indent="-28575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8AC2D6"/>
              </a:buClr>
              <a:buSzTx/>
              <a:buFont typeface="Symbol" panose="05050102010706020507" pitchFamily="18" charset="2"/>
              <a:buChar char=""/>
              <a:tabLst/>
              <a:defRPr/>
            </a:pP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Tincidunt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aliquet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feugiat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in ante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metus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dictum at.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E7319A-F2AD-B6C2-4E2F-4201264DA3F0}"/>
              </a:ext>
            </a:extLst>
          </p:cNvPr>
          <p:cNvSpPr txBox="1"/>
          <p:nvPr/>
        </p:nvSpPr>
        <p:spPr>
          <a:xfrm>
            <a:off x="5661438" y="5071316"/>
            <a:ext cx="5292312" cy="12128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285750" marR="0" lvl="0" indent="-28575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8AC2D6"/>
              </a:buClr>
              <a:buSzTx/>
              <a:buFont typeface="Symbol" panose="05050102010706020507" pitchFamily="18" charset="2"/>
              <a:buChar char="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 ipsum dolor sit amet,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consectetur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adipiscing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elit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, sed do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eiusmod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tempor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incididunt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labore et dolore magna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aliqua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</a:p>
          <a:p>
            <a:pPr marL="285750" marR="0" lvl="0" indent="-28575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8AC2D6"/>
              </a:buClr>
              <a:buSzTx/>
              <a:buFont typeface="Symbol" panose="05050102010706020507" pitchFamily="18" charset="2"/>
              <a:buChar char=""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Pretium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fusce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ut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tortor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pretium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viverra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Blandit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volutpat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maecenas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volutpat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blandit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aliquam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etiam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erat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velit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scelerisque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. </a:t>
            </a:r>
          </a:p>
          <a:p>
            <a:pPr marL="285750" marR="0" lvl="0" indent="-285750" algn="l" defTabSz="9143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8AC2D6"/>
              </a:buClr>
              <a:buSzTx/>
              <a:buFont typeface="Symbol" panose="05050102010706020507" pitchFamily="18" charset="2"/>
              <a:buChar char=""/>
              <a:tabLst/>
              <a:defRPr/>
            </a:pP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Tincidunt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id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aliquet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risus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feugiat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in ante </a:t>
            </a:r>
            <a:r>
              <a:rPr kumimoji="0" lang="en-US" sz="1100" b="0" i="0" u="none" strike="noStrike" kern="1200" cap="none" spc="0" normalizeH="0" baseline="0" noProof="0" err="1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metus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1A1D3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dictum at.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C90025-4D7E-832C-4DC3-CC818CBAC028}"/>
              </a:ext>
            </a:extLst>
          </p:cNvPr>
          <p:cNvSpPr txBox="1"/>
          <p:nvPr/>
        </p:nvSpPr>
        <p:spPr>
          <a:xfrm>
            <a:off x="774534" y="3289301"/>
            <a:ext cx="1149516" cy="5080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4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years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AFAD63-7FF9-E660-8AB3-ED48D7518D19}"/>
              </a:ext>
            </a:extLst>
          </p:cNvPr>
          <p:cNvSpPr txBox="1"/>
          <p:nvPr/>
        </p:nvSpPr>
        <p:spPr>
          <a:xfrm>
            <a:off x="2921000" y="3289301"/>
            <a:ext cx="1635760" cy="5080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XXX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LOREM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8B6251-C13A-9430-D352-269407135B15}"/>
              </a:ext>
            </a:extLst>
          </p:cNvPr>
          <p:cNvSpPr txBox="1"/>
          <p:nvPr/>
        </p:nvSpPr>
        <p:spPr>
          <a:xfrm>
            <a:off x="774533" y="4487069"/>
            <a:ext cx="3848267" cy="4722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chemeClr val="bg1"/>
                </a:solidFill>
                <a:latin typeface="Aptos" panose="020B0004020202020204" pitchFamily="34" charset="0"/>
              </a:rPr>
              <a:t>Lorem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dolor sit amet,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consectetur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7C9745C-21BA-E14B-4C3F-77BCD6ECA408}"/>
              </a:ext>
            </a:extLst>
          </p:cNvPr>
          <p:cNvSpPr/>
          <p:nvPr/>
        </p:nvSpPr>
        <p:spPr>
          <a:xfrm>
            <a:off x="635000" y="5257800"/>
            <a:ext cx="4064000" cy="1041400"/>
          </a:xfrm>
          <a:prstGeom prst="roundRect">
            <a:avLst>
              <a:gd name="adj" fmla="val 10868"/>
            </a:avLst>
          </a:pr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8712829-D66E-8937-2A14-368126CD6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2149" y="6427695"/>
            <a:ext cx="858839" cy="365125"/>
          </a:xfrm>
        </p:spPr>
        <p:txBody>
          <a:bodyPr/>
          <a:lstStyle/>
          <a:p>
            <a:fld id="{3A6BE147-20F4-4838-A1BC-5B741C50B105}" type="slidenum">
              <a:rPr lang="en-US" sz="1000" smtClean="0">
                <a:solidFill>
                  <a:schemeClr val="tx1"/>
                </a:solidFill>
              </a:rPr>
              <a:t>11</a:t>
            </a:fld>
            <a:endParaRPr lang="en-US" sz="1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9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1991</Words>
  <Application>Microsoft Office PowerPoint</Application>
  <PresentationFormat>Widescreen</PresentationFormat>
  <Paragraphs>277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 Mono</vt:lpstr>
      <vt:lpstr>Aptos</vt:lpstr>
      <vt:lpstr>Figtree</vt:lpstr>
      <vt:lpstr>Aptos SemiBold</vt:lpstr>
      <vt:lpstr>Symbol</vt:lpstr>
      <vt:lpstr>Aptos Serif</vt:lpstr>
      <vt:lpstr>Aptos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Mansi Dave</dc:creator>
  <cp:lastModifiedBy>Mansi Dave</cp:lastModifiedBy>
  <cp:revision>1</cp:revision>
  <dcterms:created xsi:type="dcterms:W3CDTF">2023-10-03T10:42:24Z</dcterms:created>
  <dcterms:modified xsi:type="dcterms:W3CDTF">2025-04-23T09:59:47Z</dcterms:modified>
</cp:coreProperties>
</file>